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66" r:id="rId2"/>
    <p:sldId id="267" r:id="rId3"/>
    <p:sldId id="270" r:id="rId4"/>
    <p:sldId id="269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31"/>
    <p:restoredTop sz="91994"/>
  </p:normalViewPr>
  <p:slideViewPr>
    <p:cSldViewPr snapToGrid="0" snapToObjects="1" showGuides="1">
      <p:cViewPr>
        <p:scale>
          <a:sx n="89" d="100"/>
          <a:sy n="89" d="100"/>
        </p:scale>
        <p:origin x="2432" y="216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namatsuhisatoshi/Dropbox/&#24464;&#20808;&#29983;/&#35542;&#25991;&#12424;&#12358;/Table/Table(4&#12388;&#32048;&#32990;&#12510;&#12488;&#12513;)&#25913;&#8722;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hanamatsuhisatoshi/Dropbox/&#24464;&#20808;&#29983;/&#35542;&#25991;&#12424;&#12358;/Table/Table(4&#12388;&#32048;&#32990;&#12510;&#12488;&#12513;)&#25913;&#8722;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hanamatsuhisatoshi/Dropbox/&#24464;&#20808;&#29983;/&#35542;&#25991;&#12424;&#12358;/Table/Table(4&#12388;&#32048;&#32990;&#12510;&#12488;&#12513;)&#25913;&#8722;4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hanamatsuhisatoshi/Dropbox/&#24464;&#20808;&#29983;/&#35542;&#25991;&#12424;&#12358;/Table/Table(4&#12388;&#32048;&#32990;&#12510;&#12488;&#12513;)&#25913;&#8722;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38754894484761"/>
          <c:y val="7.0638043453737337E-2"/>
          <c:w val="0.4131725244641104"/>
          <c:h val="0.6756821514789161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グラフ!$D$2</c:f>
              <c:strCache>
                <c:ptCount val="1"/>
                <c:pt idx="0">
                  <c:v>GSL-1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グラフ!$E$2:$H$2</c:f>
              <c:numCache>
                <c:formatCode>0.00%</c:formatCode>
                <c:ptCount val="4"/>
                <c:pt idx="0">
                  <c:v>1.0469906491318473E-2</c:v>
                </c:pt>
                <c:pt idx="1">
                  <c:v>1.8166407348596376E-2</c:v>
                </c:pt>
                <c:pt idx="2">
                  <c:v>5.655174498135155E-2</c:v>
                </c:pt>
                <c:pt idx="3">
                  <c:v>7.7620739041962303E-2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A5-9C44-97F9-A6829D288D73}"/>
            </c:ext>
          </c:extLst>
        </c:ser>
        <c:ser>
          <c:idx val="1"/>
          <c:order val="1"/>
          <c:tx>
            <c:strRef>
              <c:f>グラフ!$D$3</c:f>
              <c:strCache>
                <c:ptCount val="1"/>
                <c:pt idx="0">
                  <c:v>GSL-2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グラフ!$E$3:$H$3</c:f>
              <c:numCache>
                <c:formatCode>0.00%</c:formatCode>
                <c:ptCount val="4"/>
                <c:pt idx="0">
                  <c:v>2.5118878109978125E-2</c:v>
                </c:pt>
                <c:pt idx="1">
                  <c:v>6.2966679539471243E-2</c:v>
                </c:pt>
                <c:pt idx="2">
                  <c:v>0.14937780624596456</c:v>
                </c:pt>
                <c:pt idx="3">
                  <c:v>0.11698874043492534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A5-9C44-97F9-A6829D288D73}"/>
            </c:ext>
          </c:extLst>
        </c:ser>
        <c:ser>
          <c:idx val="2"/>
          <c:order val="2"/>
          <c:tx>
            <c:strRef>
              <c:f>グラフ!$D$4</c:f>
              <c:strCache>
                <c:ptCount val="1"/>
                <c:pt idx="0">
                  <c:v>GSL-3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グラフ!$E$4:$H$4</c:f>
              <c:numCache>
                <c:formatCode>0.00%</c:formatCode>
                <c:ptCount val="4"/>
                <c:pt idx="0">
                  <c:v>4.0361454100302525E-3</c:v>
                </c:pt>
                <c:pt idx="1">
                  <c:v>4.8878486252178187E-3</c:v>
                </c:pt>
                <c:pt idx="2">
                  <c:v>8.8165412278269628E-3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A5-9C44-97F9-A6829D288D73}"/>
            </c:ext>
          </c:extLst>
        </c:ser>
        <c:ser>
          <c:idx val="3"/>
          <c:order val="3"/>
          <c:tx>
            <c:strRef>
              <c:f>グラフ!$D$5</c:f>
              <c:strCache>
                <c:ptCount val="1"/>
                <c:pt idx="0">
                  <c:v>GSL-4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グラフ!$E$5:$H$5</c:f>
              <c:numCache>
                <c:formatCode>0.00%</c:formatCode>
                <c:ptCount val="4"/>
                <c:pt idx="0">
                  <c:v>0.10305815048760057</c:v>
                </c:pt>
                <c:pt idx="1">
                  <c:v>0.15168365460478159</c:v>
                </c:pt>
                <c:pt idx="2">
                  <c:v>0.10577996817478057</c:v>
                </c:pt>
                <c:pt idx="3">
                  <c:v>0.14517308442795337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A5-9C44-97F9-A6829D288D73}"/>
            </c:ext>
          </c:extLst>
        </c:ser>
        <c:ser>
          <c:idx val="4"/>
          <c:order val="4"/>
          <c:tx>
            <c:strRef>
              <c:f>グラフ!$D$6</c:f>
              <c:strCache>
                <c:ptCount val="1"/>
                <c:pt idx="0">
                  <c:v>GSL-5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グラフ!$E$6:$H$6</c:f>
              <c:numCache>
                <c:formatCode>0.00%</c:formatCode>
                <c:ptCount val="4"/>
                <c:pt idx="0">
                  <c:v>0.57656483019308935</c:v>
                </c:pt>
                <c:pt idx="1">
                  <c:v>0.43681429104658953</c:v>
                </c:pt>
                <c:pt idx="2">
                  <c:v>0.18577949426422863</c:v>
                </c:pt>
                <c:pt idx="3">
                  <c:v>0.37787372682898107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A5-9C44-97F9-A6829D288D73}"/>
            </c:ext>
          </c:extLst>
        </c:ser>
        <c:ser>
          <c:idx val="5"/>
          <c:order val="5"/>
          <c:tx>
            <c:strRef>
              <c:f>グラフ!$D$7</c:f>
              <c:strCache>
                <c:ptCount val="1"/>
                <c:pt idx="0">
                  <c:v>GSL-6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グラフ!$E$7:$H$7</c:f>
              <c:numCache>
                <c:formatCode>0.00%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2.1692646732937434E-3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0A5-9C44-97F9-A6829D288D73}"/>
            </c:ext>
          </c:extLst>
        </c:ser>
        <c:ser>
          <c:idx val="6"/>
          <c:order val="6"/>
          <c:tx>
            <c:strRef>
              <c:f>グラフ!$D$8</c:f>
              <c:strCache>
                <c:ptCount val="1"/>
                <c:pt idx="0">
                  <c:v>GSL-7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グラフ!$E$8:$H$8</c:f>
              <c:numCache>
                <c:formatCode>0.00%</c:formatCode>
                <c:ptCount val="4"/>
                <c:pt idx="0">
                  <c:v>7.902945942984442E-3</c:v>
                </c:pt>
                <c:pt idx="1">
                  <c:v>8.5876990210145242E-3</c:v>
                </c:pt>
                <c:pt idx="2">
                  <c:v>1.388826647123196E-2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0A5-9C44-97F9-A6829D288D73}"/>
            </c:ext>
          </c:extLst>
        </c:ser>
        <c:ser>
          <c:idx val="7"/>
          <c:order val="7"/>
          <c:tx>
            <c:strRef>
              <c:f>グラフ!$D$9</c:f>
              <c:strCache>
                <c:ptCount val="1"/>
                <c:pt idx="0">
                  <c:v>GSL-8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グラフ!$E$9:$H$9</c:f>
              <c:numCache>
                <c:formatCode>0.00%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0A5-9C44-97F9-A6829D288D73}"/>
            </c:ext>
          </c:extLst>
        </c:ser>
        <c:ser>
          <c:idx val="8"/>
          <c:order val="8"/>
          <c:tx>
            <c:strRef>
              <c:f>グラフ!$D$10</c:f>
              <c:strCache>
                <c:ptCount val="1"/>
                <c:pt idx="0">
                  <c:v>GSL-9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グラフ!$E$10:$H$10</c:f>
              <c:numCache>
                <c:formatCode>0.00%</c:formatCode>
                <c:ptCount val="4"/>
                <c:pt idx="0">
                  <c:v>3.1825198011302871E-3</c:v>
                </c:pt>
                <c:pt idx="1">
                  <c:v>1.9471979330952143E-3</c:v>
                </c:pt>
                <c:pt idx="2">
                  <c:v>3.4573930920026594E-3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0A5-9C44-97F9-A6829D288D73}"/>
            </c:ext>
          </c:extLst>
        </c:ser>
        <c:ser>
          <c:idx val="9"/>
          <c:order val="9"/>
          <c:tx>
            <c:strRef>
              <c:f>グラフ!$D$11</c:f>
              <c:strCache>
                <c:ptCount val="1"/>
                <c:pt idx="0">
                  <c:v>GSL-10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グラフ!$E$11:$H$11</c:f>
              <c:numCache>
                <c:formatCode>0.00%</c:formatCode>
                <c:ptCount val="4"/>
                <c:pt idx="0">
                  <c:v>0</c:v>
                </c:pt>
                <c:pt idx="1">
                  <c:v>5.8744051665564703E-4</c:v>
                </c:pt>
                <c:pt idx="2">
                  <c:v>1.0566897028861245E-3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0A5-9C44-97F9-A6829D288D73}"/>
            </c:ext>
          </c:extLst>
        </c:ser>
        <c:ser>
          <c:idx val="10"/>
          <c:order val="10"/>
          <c:tx>
            <c:strRef>
              <c:f>グラフ!$D$12</c:f>
              <c:strCache>
                <c:ptCount val="1"/>
                <c:pt idx="0">
                  <c:v>GSL-11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グラフ!$E$12:$H$12</c:f>
              <c:numCache>
                <c:formatCode>0.00%</c:formatCode>
                <c:ptCount val="4"/>
                <c:pt idx="0">
                  <c:v>4.0343317016891873E-2</c:v>
                </c:pt>
                <c:pt idx="1">
                  <c:v>3.4803002674169567E-2</c:v>
                </c:pt>
                <c:pt idx="2">
                  <c:v>0.18137460350807841</c:v>
                </c:pt>
                <c:pt idx="3">
                  <c:v>7.9461642878102187E-2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5-9C44-97F9-A6829D288D73}"/>
            </c:ext>
          </c:extLst>
        </c:ser>
        <c:ser>
          <c:idx val="11"/>
          <c:order val="11"/>
          <c:tx>
            <c:strRef>
              <c:f>グラフ!$D$13</c:f>
              <c:strCache>
                <c:ptCount val="1"/>
                <c:pt idx="0">
                  <c:v>GSL-12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グラフ!$E$13:$H$13</c:f>
              <c:numCache>
                <c:formatCode>0.00%</c:formatCode>
                <c:ptCount val="4"/>
                <c:pt idx="0">
                  <c:v>0.14956580678292078</c:v>
                </c:pt>
                <c:pt idx="1">
                  <c:v>0.15948490871025667</c:v>
                </c:pt>
                <c:pt idx="2">
                  <c:v>7.2155845148737879E-2</c:v>
                </c:pt>
                <c:pt idx="3">
                  <c:v>9.2047113381941284E-2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0A5-9C44-97F9-A6829D288D73}"/>
            </c:ext>
          </c:extLst>
        </c:ser>
        <c:ser>
          <c:idx val="12"/>
          <c:order val="12"/>
          <c:tx>
            <c:strRef>
              <c:f>グラフ!$D$14</c:f>
              <c:strCache>
                <c:ptCount val="1"/>
                <c:pt idx="0">
                  <c:v>GSL-13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グラフ!$E$14:$H$14</c:f>
              <c:numCache>
                <c:formatCode>0.00%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0A5-9C44-97F9-A6829D288D73}"/>
            </c:ext>
          </c:extLst>
        </c:ser>
        <c:ser>
          <c:idx val="13"/>
          <c:order val="13"/>
          <c:tx>
            <c:strRef>
              <c:f>グラフ!$D$15</c:f>
              <c:strCache>
                <c:ptCount val="1"/>
                <c:pt idx="0">
                  <c:v>GSL-14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グラフ!$E$15:$H$15</c:f>
              <c:numCache>
                <c:formatCode>0.00%</c:formatCode>
                <c:ptCount val="4"/>
                <c:pt idx="0">
                  <c:v>2.0468563012500844E-3</c:v>
                </c:pt>
                <c:pt idx="1">
                  <c:v>1.7514114317539961E-3</c:v>
                </c:pt>
                <c:pt idx="2">
                  <c:v>1.486909978421519E-3</c:v>
                </c:pt>
                <c:pt idx="3">
                  <c:v>2.4793537737702067E-2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0A5-9C44-97F9-A6829D288D73}"/>
            </c:ext>
          </c:extLst>
        </c:ser>
        <c:ser>
          <c:idx val="14"/>
          <c:order val="14"/>
          <c:tx>
            <c:strRef>
              <c:f>グラフ!$D$16</c:f>
              <c:strCache>
                <c:ptCount val="1"/>
                <c:pt idx="0">
                  <c:v>GSL-15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グラフ!$E$16:$H$16</c:f>
              <c:numCache>
                <c:formatCode>0.00%</c:formatCode>
                <c:ptCount val="4"/>
                <c:pt idx="0">
                  <c:v>3.1622748338747684E-4</c:v>
                </c:pt>
                <c:pt idx="1">
                  <c:v>9.9696547621586041E-4</c:v>
                </c:pt>
                <c:pt idx="2">
                  <c:v>1.3413383632195726E-3</c:v>
                </c:pt>
                <c:pt idx="3">
                  <c:v>1.8690607844299063E-2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0A5-9C44-97F9-A6829D288D73}"/>
            </c:ext>
          </c:extLst>
        </c:ser>
        <c:ser>
          <c:idx val="15"/>
          <c:order val="15"/>
          <c:tx>
            <c:strRef>
              <c:f>グラフ!$D$17</c:f>
              <c:strCache>
                <c:ptCount val="1"/>
                <c:pt idx="0">
                  <c:v>GSL-16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グラフ!$E$17:$H$17</c:f>
              <c:numCache>
                <c:formatCode>0.00%</c:formatCode>
                <c:ptCount val="4"/>
                <c:pt idx="0">
                  <c:v>2.965903299508417E-3</c:v>
                </c:pt>
                <c:pt idx="1">
                  <c:v>3.78017056554411E-3</c:v>
                </c:pt>
                <c:pt idx="2">
                  <c:v>4.0698629544156567E-2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D0A5-9C44-97F9-A6829D288D73}"/>
            </c:ext>
          </c:extLst>
        </c:ser>
        <c:ser>
          <c:idx val="16"/>
          <c:order val="16"/>
          <c:tx>
            <c:strRef>
              <c:f>グラフ!$D$18</c:f>
              <c:strCache>
                <c:ptCount val="1"/>
                <c:pt idx="0">
                  <c:v>GSL-17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グラフ!$E$18:$H$18</c:f>
              <c:numCache>
                <c:formatCode>0.00%</c:formatCode>
                <c:ptCount val="4"/>
                <c:pt idx="0">
                  <c:v>1.9327156700153078E-3</c:v>
                </c:pt>
                <c:pt idx="1">
                  <c:v>1.6554138289914483E-3</c:v>
                </c:pt>
                <c:pt idx="2">
                  <c:v>2.8654766641709756E-3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0A5-9C44-97F9-A6829D288D73}"/>
            </c:ext>
          </c:extLst>
        </c:ser>
        <c:ser>
          <c:idx val="17"/>
          <c:order val="17"/>
          <c:tx>
            <c:strRef>
              <c:f>グラフ!$D$19</c:f>
              <c:strCache>
                <c:ptCount val="1"/>
                <c:pt idx="0">
                  <c:v>GSL-18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グラフ!$E$19:$H$19</c:f>
              <c:numCache>
                <c:formatCode>0.00%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0A5-9C44-97F9-A6829D288D73}"/>
            </c:ext>
          </c:extLst>
        </c:ser>
        <c:ser>
          <c:idx val="18"/>
          <c:order val="18"/>
          <c:tx>
            <c:strRef>
              <c:f>グラフ!$D$20</c:f>
              <c:strCache>
                <c:ptCount val="1"/>
                <c:pt idx="0">
                  <c:v>GSL-19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グラフ!$E$20:$H$20</c:f>
              <c:numCache>
                <c:formatCode>0.00%</c:formatCode>
                <c:ptCount val="4"/>
                <c:pt idx="0">
                  <c:v>4.8192343918088035E-2</c:v>
                </c:pt>
                <c:pt idx="1">
                  <c:v>8.0738260868414485E-2</c:v>
                </c:pt>
                <c:pt idx="2">
                  <c:v>8.5671655551742401E-2</c:v>
                </c:pt>
                <c:pt idx="3">
                  <c:v>3.1795193040697535E-2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0A5-9C44-97F9-A6829D288D73}"/>
            </c:ext>
          </c:extLst>
        </c:ser>
        <c:ser>
          <c:idx val="19"/>
          <c:order val="19"/>
          <c:tx>
            <c:strRef>
              <c:f>グラフ!$D$21</c:f>
              <c:strCache>
                <c:ptCount val="1"/>
                <c:pt idx="0">
                  <c:v>GSL-20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グラフ!$E$21:$H$21</c:f>
              <c:numCache>
                <c:formatCode>0.00%</c:formatCode>
                <c:ptCount val="4"/>
                <c:pt idx="0">
                  <c:v>4.6189176901486528E-3</c:v>
                </c:pt>
                <c:pt idx="1">
                  <c:v>5.0881927390124624E-3</c:v>
                </c:pt>
                <c:pt idx="2">
                  <c:v>3.1668242147772324E-3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D0A5-9C44-97F9-A6829D288D73}"/>
            </c:ext>
          </c:extLst>
        </c:ser>
        <c:ser>
          <c:idx val="20"/>
          <c:order val="20"/>
          <c:tx>
            <c:strRef>
              <c:f>グラフ!$D$22</c:f>
              <c:strCache>
                <c:ptCount val="1"/>
                <c:pt idx="0">
                  <c:v>GSL-21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グラフ!$E$22:$H$22</c:f>
              <c:numCache>
                <c:formatCode>0.00%</c:formatCode>
                <c:ptCount val="4"/>
                <c:pt idx="0">
                  <c:v>7.0840066607857155E-3</c:v>
                </c:pt>
                <c:pt idx="1">
                  <c:v>9.8035389185196359E-3</c:v>
                </c:pt>
                <c:pt idx="2">
                  <c:v>4.766343165540492E-3</c:v>
                </c:pt>
                <c:pt idx="3">
                  <c:v>2.6567665259245608E-2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D0A5-9C44-97F9-A6829D288D73}"/>
            </c:ext>
          </c:extLst>
        </c:ser>
        <c:ser>
          <c:idx val="21"/>
          <c:order val="21"/>
          <c:tx>
            <c:strRef>
              <c:f>グラフ!$D$23</c:f>
              <c:strCache>
                <c:ptCount val="1"/>
                <c:pt idx="0">
                  <c:v>GSL-22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グラフ!$E$23:$H$23</c:f>
              <c:numCache>
                <c:formatCode>0.00%</c:formatCode>
                <c:ptCount val="4"/>
                <c:pt idx="0">
                  <c:v>1.2600528740872025E-2</c:v>
                </c:pt>
                <c:pt idx="1">
                  <c:v>1.5204175536951454E-2</c:v>
                </c:pt>
                <c:pt idx="2">
                  <c:v>7.9595205027588448E-2</c:v>
                </c:pt>
                <c:pt idx="3">
                  <c:v>8.9879491241902816E-3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D0A5-9C44-97F9-A6829D288D73}"/>
            </c:ext>
          </c:extLst>
        </c:ser>
        <c:ser>
          <c:idx val="22"/>
          <c:order val="22"/>
          <c:tx>
            <c:strRef>
              <c:f>グラフ!$D$24</c:f>
              <c:strCache>
                <c:ptCount val="1"/>
                <c:pt idx="0">
                  <c:v>GSL-23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グラフ!$E$1:$H$1</c:f>
              <c:strCache>
                <c:ptCount val="4"/>
                <c:pt idx="0">
                  <c:v>201B7 iPS-MSC-CDs Day21</c:v>
                </c:pt>
                <c:pt idx="1">
                  <c:v>606A1 iPS-MSC-CDs Day21</c:v>
                </c:pt>
                <c:pt idx="2">
                  <c:v>BMSC-CDs Day 21</c:v>
                </c:pt>
                <c:pt idx="3">
                  <c:v>Normal Cartilage</c:v>
                </c:pt>
              </c:strCache>
            </c:strRef>
          </c:cat>
          <c:val>
            <c:numRef>
              <c:f>グラフ!$E$24:$H$24</c:f>
              <c:numCache>
                <c:formatCode>0.00%</c:formatCode>
                <c:ptCount val="4"/>
                <c:pt idx="0">
                  <c:v>0</c:v>
                </c:pt>
                <c:pt idx="1">
                  <c:v>1.0527406147481106E-3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D0A5-9C44-97F9-A6829D288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4"/>
        <c:overlap val="100"/>
        <c:axId val="901566783"/>
        <c:axId val="901568415"/>
      </c:barChart>
      <c:catAx>
        <c:axId val="90156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01568415"/>
        <c:crosses val="autoZero"/>
        <c:auto val="1"/>
        <c:lblAlgn val="ctr"/>
        <c:lblOffset val="100"/>
        <c:noMultiLvlLbl val="0"/>
      </c:catAx>
      <c:valAx>
        <c:axId val="901568415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01566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182729994701798"/>
          <c:y val="0.1307735609337683"/>
          <c:w val="0.24584709889987155"/>
          <c:h val="0.575220991358888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7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8659623111460054E-2"/>
                  <c:y val="-4.3748425763477518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ja-JP"/>
                </a:p>
              </c:txPr>
            </c:trendlineLbl>
          </c:trendline>
          <c:xVal>
            <c:numRef>
              <c:f>'Sheet2 (4)'!$H$33:$H$55</c:f>
              <c:numCache>
                <c:formatCode>0.00%</c:formatCode>
                <c:ptCount val="23"/>
                <c:pt idx="0">
                  <c:v>1.0469906491318473E-2</c:v>
                </c:pt>
                <c:pt idx="1">
                  <c:v>2.5118878109978125E-2</c:v>
                </c:pt>
                <c:pt idx="2">
                  <c:v>4.0361454100302525E-3</c:v>
                </c:pt>
                <c:pt idx="3">
                  <c:v>0.10305815048760057</c:v>
                </c:pt>
                <c:pt idx="4">
                  <c:v>0.57656483019308935</c:v>
                </c:pt>
                <c:pt idx="5">
                  <c:v>0</c:v>
                </c:pt>
                <c:pt idx="6">
                  <c:v>7.902945942984442E-3</c:v>
                </c:pt>
                <c:pt idx="7">
                  <c:v>0</c:v>
                </c:pt>
                <c:pt idx="8">
                  <c:v>3.1825198011302871E-3</c:v>
                </c:pt>
                <c:pt idx="9">
                  <c:v>0</c:v>
                </c:pt>
                <c:pt idx="10">
                  <c:v>4.0343317016891873E-2</c:v>
                </c:pt>
                <c:pt idx="11">
                  <c:v>0.14956580678292078</c:v>
                </c:pt>
                <c:pt idx="12">
                  <c:v>0</c:v>
                </c:pt>
                <c:pt idx="13">
                  <c:v>2.0468563012500844E-3</c:v>
                </c:pt>
                <c:pt idx="14">
                  <c:v>3.1622748338747684E-4</c:v>
                </c:pt>
                <c:pt idx="15">
                  <c:v>2.965903299508417E-3</c:v>
                </c:pt>
                <c:pt idx="16">
                  <c:v>1.9327156700153078E-3</c:v>
                </c:pt>
                <c:pt idx="17">
                  <c:v>0</c:v>
                </c:pt>
                <c:pt idx="18">
                  <c:v>4.8192343918088035E-2</c:v>
                </c:pt>
                <c:pt idx="19">
                  <c:v>4.6189176901486528E-3</c:v>
                </c:pt>
                <c:pt idx="20">
                  <c:v>7.0840066607857155E-3</c:v>
                </c:pt>
                <c:pt idx="21">
                  <c:v>1.2600528740872025E-2</c:v>
                </c:pt>
                <c:pt idx="22">
                  <c:v>0</c:v>
                </c:pt>
              </c:numCache>
            </c:numRef>
          </c:xVal>
          <c:yVal>
            <c:numRef>
              <c:f>'Sheet2 (4)'!$M$33:$M$55</c:f>
              <c:numCache>
                <c:formatCode>0.00%</c:formatCode>
                <c:ptCount val="23"/>
                <c:pt idx="0">
                  <c:v>7.7620739041962303E-2</c:v>
                </c:pt>
                <c:pt idx="1">
                  <c:v>0.11698874043492534</c:v>
                </c:pt>
                <c:pt idx="2">
                  <c:v>0</c:v>
                </c:pt>
                <c:pt idx="3">
                  <c:v>0.14517308442795337</c:v>
                </c:pt>
                <c:pt idx="4">
                  <c:v>0.37787372682898107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7.9461642878102187E-2</c:v>
                </c:pt>
                <c:pt idx="11">
                  <c:v>9.2047113381941284E-2</c:v>
                </c:pt>
                <c:pt idx="12">
                  <c:v>0</c:v>
                </c:pt>
                <c:pt idx="13">
                  <c:v>2.4793537737702067E-2</c:v>
                </c:pt>
                <c:pt idx="14">
                  <c:v>1.8690607844299063E-2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3.1795193040697535E-2</c:v>
                </c:pt>
                <c:pt idx="19">
                  <c:v>0</c:v>
                </c:pt>
                <c:pt idx="20">
                  <c:v>2.6567665259245608E-2</c:v>
                </c:pt>
                <c:pt idx="21">
                  <c:v>8.9879491241902816E-3</c:v>
                </c:pt>
                <c:pt idx="2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65D-FB4A-BC5F-5378EB8B5F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1983263"/>
        <c:axId val="1179863103"/>
      </c:scatterChart>
      <c:valAx>
        <c:axId val="901983263"/>
        <c:scaling>
          <c:orientation val="minMax"/>
        </c:scaling>
        <c:delete val="0"/>
        <c:axPos val="b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1179863103"/>
        <c:crosses val="autoZero"/>
        <c:crossBetween val="midCat"/>
      </c:valAx>
      <c:valAx>
        <c:axId val="1179863103"/>
        <c:scaling>
          <c:orientation val="minMax"/>
          <c:max val="0.4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901983263"/>
        <c:crosses val="autoZero"/>
        <c:crossBetween val="midCat"/>
      </c:valAx>
    </c:plotArea>
    <c:plotVisOnly val="1"/>
    <c:dispBlanksAs val="gap"/>
    <c:showDLblsOverMax val="0"/>
    <c:extLst/>
  </c:chart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3516673974830588E-2"/>
                  <c:y val="-3.0699122971984513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ja-JP"/>
                </a:p>
              </c:txPr>
            </c:trendlineLbl>
          </c:trendline>
          <c:xVal>
            <c:numRef>
              <c:f>'Sheet2 (4)'!$L$33:$L$55</c:f>
              <c:numCache>
                <c:formatCode>0.00%</c:formatCode>
                <c:ptCount val="23"/>
                <c:pt idx="0">
                  <c:v>1.8166407348596376E-2</c:v>
                </c:pt>
                <c:pt idx="1">
                  <c:v>6.2966679539471243E-2</c:v>
                </c:pt>
                <c:pt idx="2">
                  <c:v>4.8878486252178187E-3</c:v>
                </c:pt>
                <c:pt idx="3">
                  <c:v>0.15168365460478159</c:v>
                </c:pt>
                <c:pt idx="4">
                  <c:v>0.43681429104658953</c:v>
                </c:pt>
                <c:pt idx="5">
                  <c:v>0</c:v>
                </c:pt>
                <c:pt idx="6">
                  <c:v>8.5876990210145242E-3</c:v>
                </c:pt>
                <c:pt idx="7">
                  <c:v>0</c:v>
                </c:pt>
                <c:pt idx="8">
                  <c:v>1.9471979330952143E-3</c:v>
                </c:pt>
                <c:pt idx="9">
                  <c:v>5.8744051665564703E-4</c:v>
                </c:pt>
                <c:pt idx="10">
                  <c:v>3.4803002674169567E-2</c:v>
                </c:pt>
                <c:pt idx="11">
                  <c:v>0.15948490871025667</c:v>
                </c:pt>
                <c:pt idx="12">
                  <c:v>0</c:v>
                </c:pt>
                <c:pt idx="13">
                  <c:v>1.7514114317539961E-3</c:v>
                </c:pt>
                <c:pt idx="14">
                  <c:v>9.9696547621586041E-4</c:v>
                </c:pt>
                <c:pt idx="15">
                  <c:v>3.78017056554411E-3</c:v>
                </c:pt>
                <c:pt idx="16">
                  <c:v>1.6554138289914483E-3</c:v>
                </c:pt>
                <c:pt idx="17">
                  <c:v>0</c:v>
                </c:pt>
                <c:pt idx="18">
                  <c:v>8.0738260868414485E-2</c:v>
                </c:pt>
                <c:pt idx="19">
                  <c:v>5.0881927390124624E-3</c:v>
                </c:pt>
                <c:pt idx="20">
                  <c:v>9.8035389185196359E-3</c:v>
                </c:pt>
                <c:pt idx="21">
                  <c:v>1.5204175536951454E-2</c:v>
                </c:pt>
                <c:pt idx="22">
                  <c:v>1.0527406147481106E-3</c:v>
                </c:pt>
              </c:numCache>
            </c:numRef>
          </c:xVal>
          <c:yVal>
            <c:numRef>
              <c:f>'Sheet2 (4)'!$M$33:$M$55</c:f>
              <c:numCache>
                <c:formatCode>0.00%</c:formatCode>
                <c:ptCount val="23"/>
                <c:pt idx="0">
                  <c:v>7.7620739041962303E-2</c:v>
                </c:pt>
                <c:pt idx="1">
                  <c:v>0.11698874043492534</c:v>
                </c:pt>
                <c:pt idx="2">
                  <c:v>0</c:v>
                </c:pt>
                <c:pt idx="3">
                  <c:v>0.14517308442795337</c:v>
                </c:pt>
                <c:pt idx="4">
                  <c:v>0.37787372682898107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7.9461642878102187E-2</c:v>
                </c:pt>
                <c:pt idx="11">
                  <c:v>9.2047113381941284E-2</c:v>
                </c:pt>
                <c:pt idx="12">
                  <c:v>0</c:v>
                </c:pt>
                <c:pt idx="13">
                  <c:v>2.4793537737702067E-2</c:v>
                </c:pt>
                <c:pt idx="14">
                  <c:v>1.8690607844299063E-2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3.1795193040697535E-2</c:v>
                </c:pt>
                <c:pt idx="19">
                  <c:v>0</c:v>
                </c:pt>
                <c:pt idx="20">
                  <c:v>2.6567665259245608E-2</c:v>
                </c:pt>
                <c:pt idx="21">
                  <c:v>8.9879491241902816E-3</c:v>
                </c:pt>
                <c:pt idx="2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5BC-1D4C-8911-B3BF5EA32F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1983263"/>
        <c:axId val="1179863103"/>
      </c:scatterChart>
      <c:valAx>
        <c:axId val="901983263"/>
        <c:scaling>
          <c:orientation val="minMax"/>
        </c:scaling>
        <c:delete val="0"/>
        <c:axPos val="b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1179863103"/>
        <c:crosses val="autoZero"/>
        <c:crossBetween val="midCat"/>
      </c:valAx>
      <c:valAx>
        <c:axId val="1179863103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901983263"/>
        <c:crosses val="autoZero"/>
        <c:crossBetween val="midCat"/>
      </c:valAx>
    </c:plotArea>
    <c:plotVisOnly val="1"/>
    <c:dispBlanksAs val="gap"/>
    <c:showDLblsOverMax val="0"/>
    <c:extLst/>
  </c:chart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9564906663775523E-2"/>
                  <c:y val="-0.3228954653264116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ja-JP"/>
                </a:p>
              </c:txPr>
            </c:trendlineLbl>
          </c:trendline>
          <c:xVal>
            <c:numRef>
              <c:f>'Revision Table1 (2)'!$P$33:$P$55</c:f>
              <c:numCache>
                <c:formatCode>0.00%</c:formatCode>
                <c:ptCount val="23"/>
                <c:pt idx="0">
                  <c:v>5.655174498135155E-2</c:v>
                </c:pt>
                <c:pt idx="1">
                  <c:v>0.14937780624596456</c:v>
                </c:pt>
                <c:pt idx="2">
                  <c:v>8.8165412278269628E-3</c:v>
                </c:pt>
                <c:pt idx="3">
                  <c:v>0.10577996817478057</c:v>
                </c:pt>
                <c:pt idx="4">
                  <c:v>0.18577949426422863</c:v>
                </c:pt>
                <c:pt idx="5">
                  <c:v>2.1692646732937434E-3</c:v>
                </c:pt>
                <c:pt idx="6">
                  <c:v>1.388826647123196E-2</c:v>
                </c:pt>
                <c:pt idx="7">
                  <c:v>0</c:v>
                </c:pt>
                <c:pt idx="8">
                  <c:v>3.4573930920026594E-3</c:v>
                </c:pt>
                <c:pt idx="9">
                  <c:v>1.0566897028861245E-3</c:v>
                </c:pt>
                <c:pt idx="10">
                  <c:v>0.18137460350807841</c:v>
                </c:pt>
                <c:pt idx="11">
                  <c:v>7.2155845148737879E-2</c:v>
                </c:pt>
                <c:pt idx="12">
                  <c:v>0</c:v>
                </c:pt>
                <c:pt idx="13">
                  <c:v>1.486909978421519E-3</c:v>
                </c:pt>
                <c:pt idx="14">
                  <c:v>1.3413383632195726E-3</c:v>
                </c:pt>
                <c:pt idx="15">
                  <c:v>4.0698629544156567E-2</c:v>
                </c:pt>
                <c:pt idx="16">
                  <c:v>2.8654766641709756E-3</c:v>
                </c:pt>
                <c:pt idx="17">
                  <c:v>0</c:v>
                </c:pt>
                <c:pt idx="18">
                  <c:v>8.5671655551742401E-2</c:v>
                </c:pt>
                <c:pt idx="19">
                  <c:v>3.1668242147772324E-3</c:v>
                </c:pt>
                <c:pt idx="20">
                  <c:v>4.766343165540492E-3</c:v>
                </c:pt>
                <c:pt idx="21">
                  <c:v>7.9595205027588448E-2</c:v>
                </c:pt>
                <c:pt idx="22">
                  <c:v>0</c:v>
                </c:pt>
              </c:numCache>
            </c:numRef>
          </c:xVal>
          <c:yVal>
            <c:numRef>
              <c:f>'Revision Table1 (2)'!$Q$33:$Q$55</c:f>
              <c:numCache>
                <c:formatCode>0.00%</c:formatCode>
                <c:ptCount val="23"/>
                <c:pt idx="0">
                  <c:v>7.7620739041962303E-2</c:v>
                </c:pt>
                <c:pt idx="1">
                  <c:v>0.11698874043492534</c:v>
                </c:pt>
                <c:pt idx="2">
                  <c:v>0</c:v>
                </c:pt>
                <c:pt idx="3">
                  <c:v>0.14517308442795337</c:v>
                </c:pt>
                <c:pt idx="4">
                  <c:v>0.37787372682898107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7.9461642878102187E-2</c:v>
                </c:pt>
                <c:pt idx="11">
                  <c:v>9.2047113381941284E-2</c:v>
                </c:pt>
                <c:pt idx="12">
                  <c:v>0</c:v>
                </c:pt>
                <c:pt idx="13">
                  <c:v>2.4793537737702067E-2</c:v>
                </c:pt>
                <c:pt idx="14">
                  <c:v>1.8690607844299063E-2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3.1795193040697535E-2</c:v>
                </c:pt>
                <c:pt idx="19">
                  <c:v>0</c:v>
                </c:pt>
                <c:pt idx="20">
                  <c:v>2.6567665259245608E-2</c:v>
                </c:pt>
                <c:pt idx="21">
                  <c:v>8.9879491241902816E-3</c:v>
                </c:pt>
                <c:pt idx="2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5EE-E04A-83B8-10F5E6674B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1983263"/>
        <c:axId val="1179863103"/>
      </c:scatterChart>
      <c:valAx>
        <c:axId val="901983263"/>
        <c:scaling>
          <c:orientation val="minMax"/>
        </c:scaling>
        <c:delete val="0"/>
        <c:axPos val="b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1179863103"/>
        <c:crosses val="autoZero"/>
        <c:crossBetween val="midCat"/>
      </c:valAx>
      <c:valAx>
        <c:axId val="1179863103"/>
        <c:scaling>
          <c:orientation val="minMax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ja-JP"/>
          </a:p>
        </c:txPr>
        <c:crossAx val="901983263"/>
        <c:crosses val="autoZero"/>
        <c:crossBetween val="midCat"/>
      </c:valAx>
    </c:plotArea>
    <c:plotVisOnly val="1"/>
    <c:dispBlanksAs val="gap"/>
    <c:showDLblsOverMax val="0"/>
    <c:extLst/>
  </c:chart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6B4ED-E937-A74F-827F-70C1B11A5243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1D7B1-7A81-3848-A3ED-ED8499F20E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30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1D7B1-7A81-3848-A3ED-ED8499F20E8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924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1D7B1-7A81-3848-A3ED-ED8499F20E8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2332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1D7B1-7A81-3848-A3ED-ED8499F20E8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0803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1D7B1-7A81-3848-A3ED-ED8499F20E8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4637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1D7B1-7A81-3848-A3ED-ED8499F20E8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84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435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289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22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71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591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4836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392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620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472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96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426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E3B88-632E-9347-968F-F14E5ACA0BFB}" type="datetimeFigureOut">
              <a:rPr kumimoji="1" lang="ja-JP" altLang="en-US" smtClean="0"/>
              <a:t>2020/11/22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3D405-F0B0-B046-BBAF-BD1223FC7C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67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emf"/><Relationship Id="rId18" Type="http://schemas.openxmlformats.org/officeDocument/2006/relationships/image" Target="../media/image14.emf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17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7.jpeg"/><Relationship Id="rId5" Type="http://schemas.microsoft.com/office/2007/relationships/hdphoto" Target="../media/hdphoto1.wdp"/><Relationship Id="rId15" Type="http://schemas.openxmlformats.org/officeDocument/2006/relationships/image" Target="../media/image11.emf"/><Relationship Id="rId10" Type="http://schemas.openxmlformats.org/officeDocument/2006/relationships/image" Target="../media/image6.jpeg"/><Relationship Id="rId4" Type="http://schemas.openxmlformats.org/officeDocument/2006/relationships/image" Target="../media/image2.png"/><Relationship Id="rId9" Type="http://schemas.openxmlformats.org/officeDocument/2006/relationships/image" Target="../media/image5.jpeg"/><Relationship Id="rId1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jpeg"/><Relationship Id="rId21" Type="http://schemas.openxmlformats.org/officeDocument/2006/relationships/image" Target="../media/image33.png"/><Relationship Id="rId34" Type="http://schemas.openxmlformats.org/officeDocument/2006/relationships/image" Target="../media/image46.emf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jpeg"/><Relationship Id="rId33" Type="http://schemas.openxmlformats.org/officeDocument/2006/relationships/image" Target="../media/image45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jpeg"/><Relationship Id="rId32" Type="http://schemas.openxmlformats.org/officeDocument/2006/relationships/image" Target="../media/image44.emf"/><Relationship Id="rId37" Type="http://schemas.openxmlformats.org/officeDocument/2006/relationships/image" Target="../media/image49.emf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jpeg"/><Relationship Id="rId36" Type="http://schemas.openxmlformats.org/officeDocument/2006/relationships/image" Target="../media/image48.emf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jpe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jpeg"/><Relationship Id="rId30" Type="http://schemas.openxmlformats.org/officeDocument/2006/relationships/image" Target="../media/image42.jpeg"/><Relationship Id="rId35" Type="http://schemas.openxmlformats.org/officeDocument/2006/relationships/image" Target="../media/image47.emf"/><Relationship Id="rId8" Type="http://schemas.openxmlformats.org/officeDocument/2006/relationships/image" Target="../media/image20.png"/><Relationship Id="rId3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56.png"/><Relationship Id="rId18" Type="http://schemas.microsoft.com/office/2007/relationships/hdphoto" Target="../media/hdphoto9.wdp"/><Relationship Id="rId26" Type="http://schemas.openxmlformats.org/officeDocument/2006/relationships/image" Target="../media/image63.png"/><Relationship Id="rId3" Type="http://schemas.openxmlformats.org/officeDocument/2006/relationships/image" Target="../media/image50.jpeg"/><Relationship Id="rId21" Type="http://schemas.openxmlformats.org/officeDocument/2006/relationships/image" Target="../media/image60.jpeg"/><Relationship Id="rId7" Type="http://schemas.openxmlformats.org/officeDocument/2006/relationships/image" Target="../media/image53.png"/><Relationship Id="rId12" Type="http://schemas.microsoft.com/office/2007/relationships/hdphoto" Target="../media/hdphoto6.wdp"/><Relationship Id="rId17" Type="http://schemas.openxmlformats.org/officeDocument/2006/relationships/image" Target="../media/image58.png"/><Relationship Id="rId25" Type="http://schemas.microsoft.com/office/2007/relationships/hdphoto" Target="../media/hdphoto12.wdp"/><Relationship Id="rId2" Type="http://schemas.openxmlformats.org/officeDocument/2006/relationships/notesSlide" Target="../notesSlides/notesSlide4.xml"/><Relationship Id="rId16" Type="http://schemas.microsoft.com/office/2007/relationships/hdphoto" Target="../media/hdphoto8.wdp"/><Relationship Id="rId20" Type="http://schemas.microsoft.com/office/2007/relationships/hdphoto" Target="../media/hdphoto10.wdp"/><Relationship Id="rId29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55.png"/><Relationship Id="rId24" Type="http://schemas.openxmlformats.org/officeDocument/2006/relationships/image" Target="../media/image62.png"/><Relationship Id="rId32" Type="http://schemas.openxmlformats.org/officeDocument/2006/relationships/chart" Target="../charts/chart1.xml"/><Relationship Id="rId5" Type="http://schemas.openxmlformats.org/officeDocument/2006/relationships/image" Target="../media/image52.png"/><Relationship Id="rId15" Type="http://schemas.openxmlformats.org/officeDocument/2006/relationships/image" Target="../media/image57.png"/><Relationship Id="rId23" Type="http://schemas.microsoft.com/office/2007/relationships/hdphoto" Target="../media/hdphoto11.wdp"/><Relationship Id="rId28" Type="http://schemas.openxmlformats.org/officeDocument/2006/relationships/image" Target="../media/image64.png"/><Relationship Id="rId10" Type="http://schemas.microsoft.com/office/2007/relationships/hdphoto" Target="../media/hdphoto5.wdp"/><Relationship Id="rId19" Type="http://schemas.openxmlformats.org/officeDocument/2006/relationships/image" Target="../media/image59.png"/><Relationship Id="rId31" Type="http://schemas.openxmlformats.org/officeDocument/2006/relationships/image" Target="../media/image66.emf"/><Relationship Id="rId4" Type="http://schemas.openxmlformats.org/officeDocument/2006/relationships/image" Target="../media/image51.jpeg"/><Relationship Id="rId9" Type="http://schemas.openxmlformats.org/officeDocument/2006/relationships/image" Target="../media/image54.png"/><Relationship Id="rId14" Type="http://schemas.microsoft.com/office/2007/relationships/hdphoto" Target="../media/hdphoto7.wdp"/><Relationship Id="rId22" Type="http://schemas.openxmlformats.org/officeDocument/2006/relationships/image" Target="../media/image61.png"/><Relationship Id="rId27" Type="http://schemas.microsoft.com/office/2007/relationships/hdphoto" Target="../media/hdphoto13.wdp"/><Relationship Id="rId30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背景パターン&#10;&#10;自動的に生成された説明">
            <a:extLst>
              <a:ext uri="{FF2B5EF4-FFF2-40B4-BE49-F238E27FC236}">
                <a16:creationId xmlns:a16="http://schemas.microsoft.com/office/drawing/2014/main" id="{0DC4C4D3-82EE-3842-82E2-001FAC98785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8476" y="652033"/>
            <a:ext cx="1465904" cy="110374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645A004-136F-A342-B9B3-C3373D8D1D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435" y="1789901"/>
            <a:ext cx="1460550" cy="109970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FE04A5F-2F8D-C948-82FB-7700566F4E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746" y="650536"/>
            <a:ext cx="1460551" cy="1099709"/>
          </a:xfrm>
          <a:prstGeom prst="rect">
            <a:avLst/>
          </a:prstGeom>
        </p:spPr>
      </p:pic>
      <p:pic>
        <p:nvPicPr>
          <p:cNvPr id="7" name="図 6" descr="写真, 布, 民衆, 古い が含まれている画像&#10;&#10;自動的に生成された説明">
            <a:extLst>
              <a:ext uri="{FF2B5EF4-FFF2-40B4-BE49-F238E27FC236}">
                <a16:creationId xmlns:a16="http://schemas.microsoft.com/office/drawing/2014/main" id="{63A7D9EF-666C-7D43-914F-13293C75F5C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423" y="650214"/>
            <a:ext cx="1465904" cy="11037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3C95F57-0212-0840-AA84-89FF31920C89}"/>
              </a:ext>
            </a:extLst>
          </p:cNvPr>
          <p:cNvSpPr txBox="1"/>
          <p:nvPr/>
        </p:nvSpPr>
        <p:spPr>
          <a:xfrm>
            <a:off x="183196" y="6389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D246A10-CFE1-4B42-9583-77BB832666CD}"/>
              </a:ext>
            </a:extLst>
          </p:cNvPr>
          <p:cNvSpPr txBox="1"/>
          <p:nvPr/>
        </p:nvSpPr>
        <p:spPr>
          <a:xfrm>
            <a:off x="1393491" y="28162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A</a:t>
            </a:r>
            <a:endParaRPr kumimoji="1" lang="ja-JP" altLang="en-US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00E2993-8967-FE48-BE4C-0BCF022F595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534" y="642252"/>
            <a:ext cx="1472810" cy="1108939"/>
          </a:xfrm>
          <a:prstGeom prst="rect">
            <a:avLst/>
          </a:prstGeom>
        </p:spPr>
      </p:pic>
      <p:pic>
        <p:nvPicPr>
          <p:cNvPr id="11" name="図 10" descr="衣類 が含まれている画像&#10;&#10;非常に高い精度で生成された説明">
            <a:extLst>
              <a:ext uri="{FF2B5EF4-FFF2-40B4-BE49-F238E27FC236}">
                <a16:creationId xmlns:a16="http://schemas.microsoft.com/office/drawing/2014/main" id="{048C33F3-0118-C240-9675-9CC125B6BB3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569" y="1798612"/>
            <a:ext cx="1472810" cy="1108939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88D5ABD-52D4-F048-9643-995F2771CD0E}"/>
              </a:ext>
            </a:extLst>
          </p:cNvPr>
          <p:cNvSpPr txBox="1"/>
          <p:nvPr/>
        </p:nvSpPr>
        <p:spPr>
          <a:xfrm>
            <a:off x="2296040" y="642252"/>
            <a:ext cx="237043" cy="307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600C53-967B-4F4E-945D-3C8F91F633D6}"/>
              </a:ext>
            </a:extLst>
          </p:cNvPr>
          <p:cNvSpPr txBox="1"/>
          <p:nvPr/>
        </p:nvSpPr>
        <p:spPr>
          <a:xfrm>
            <a:off x="3757034" y="626585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6942B7B-D05A-5A46-B857-699B8BDCCAFE}"/>
              </a:ext>
            </a:extLst>
          </p:cNvPr>
          <p:cNvSpPr txBox="1"/>
          <p:nvPr/>
        </p:nvSpPr>
        <p:spPr>
          <a:xfrm>
            <a:off x="6753492" y="612942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76350D6-4DD0-E04F-BDA4-C603AE066DAF}"/>
              </a:ext>
            </a:extLst>
          </p:cNvPr>
          <p:cNvSpPr/>
          <p:nvPr/>
        </p:nvSpPr>
        <p:spPr>
          <a:xfrm>
            <a:off x="1718971" y="1091786"/>
            <a:ext cx="486837" cy="363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201B7</a:t>
            </a:r>
          </a:p>
          <a:p>
            <a:pPr algn="ctr"/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iPSCs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EBBE65E-7FE1-4A4D-9363-3A697C1AACAD}"/>
              </a:ext>
            </a:extLst>
          </p:cNvPr>
          <p:cNvSpPr/>
          <p:nvPr/>
        </p:nvSpPr>
        <p:spPr>
          <a:xfrm>
            <a:off x="1716786" y="2102003"/>
            <a:ext cx="491207" cy="363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606A1</a:t>
            </a:r>
          </a:p>
          <a:p>
            <a:pPr algn="ctr"/>
            <a:r>
              <a:rPr lang="en-US" altLang="ja-JP" sz="1000" b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iPSCs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942891A-5211-2646-9BB2-DCE7F40BBEB2}"/>
              </a:ext>
            </a:extLst>
          </p:cNvPr>
          <p:cNvSpPr txBox="1"/>
          <p:nvPr/>
        </p:nvSpPr>
        <p:spPr>
          <a:xfrm>
            <a:off x="5278258" y="600913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DD2AAAB-EA7C-A649-A0C5-4EE5FE2166BD}"/>
              </a:ext>
            </a:extLst>
          </p:cNvPr>
          <p:cNvSpPr/>
          <p:nvPr/>
        </p:nvSpPr>
        <p:spPr>
          <a:xfrm>
            <a:off x="3327638" y="275745"/>
            <a:ext cx="8899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2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On feeder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045D31A-294A-5441-8500-A7D3A6FB1E22}"/>
              </a:ext>
            </a:extLst>
          </p:cNvPr>
          <p:cNvSpPr/>
          <p:nvPr/>
        </p:nvSpPr>
        <p:spPr>
          <a:xfrm>
            <a:off x="6216740" y="273738"/>
            <a:ext cx="954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2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Feeder-free</a:t>
            </a:r>
          </a:p>
        </p:txBody>
      </p:sp>
      <p:pic>
        <p:nvPicPr>
          <p:cNvPr id="20" name="図 19" descr="背景パターン&#10;&#10;自動的に生成された説明">
            <a:extLst>
              <a:ext uri="{FF2B5EF4-FFF2-40B4-BE49-F238E27FC236}">
                <a16:creationId xmlns:a16="http://schemas.microsoft.com/office/drawing/2014/main" id="{74791E7C-8DFB-EA45-BDA5-6469A65148C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665" y="1787767"/>
            <a:ext cx="1460549" cy="1099708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C3DA332-8384-334D-95A9-149CA7EE5CC4}"/>
              </a:ext>
            </a:extLst>
          </p:cNvPr>
          <p:cNvSpPr txBox="1"/>
          <p:nvPr/>
        </p:nvSpPr>
        <p:spPr>
          <a:xfrm>
            <a:off x="2651022" y="444108"/>
            <a:ext cx="1006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staining</a:t>
            </a:r>
            <a:endParaRPr kumimoji="1" lang="ja-JP" alt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B1E81B-7E50-8B43-A2A5-58AFF002B85A}"/>
              </a:ext>
            </a:extLst>
          </p:cNvPr>
          <p:cNvSpPr txBox="1"/>
          <p:nvPr/>
        </p:nvSpPr>
        <p:spPr>
          <a:xfrm>
            <a:off x="5648636" y="461935"/>
            <a:ext cx="10068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staining</a:t>
            </a:r>
            <a:endParaRPr kumimoji="1" lang="ja-JP" alt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1A690B0-5DEE-D141-958E-F94FE2F3A84D}"/>
              </a:ext>
            </a:extLst>
          </p:cNvPr>
          <p:cNvSpPr txBox="1"/>
          <p:nvPr/>
        </p:nvSpPr>
        <p:spPr>
          <a:xfrm>
            <a:off x="4043107" y="454100"/>
            <a:ext cx="99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 AP staining</a:t>
            </a:r>
            <a:endParaRPr kumimoji="1" lang="ja-JP" alt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D4FE8D-9B02-C54C-8F04-BA6E91336FE7}"/>
              </a:ext>
            </a:extLst>
          </p:cNvPr>
          <p:cNvSpPr txBox="1"/>
          <p:nvPr/>
        </p:nvSpPr>
        <p:spPr>
          <a:xfrm>
            <a:off x="7084084" y="467842"/>
            <a:ext cx="99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 AP staining</a:t>
            </a:r>
            <a:endParaRPr kumimoji="1" lang="ja-JP" alt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2067B1E-D7E4-CE4B-9381-97556664E01E}"/>
              </a:ext>
            </a:extLst>
          </p:cNvPr>
          <p:cNvCxnSpPr/>
          <p:nvPr/>
        </p:nvCxnSpPr>
        <p:spPr>
          <a:xfrm>
            <a:off x="2489542" y="489439"/>
            <a:ext cx="2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C3B2093D-2B64-B348-BCE6-B02DD201629B}"/>
              </a:ext>
            </a:extLst>
          </p:cNvPr>
          <p:cNvCxnSpPr/>
          <p:nvPr/>
        </p:nvCxnSpPr>
        <p:spPr>
          <a:xfrm>
            <a:off x="5493707" y="483730"/>
            <a:ext cx="2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図 26" descr="背景パターン&#10;&#10;自動的に生成された説明">
            <a:extLst>
              <a:ext uri="{FF2B5EF4-FFF2-40B4-BE49-F238E27FC236}">
                <a16:creationId xmlns:a16="http://schemas.microsoft.com/office/drawing/2014/main" id="{B0602242-8F1E-DD42-86CC-D535C3CA31F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7552" y="1788228"/>
            <a:ext cx="1455254" cy="1095720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51208E8-7A75-8243-A497-7D579F72FE78}"/>
              </a:ext>
            </a:extLst>
          </p:cNvPr>
          <p:cNvSpPr txBox="1"/>
          <p:nvPr/>
        </p:nvSpPr>
        <p:spPr>
          <a:xfrm>
            <a:off x="2277819" y="1733915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D586BDC-C087-D340-B786-2704F93DEBCB}"/>
              </a:ext>
            </a:extLst>
          </p:cNvPr>
          <p:cNvSpPr txBox="1"/>
          <p:nvPr/>
        </p:nvSpPr>
        <p:spPr>
          <a:xfrm>
            <a:off x="3777536" y="1733915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D14E4D3-A47E-1246-AC84-29D1673F590A}"/>
              </a:ext>
            </a:extLst>
          </p:cNvPr>
          <p:cNvSpPr txBox="1"/>
          <p:nvPr/>
        </p:nvSpPr>
        <p:spPr>
          <a:xfrm>
            <a:off x="5278258" y="1733915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5D4C4D7-9844-1641-A9C5-01BF50D0384B}"/>
              </a:ext>
            </a:extLst>
          </p:cNvPr>
          <p:cNvSpPr txBox="1"/>
          <p:nvPr/>
        </p:nvSpPr>
        <p:spPr>
          <a:xfrm>
            <a:off x="6753492" y="1733915"/>
            <a:ext cx="23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endParaRPr lang="ja-JP" altLang="en-US" sz="1600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2A6C293B-A1C6-ED47-9561-742D9CCF60F2}"/>
              </a:ext>
            </a:extLst>
          </p:cNvPr>
          <p:cNvSpPr txBox="1"/>
          <p:nvPr/>
        </p:nvSpPr>
        <p:spPr>
          <a:xfrm>
            <a:off x="1393752" y="2998992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B</a:t>
            </a:r>
            <a:endParaRPr kumimoji="1" lang="ja-JP" altLang="en-US" dirty="0"/>
          </a:p>
        </p:txBody>
      </p:sp>
      <p:grpSp>
        <p:nvGrpSpPr>
          <p:cNvPr id="328" name="グループ化 327">
            <a:extLst>
              <a:ext uri="{FF2B5EF4-FFF2-40B4-BE49-F238E27FC236}">
                <a16:creationId xmlns:a16="http://schemas.microsoft.com/office/drawing/2014/main" id="{0DCF5D78-F745-444B-B6AA-CD81C07231A6}"/>
              </a:ext>
            </a:extLst>
          </p:cNvPr>
          <p:cNvGrpSpPr/>
          <p:nvPr/>
        </p:nvGrpSpPr>
        <p:grpSpPr>
          <a:xfrm>
            <a:off x="1884842" y="3066972"/>
            <a:ext cx="6440620" cy="2343183"/>
            <a:chOff x="2256301" y="3202586"/>
            <a:chExt cx="5772216" cy="2100009"/>
          </a:xfrm>
        </p:grpSpPr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5EC2D36E-D48E-D149-A5C6-E25CB0A78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510062" y="3528217"/>
              <a:ext cx="752768" cy="1765419"/>
            </a:xfrm>
            <a:prstGeom prst="rect">
              <a:avLst/>
            </a:prstGeom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25C9D333-59D1-F341-9D52-0028E4421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77903" y="3528216"/>
              <a:ext cx="752766" cy="1774379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E7CF930-59C0-944E-A5B9-542C754B4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245744" y="3528216"/>
              <a:ext cx="752766" cy="1774379"/>
            </a:xfrm>
            <a:prstGeom prst="rect">
              <a:avLst/>
            </a:prstGeom>
          </p:spPr>
        </p:pic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153C254D-5392-D747-8CA4-5ACDD8F18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540067" y="3528217"/>
              <a:ext cx="752768" cy="1765419"/>
            </a:xfrm>
            <a:prstGeom prst="rect">
              <a:avLst/>
            </a:prstGeom>
          </p:spPr>
        </p:pic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9E2B627E-8702-1B41-96F4-3BF76D429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407908" y="3528217"/>
              <a:ext cx="752768" cy="1765419"/>
            </a:xfrm>
            <a:prstGeom prst="rect">
              <a:avLst/>
            </a:prstGeom>
          </p:spPr>
        </p:pic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F9D3D13B-3B8A-AB40-A2A9-A6AD39E62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7275749" y="3528217"/>
              <a:ext cx="752768" cy="1765419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A48C79DC-662B-4D47-B32E-2CFB0AD6CEC7}"/>
                </a:ext>
              </a:extLst>
            </p:cNvPr>
            <p:cNvSpPr txBox="1"/>
            <p:nvPr/>
          </p:nvSpPr>
          <p:spPr>
            <a:xfrm>
              <a:off x="3354244" y="3202586"/>
              <a:ext cx="9428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201B7 iPSCs</a:t>
              </a:r>
            </a:p>
          </p:txBody>
        </p:sp>
        <p:cxnSp>
          <p:nvCxnSpPr>
            <p:cNvPr id="39" name="直線コネクタ 38">
              <a:extLst>
                <a:ext uri="{FF2B5EF4-FFF2-40B4-BE49-F238E27FC236}">
                  <a16:creationId xmlns:a16="http://schemas.microsoft.com/office/drawing/2014/main" id="{CFC90511-9766-8444-9B63-7D717C5D794F}"/>
                </a:ext>
              </a:extLst>
            </p:cNvPr>
            <p:cNvCxnSpPr>
              <a:cxnSpLocks/>
            </p:cNvCxnSpPr>
            <p:nvPr/>
          </p:nvCxnSpPr>
          <p:spPr>
            <a:xfrm>
              <a:off x="2736583" y="3461945"/>
              <a:ext cx="226192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42BF8D83-A35E-EC4E-A5AC-D3F9E6CE2AE2}"/>
                </a:ext>
              </a:extLst>
            </p:cNvPr>
            <p:cNvSpPr txBox="1"/>
            <p:nvPr/>
          </p:nvSpPr>
          <p:spPr>
            <a:xfrm rot="16200000">
              <a:off x="1631770" y="4240562"/>
              <a:ext cx="147989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900" dirty="0">
                  <a:latin typeface="Arial" panose="020B0604020202020204" pitchFamily="34" charset="0"/>
                  <a:cs typeface="Arial" panose="020B0604020202020204" pitchFamily="34" charset="0"/>
                </a:rPr>
                <a:t>Relative gene expression</a:t>
              </a: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25836E10-5A43-A643-A9C4-63265E15D789}"/>
                </a:ext>
              </a:extLst>
            </p:cNvPr>
            <p:cNvSpPr txBox="1"/>
            <p:nvPr/>
          </p:nvSpPr>
          <p:spPr>
            <a:xfrm>
              <a:off x="2721975" y="3511844"/>
              <a:ext cx="593622" cy="22066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NANOG</a:t>
              </a: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6696D1BC-B050-3B46-A58B-2418E4DD2441}"/>
                </a:ext>
              </a:extLst>
            </p:cNvPr>
            <p:cNvSpPr txBox="1"/>
            <p:nvPr/>
          </p:nvSpPr>
          <p:spPr>
            <a:xfrm>
              <a:off x="3527323" y="3511844"/>
              <a:ext cx="63190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OCT3/4</a:t>
              </a: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99CF7A15-EAC6-3F4C-8BAE-4B3F8C618974}"/>
                </a:ext>
              </a:extLst>
            </p:cNvPr>
            <p:cNvSpPr txBox="1"/>
            <p:nvPr/>
          </p:nvSpPr>
          <p:spPr>
            <a:xfrm>
              <a:off x="4416923" y="3511844"/>
              <a:ext cx="52450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SOX2</a:t>
              </a:r>
            </a:p>
          </p:txBody>
        </p: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00B23A93-1530-F84D-B302-13282124CBF6}"/>
                </a:ext>
              </a:extLst>
            </p:cNvPr>
            <p:cNvSpPr txBox="1"/>
            <p:nvPr/>
          </p:nvSpPr>
          <p:spPr>
            <a:xfrm rot="16200000">
              <a:off x="4586699" y="4240562"/>
              <a:ext cx="147989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900" dirty="0">
                  <a:latin typeface="Arial" panose="020B0604020202020204" pitchFamily="34" charset="0"/>
                  <a:cs typeface="Arial" panose="020B0604020202020204" pitchFamily="34" charset="0"/>
                </a:rPr>
                <a:t>Relative gene expression</a:t>
              </a:r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83B0B828-E651-3545-A17D-9C1FC6D2827A}"/>
                </a:ext>
              </a:extLst>
            </p:cNvPr>
            <p:cNvSpPr txBox="1"/>
            <p:nvPr/>
          </p:nvSpPr>
          <p:spPr>
            <a:xfrm>
              <a:off x="6360156" y="3202586"/>
              <a:ext cx="9428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606A1 iPSCs</a:t>
              </a:r>
            </a:p>
          </p:txBody>
        </p: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118F0332-D3D0-044A-8A75-BA55157E19C8}"/>
                </a:ext>
              </a:extLst>
            </p:cNvPr>
            <p:cNvCxnSpPr>
              <a:cxnSpLocks/>
            </p:cNvCxnSpPr>
            <p:nvPr/>
          </p:nvCxnSpPr>
          <p:spPr>
            <a:xfrm>
              <a:off x="5742495" y="3461945"/>
              <a:ext cx="226192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2" name="テキスト ボックス 311">
            <a:extLst>
              <a:ext uri="{FF2B5EF4-FFF2-40B4-BE49-F238E27FC236}">
                <a16:creationId xmlns:a16="http://schemas.microsoft.com/office/drawing/2014/main" id="{1C6B804C-B3CE-CB4E-9D49-A841F8D26448}"/>
              </a:ext>
            </a:extLst>
          </p:cNvPr>
          <p:cNvSpPr txBox="1"/>
          <p:nvPr/>
        </p:nvSpPr>
        <p:spPr>
          <a:xfrm>
            <a:off x="1393752" y="5174832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C</a:t>
            </a:r>
            <a:endParaRPr kumimoji="1" lang="ja-JP" altLang="en-US" dirty="0"/>
          </a:p>
        </p:txBody>
      </p:sp>
      <p:grpSp>
        <p:nvGrpSpPr>
          <p:cNvPr id="326" name="グループ化 325">
            <a:extLst>
              <a:ext uri="{FF2B5EF4-FFF2-40B4-BE49-F238E27FC236}">
                <a16:creationId xmlns:a16="http://schemas.microsoft.com/office/drawing/2014/main" id="{46A9E1AD-CBC8-AA4D-8CE7-ED8C9326D8E4}"/>
              </a:ext>
            </a:extLst>
          </p:cNvPr>
          <p:cNvGrpSpPr/>
          <p:nvPr/>
        </p:nvGrpSpPr>
        <p:grpSpPr>
          <a:xfrm>
            <a:off x="1787696" y="5592419"/>
            <a:ext cx="6496268" cy="3033368"/>
            <a:chOff x="1440034" y="5547758"/>
            <a:chExt cx="7500002" cy="3502051"/>
          </a:xfrm>
        </p:grpSpPr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5A640366-F2F5-F94A-A23E-F076AC3F567B}"/>
                </a:ext>
              </a:extLst>
            </p:cNvPr>
            <p:cNvCxnSpPr>
              <a:cxnSpLocks/>
            </p:cNvCxnSpPr>
            <p:nvPr/>
          </p:nvCxnSpPr>
          <p:spPr>
            <a:xfrm>
              <a:off x="8059718" y="5925529"/>
              <a:ext cx="0" cy="2874794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E4286800-790A-9949-B2B5-4C8DDC69FE0E}"/>
                </a:ext>
              </a:extLst>
            </p:cNvPr>
            <p:cNvCxnSpPr>
              <a:cxnSpLocks/>
            </p:cNvCxnSpPr>
            <p:nvPr/>
          </p:nvCxnSpPr>
          <p:spPr>
            <a:xfrm>
              <a:off x="4797067" y="5594586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4FFE0B61-4ADB-D24F-98D9-BE75DF528BB9}"/>
                </a:ext>
              </a:extLst>
            </p:cNvPr>
            <p:cNvCxnSpPr>
              <a:cxnSpLocks/>
            </p:cNvCxnSpPr>
            <p:nvPr/>
          </p:nvCxnSpPr>
          <p:spPr>
            <a:xfrm>
              <a:off x="6781949" y="5589465"/>
              <a:ext cx="0" cy="3253124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コネクタ 57">
              <a:extLst>
                <a:ext uri="{FF2B5EF4-FFF2-40B4-BE49-F238E27FC236}">
                  <a16:creationId xmlns:a16="http://schemas.microsoft.com/office/drawing/2014/main" id="{3DE7836B-E762-0047-91CE-94C0D5526000}"/>
                </a:ext>
              </a:extLst>
            </p:cNvPr>
            <p:cNvCxnSpPr>
              <a:cxnSpLocks/>
            </p:cNvCxnSpPr>
            <p:nvPr/>
          </p:nvCxnSpPr>
          <p:spPr>
            <a:xfrm>
              <a:off x="6099799" y="5607779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9F45EF98-5195-074B-B451-BFEF466F2FAC}"/>
                </a:ext>
              </a:extLst>
            </p:cNvPr>
            <p:cNvCxnSpPr>
              <a:cxnSpLocks/>
            </p:cNvCxnSpPr>
            <p:nvPr/>
          </p:nvCxnSpPr>
          <p:spPr>
            <a:xfrm>
              <a:off x="3961144" y="5599231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>
              <a:extLst>
                <a:ext uri="{FF2B5EF4-FFF2-40B4-BE49-F238E27FC236}">
                  <a16:creationId xmlns:a16="http://schemas.microsoft.com/office/drawing/2014/main" id="{24282927-69F0-8140-A85C-1A09E323CD7B}"/>
                </a:ext>
              </a:extLst>
            </p:cNvPr>
            <p:cNvCxnSpPr>
              <a:cxnSpLocks/>
            </p:cNvCxnSpPr>
            <p:nvPr/>
          </p:nvCxnSpPr>
          <p:spPr>
            <a:xfrm>
              <a:off x="5795509" y="5600703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コネクタ 60">
              <a:extLst>
                <a:ext uri="{FF2B5EF4-FFF2-40B4-BE49-F238E27FC236}">
                  <a16:creationId xmlns:a16="http://schemas.microsoft.com/office/drawing/2014/main" id="{60704BEA-AE27-174C-B8FA-410A08E73989}"/>
                </a:ext>
              </a:extLst>
            </p:cNvPr>
            <p:cNvCxnSpPr>
              <a:cxnSpLocks/>
            </p:cNvCxnSpPr>
            <p:nvPr/>
          </p:nvCxnSpPr>
          <p:spPr>
            <a:xfrm>
              <a:off x="4672651" y="5600703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0389FE76-BFCD-1B4B-8181-0D145C6CD68C}"/>
                </a:ext>
              </a:extLst>
            </p:cNvPr>
            <p:cNvCxnSpPr>
              <a:cxnSpLocks/>
            </p:cNvCxnSpPr>
            <p:nvPr/>
          </p:nvCxnSpPr>
          <p:spPr>
            <a:xfrm>
              <a:off x="3675234" y="5600703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コネクタ 62">
              <a:extLst>
                <a:ext uri="{FF2B5EF4-FFF2-40B4-BE49-F238E27FC236}">
                  <a16:creationId xmlns:a16="http://schemas.microsoft.com/office/drawing/2014/main" id="{04317014-4E46-E04B-88BF-63D033C04386}"/>
                </a:ext>
              </a:extLst>
            </p:cNvPr>
            <p:cNvCxnSpPr>
              <a:cxnSpLocks/>
            </p:cNvCxnSpPr>
            <p:nvPr/>
          </p:nvCxnSpPr>
          <p:spPr>
            <a:xfrm>
              <a:off x="3558396" y="5599231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7AD8A171-F1AF-0649-989F-B758C3DBB0E1}"/>
                </a:ext>
              </a:extLst>
            </p:cNvPr>
            <p:cNvCxnSpPr>
              <a:cxnSpLocks/>
            </p:cNvCxnSpPr>
            <p:nvPr/>
          </p:nvCxnSpPr>
          <p:spPr>
            <a:xfrm>
              <a:off x="2840209" y="5607779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3A7C17D0-75EC-5642-9BD9-B6DFDD29B180}"/>
                </a:ext>
              </a:extLst>
            </p:cNvPr>
            <p:cNvCxnSpPr>
              <a:cxnSpLocks/>
            </p:cNvCxnSpPr>
            <p:nvPr/>
          </p:nvCxnSpPr>
          <p:spPr>
            <a:xfrm>
              <a:off x="2543173" y="5600315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コネクタ 65">
              <a:extLst>
                <a:ext uri="{FF2B5EF4-FFF2-40B4-BE49-F238E27FC236}">
                  <a16:creationId xmlns:a16="http://schemas.microsoft.com/office/drawing/2014/main" id="{D67EB504-F3CB-7B48-BF41-A8DF59AF38E9}"/>
                </a:ext>
              </a:extLst>
            </p:cNvPr>
            <p:cNvCxnSpPr>
              <a:cxnSpLocks/>
            </p:cNvCxnSpPr>
            <p:nvPr/>
          </p:nvCxnSpPr>
          <p:spPr>
            <a:xfrm>
              <a:off x="3565653" y="7904050"/>
              <a:ext cx="0" cy="938539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Freeform 131">
              <a:extLst>
                <a:ext uri="{FF2B5EF4-FFF2-40B4-BE49-F238E27FC236}">
                  <a16:creationId xmlns:a16="http://schemas.microsoft.com/office/drawing/2014/main" id="{42953B40-9986-FB49-BF3F-281BA98C5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846" y="5862212"/>
              <a:ext cx="5548313" cy="1350550"/>
            </a:xfrm>
            <a:custGeom>
              <a:avLst/>
              <a:gdLst>
                <a:gd name="T0" fmla="*/ 13 w 844"/>
                <a:gd name="T1" fmla="*/ 318 h 318"/>
                <a:gd name="T2" fmla="*/ 27 w 844"/>
                <a:gd name="T3" fmla="*/ 318 h 318"/>
                <a:gd name="T4" fmla="*/ 41 w 844"/>
                <a:gd name="T5" fmla="*/ 318 h 318"/>
                <a:gd name="T6" fmla="*/ 55 w 844"/>
                <a:gd name="T7" fmla="*/ 318 h 318"/>
                <a:gd name="T8" fmla="*/ 68 w 844"/>
                <a:gd name="T9" fmla="*/ 318 h 318"/>
                <a:gd name="T10" fmla="*/ 82 w 844"/>
                <a:gd name="T11" fmla="*/ 317 h 318"/>
                <a:gd name="T12" fmla="*/ 96 w 844"/>
                <a:gd name="T13" fmla="*/ 318 h 318"/>
                <a:gd name="T14" fmla="*/ 108 w 844"/>
                <a:gd name="T15" fmla="*/ 318 h 318"/>
                <a:gd name="T16" fmla="*/ 122 w 844"/>
                <a:gd name="T17" fmla="*/ 318 h 318"/>
                <a:gd name="T18" fmla="*/ 134 w 844"/>
                <a:gd name="T19" fmla="*/ 318 h 318"/>
                <a:gd name="T20" fmla="*/ 147 w 844"/>
                <a:gd name="T21" fmla="*/ 317 h 318"/>
                <a:gd name="T22" fmla="*/ 159 w 844"/>
                <a:gd name="T23" fmla="*/ 318 h 318"/>
                <a:gd name="T24" fmla="*/ 172 w 844"/>
                <a:gd name="T25" fmla="*/ 318 h 318"/>
                <a:gd name="T26" fmla="*/ 186 w 844"/>
                <a:gd name="T27" fmla="*/ 318 h 318"/>
                <a:gd name="T28" fmla="*/ 198 w 844"/>
                <a:gd name="T29" fmla="*/ 318 h 318"/>
                <a:gd name="T30" fmla="*/ 212 w 844"/>
                <a:gd name="T31" fmla="*/ 318 h 318"/>
                <a:gd name="T32" fmla="*/ 226 w 844"/>
                <a:gd name="T33" fmla="*/ 318 h 318"/>
                <a:gd name="T34" fmla="*/ 240 w 844"/>
                <a:gd name="T35" fmla="*/ 318 h 318"/>
                <a:gd name="T36" fmla="*/ 254 w 844"/>
                <a:gd name="T37" fmla="*/ 318 h 318"/>
                <a:gd name="T38" fmla="*/ 268 w 844"/>
                <a:gd name="T39" fmla="*/ 318 h 318"/>
                <a:gd name="T40" fmla="*/ 281 w 844"/>
                <a:gd name="T41" fmla="*/ 318 h 318"/>
                <a:gd name="T42" fmla="*/ 295 w 844"/>
                <a:gd name="T43" fmla="*/ 318 h 318"/>
                <a:gd name="T44" fmla="*/ 307 w 844"/>
                <a:gd name="T45" fmla="*/ 318 h 318"/>
                <a:gd name="T46" fmla="*/ 319 w 844"/>
                <a:gd name="T47" fmla="*/ 318 h 318"/>
                <a:gd name="T48" fmla="*/ 332 w 844"/>
                <a:gd name="T49" fmla="*/ 318 h 318"/>
                <a:gd name="T50" fmla="*/ 346 w 844"/>
                <a:gd name="T51" fmla="*/ 318 h 318"/>
                <a:gd name="T52" fmla="*/ 360 w 844"/>
                <a:gd name="T53" fmla="*/ 316 h 318"/>
                <a:gd name="T54" fmla="*/ 373 w 844"/>
                <a:gd name="T55" fmla="*/ 318 h 318"/>
                <a:gd name="T56" fmla="*/ 387 w 844"/>
                <a:gd name="T57" fmla="*/ 318 h 318"/>
                <a:gd name="T58" fmla="*/ 401 w 844"/>
                <a:gd name="T59" fmla="*/ 318 h 318"/>
                <a:gd name="T60" fmla="*/ 415 w 844"/>
                <a:gd name="T61" fmla="*/ 318 h 318"/>
                <a:gd name="T62" fmla="*/ 429 w 844"/>
                <a:gd name="T63" fmla="*/ 318 h 318"/>
                <a:gd name="T64" fmla="*/ 443 w 844"/>
                <a:gd name="T65" fmla="*/ 318 h 318"/>
                <a:gd name="T66" fmla="*/ 455 w 844"/>
                <a:gd name="T67" fmla="*/ 318 h 318"/>
                <a:gd name="T68" fmla="*/ 469 w 844"/>
                <a:gd name="T69" fmla="*/ 315 h 318"/>
                <a:gd name="T70" fmla="*/ 480 w 844"/>
                <a:gd name="T71" fmla="*/ 318 h 318"/>
                <a:gd name="T72" fmla="*/ 492 w 844"/>
                <a:gd name="T73" fmla="*/ 317 h 318"/>
                <a:gd name="T74" fmla="*/ 506 w 844"/>
                <a:gd name="T75" fmla="*/ 318 h 318"/>
                <a:gd name="T76" fmla="*/ 519 w 844"/>
                <a:gd name="T77" fmla="*/ 318 h 318"/>
                <a:gd name="T78" fmla="*/ 532 w 844"/>
                <a:gd name="T79" fmla="*/ 317 h 318"/>
                <a:gd name="T80" fmla="*/ 546 w 844"/>
                <a:gd name="T81" fmla="*/ 318 h 318"/>
                <a:gd name="T82" fmla="*/ 560 w 844"/>
                <a:gd name="T83" fmla="*/ 318 h 318"/>
                <a:gd name="T84" fmla="*/ 574 w 844"/>
                <a:gd name="T85" fmla="*/ 318 h 318"/>
                <a:gd name="T86" fmla="*/ 588 w 844"/>
                <a:gd name="T87" fmla="*/ 318 h 318"/>
                <a:gd name="T88" fmla="*/ 602 w 844"/>
                <a:gd name="T89" fmla="*/ 318 h 318"/>
                <a:gd name="T90" fmla="*/ 615 w 844"/>
                <a:gd name="T91" fmla="*/ 318 h 318"/>
                <a:gd name="T92" fmla="*/ 628 w 844"/>
                <a:gd name="T93" fmla="*/ 318 h 318"/>
                <a:gd name="T94" fmla="*/ 640 w 844"/>
                <a:gd name="T95" fmla="*/ 317 h 318"/>
                <a:gd name="T96" fmla="*/ 654 w 844"/>
                <a:gd name="T97" fmla="*/ 318 h 318"/>
                <a:gd name="T98" fmla="*/ 667 w 844"/>
                <a:gd name="T99" fmla="*/ 318 h 318"/>
                <a:gd name="T100" fmla="*/ 681 w 844"/>
                <a:gd name="T101" fmla="*/ 318 h 318"/>
                <a:gd name="T102" fmla="*/ 694 w 844"/>
                <a:gd name="T103" fmla="*/ 318 h 318"/>
                <a:gd name="T104" fmla="*/ 708 w 844"/>
                <a:gd name="T105" fmla="*/ 318 h 318"/>
                <a:gd name="T106" fmla="*/ 722 w 844"/>
                <a:gd name="T107" fmla="*/ 318 h 318"/>
                <a:gd name="T108" fmla="*/ 735 w 844"/>
                <a:gd name="T109" fmla="*/ 318 h 318"/>
                <a:gd name="T110" fmla="*/ 749 w 844"/>
                <a:gd name="T111" fmla="*/ 318 h 318"/>
                <a:gd name="T112" fmla="*/ 763 w 844"/>
                <a:gd name="T113" fmla="*/ 318 h 318"/>
                <a:gd name="T114" fmla="*/ 777 w 844"/>
                <a:gd name="T115" fmla="*/ 318 h 318"/>
                <a:gd name="T116" fmla="*/ 790 w 844"/>
                <a:gd name="T117" fmla="*/ 317 h 318"/>
                <a:gd name="T118" fmla="*/ 804 w 844"/>
                <a:gd name="T119" fmla="*/ 318 h 318"/>
                <a:gd name="T120" fmla="*/ 818 w 844"/>
                <a:gd name="T121" fmla="*/ 318 h 318"/>
                <a:gd name="T122" fmla="*/ 831 w 844"/>
                <a:gd name="T123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4" h="318">
                  <a:moveTo>
                    <a:pt x="0" y="318"/>
                  </a:moveTo>
                  <a:lnTo>
                    <a:pt x="0" y="318"/>
                  </a:lnTo>
                  <a:lnTo>
                    <a:pt x="0" y="318"/>
                  </a:lnTo>
                  <a:lnTo>
                    <a:pt x="1" y="318"/>
                  </a:lnTo>
                  <a:lnTo>
                    <a:pt x="1" y="318"/>
                  </a:lnTo>
                  <a:lnTo>
                    <a:pt x="2" y="318"/>
                  </a:lnTo>
                  <a:lnTo>
                    <a:pt x="2" y="318"/>
                  </a:lnTo>
                  <a:lnTo>
                    <a:pt x="3" y="318"/>
                  </a:lnTo>
                  <a:lnTo>
                    <a:pt x="3" y="318"/>
                  </a:lnTo>
                  <a:lnTo>
                    <a:pt x="4" y="318"/>
                  </a:lnTo>
                  <a:lnTo>
                    <a:pt x="4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6" y="318"/>
                  </a:lnTo>
                  <a:lnTo>
                    <a:pt x="6" y="318"/>
                  </a:lnTo>
                  <a:lnTo>
                    <a:pt x="7" y="318"/>
                  </a:lnTo>
                  <a:lnTo>
                    <a:pt x="7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9" y="318"/>
                  </a:lnTo>
                  <a:lnTo>
                    <a:pt x="9" y="318"/>
                  </a:lnTo>
                  <a:lnTo>
                    <a:pt x="10" y="318"/>
                  </a:lnTo>
                  <a:lnTo>
                    <a:pt x="10" y="318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12" y="318"/>
                  </a:lnTo>
                  <a:lnTo>
                    <a:pt x="12" y="318"/>
                  </a:lnTo>
                  <a:lnTo>
                    <a:pt x="13" y="318"/>
                  </a:lnTo>
                  <a:lnTo>
                    <a:pt x="13" y="318"/>
                  </a:lnTo>
                  <a:lnTo>
                    <a:pt x="14" y="318"/>
                  </a:lnTo>
                  <a:lnTo>
                    <a:pt x="14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6" y="318"/>
                  </a:lnTo>
                  <a:lnTo>
                    <a:pt x="16" y="318"/>
                  </a:lnTo>
                  <a:lnTo>
                    <a:pt x="17" y="318"/>
                  </a:lnTo>
                  <a:lnTo>
                    <a:pt x="17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19" y="318"/>
                  </a:lnTo>
                  <a:lnTo>
                    <a:pt x="19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1" y="318"/>
                  </a:lnTo>
                  <a:lnTo>
                    <a:pt x="21" y="318"/>
                  </a:lnTo>
                  <a:lnTo>
                    <a:pt x="22" y="318"/>
                  </a:lnTo>
                  <a:lnTo>
                    <a:pt x="22" y="318"/>
                  </a:lnTo>
                  <a:lnTo>
                    <a:pt x="23" y="318"/>
                  </a:lnTo>
                  <a:lnTo>
                    <a:pt x="23" y="318"/>
                  </a:lnTo>
                  <a:lnTo>
                    <a:pt x="24" y="318"/>
                  </a:lnTo>
                  <a:lnTo>
                    <a:pt x="24" y="318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7" y="318"/>
                  </a:lnTo>
                  <a:lnTo>
                    <a:pt x="27" y="318"/>
                  </a:lnTo>
                  <a:lnTo>
                    <a:pt x="28" y="318"/>
                  </a:lnTo>
                  <a:lnTo>
                    <a:pt x="28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30" y="318"/>
                  </a:lnTo>
                  <a:lnTo>
                    <a:pt x="30" y="318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33" y="318"/>
                  </a:lnTo>
                  <a:lnTo>
                    <a:pt x="33" y="318"/>
                  </a:lnTo>
                  <a:lnTo>
                    <a:pt x="34" y="318"/>
                  </a:lnTo>
                  <a:lnTo>
                    <a:pt x="34" y="318"/>
                  </a:lnTo>
                  <a:lnTo>
                    <a:pt x="35" y="318"/>
                  </a:lnTo>
                  <a:lnTo>
                    <a:pt x="35" y="318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37" y="318"/>
                  </a:lnTo>
                  <a:lnTo>
                    <a:pt x="37" y="318"/>
                  </a:lnTo>
                  <a:lnTo>
                    <a:pt x="38" y="318"/>
                  </a:lnTo>
                  <a:lnTo>
                    <a:pt x="38" y="318"/>
                  </a:lnTo>
                  <a:lnTo>
                    <a:pt x="39" y="318"/>
                  </a:lnTo>
                  <a:lnTo>
                    <a:pt x="39" y="318"/>
                  </a:lnTo>
                  <a:lnTo>
                    <a:pt x="40" y="318"/>
                  </a:lnTo>
                  <a:lnTo>
                    <a:pt x="40" y="318"/>
                  </a:lnTo>
                  <a:lnTo>
                    <a:pt x="41" y="318"/>
                  </a:lnTo>
                  <a:lnTo>
                    <a:pt x="41" y="318"/>
                  </a:lnTo>
                  <a:lnTo>
                    <a:pt x="42" y="318"/>
                  </a:lnTo>
                  <a:lnTo>
                    <a:pt x="42" y="318"/>
                  </a:lnTo>
                  <a:lnTo>
                    <a:pt x="43" y="318"/>
                  </a:lnTo>
                  <a:lnTo>
                    <a:pt x="43" y="318"/>
                  </a:lnTo>
                  <a:lnTo>
                    <a:pt x="44" y="318"/>
                  </a:lnTo>
                  <a:lnTo>
                    <a:pt x="44" y="318"/>
                  </a:lnTo>
                  <a:lnTo>
                    <a:pt x="45" y="318"/>
                  </a:lnTo>
                  <a:lnTo>
                    <a:pt x="45" y="318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7" y="318"/>
                  </a:lnTo>
                  <a:lnTo>
                    <a:pt x="47" y="318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49" y="318"/>
                  </a:lnTo>
                  <a:lnTo>
                    <a:pt x="49" y="318"/>
                  </a:lnTo>
                  <a:lnTo>
                    <a:pt x="50" y="318"/>
                  </a:lnTo>
                  <a:lnTo>
                    <a:pt x="50" y="318"/>
                  </a:lnTo>
                  <a:lnTo>
                    <a:pt x="51" y="318"/>
                  </a:lnTo>
                  <a:lnTo>
                    <a:pt x="51" y="318"/>
                  </a:lnTo>
                  <a:lnTo>
                    <a:pt x="52" y="318"/>
                  </a:lnTo>
                  <a:lnTo>
                    <a:pt x="52" y="318"/>
                  </a:lnTo>
                  <a:lnTo>
                    <a:pt x="53" y="318"/>
                  </a:lnTo>
                  <a:lnTo>
                    <a:pt x="53" y="318"/>
                  </a:lnTo>
                  <a:lnTo>
                    <a:pt x="54" y="318"/>
                  </a:lnTo>
                  <a:lnTo>
                    <a:pt x="54" y="318"/>
                  </a:lnTo>
                  <a:lnTo>
                    <a:pt x="55" y="318"/>
                  </a:lnTo>
                  <a:lnTo>
                    <a:pt x="55" y="318"/>
                  </a:lnTo>
                  <a:lnTo>
                    <a:pt x="56" y="318"/>
                  </a:lnTo>
                  <a:lnTo>
                    <a:pt x="56" y="318"/>
                  </a:lnTo>
                  <a:lnTo>
                    <a:pt x="57" y="318"/>
                  </a:lnTo>
                  <a:lnTo>
                    <a:pt x="57" y="317"/>
                  </a:lnTo>
                  <a:lnTo>
                    <a:pt x="57" y="318"/>
                  </a:lnTo>
                  <a:lnTo>
                    <a:pt x="58" y="318"/>
                  </a:lnTo>
                  <a:lnTo>
                    <a:pt x="59" y="318"/>
                  </a:lnTo>
                  <a:lnTo>
                    <a:pt x="59" y="318"/>
                  </a:lnTo>
                  <a:lnTo>
                    <a:pt x="60" y="318"/>
                  </a:lnTo>
                  <a:lnTo>
                    <a:pt x="60" y="318"/>
                  </a:lnTo>
                  <a:lnTo>
                    <a:pt x="61" y="318"/>
                  </a:lnTo>
                  <a:lnTo>
                    <a:pt x="61" y="318"/>
                  </a:lnTo>
                  <a:lnTo>
                    <a:pt x="62" y="318"/>
                  </a:lnTo>
                  <a:lnTo>
                    <a:pt x="62" y="318"/>
                  </a:lnTo>
                  <a:lnTo>
                    <a:pt x="63" y="318"/>
                  </a:lnTo>
                  <a:lnTo>
                    <a:pt x="63" y="318"/>
                  </a:lnTo>
                  <a:lnTo>
                    <a:pt x="64" y="318"/>
                  </a:lnTo>
                  <a:lnTo>
                    <a:pt x="64" y="318"/>
                  </a:lnTo>
                  <a:lnTo>
                    <a:pt x="65" y="318"/>
                  </a:lnTo>
                  <a:lnTo>
                    <a:pt x="65" y="318"/>
                  </a:lnTo>
                  <a:lnTo>
                    <a:pt x="66" y="318"/>
                  </a:lnTo>
                  <a:lnTo>
                    <a:pt x="66" y="318"/>
                  </a:lnTo>
                  <a:lnTo>
                    <a:pt x="67" y="318"/>
                  </a:lnTo>
                  <a:lnTo>
                    <a:pt x="67" y="315"/>
                  </a:lnTo>
                  <a:lnTo>
                    <a:pt x="67" y="317"/>
                  </a:lnTo>
                  <a:lnTo>
                    <a:pt x="68" y="317"/>
                  </a:lnTo>
                  <a:lnTo>
                    <a:pt x="68" y="318"/>
                  </a:lnTo>
                  <a:lnTo>
                    <a:pt x="68" y="318"/>
                  </a:lnTo>
                  <a:lnTo>
                    <a:pt x="69" y="318"/>
                  </a:lnTo>
                  <a:lnTo>
                    <a:pt x="70" y="318"/>
                  </a:lnTo>
                  <a:lnTo>
                    <a:pt x="70" y="318"/>
                  </a:lnTo>
                  <a:lnTo>
                    <a:pt x="71" y="318"/>
                  </a:lnTo>
                  <a:lnTo>
                    <a:pt x="71" y="318"/>
                  </a:lnTo>
                  <a:lnTo>
                    <a:pt x="72" y="318"/>
                  </a:lnTo>
                  <a:lnTo>
                    <a:pt x="72" y="318"/>
                  </a:lnTo>
                  <a:lnTo>
                    <a:pt x="73" y="318"/>
                  </a:lnTo>
                  <a:lnTo>
                    <a:pt x="73" y="318"/>
                  </a:lnTo>
                  <a:lnTo>
                    <a:pt x="74" y="318"/>
                  </a:lnTo>
                  <a:lnTo>
                    <a:pt x="74" y="318"/>
                  </a:lnTo>
                  <a:lnTo>
                    <a:pt x="75" y="318"/>
                  </a:lnTo>
                  <a:lnTo>
                    <a:pt x="75" y="318"/>
                  </a:lnTo>
                  <a:lnTo>
                    <a:pt x="76" y="318"/>
                  </a:lnTo>
                  <a:lnTo>
                    <a:pt x="76" y="318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8" y="318"/>
                  </a:lnTo>
                  <a:lnTo>
                    <a:pt x="78" y="318"/>
                  </a:lnTo>
                  <a:lnTo>
                    <a:pt x="79" y="318"/>
                  </a:lnTo>
                  <a:lnTo>
                    <a:pt x="79" y="318"/>
                  </a:lnTo>
                  <a:lnTo>
                    <a:pt x="80" y="318"/>
                  </a:lnTo>
                  <a:lnTo>
                    <a:pt x="80" y="318"/>
                  </a:lnTo>
                  <a:lnTo>
                    <a:pt x="81" y="318"/>
                  </a:lnTo>
                  <a:lnTo>
                    <a:pt x="81" y="318"/>
                  </a:lnTo>
                  <a:lnTo>
                    <a:pt x="82" y="318"/>
                  </a:lnTo>
                  <a:lnTo>
                    <a:pt x="82" y="317"/>
                  </a:lnTo>
                  <a:lnTo>
                    <a:pt x="82" y="317"/>
                  </a:lnTo>
                  <a:lnTo>
                    <a:pt x="83" y="317"/>
                  </a:lnTo>
                  <a:lnTo>
                    <a:pt x="83" y="318"/>
                  </a:lnTo>
                  <a:lnTo>
                    <a:pt x="83" y="318"/>
                  </a:lnTo>
                  <a:lnTo>
                    <a:pt x="84" y="318"/>
                  </a:lnTo>
                  <a:lnTo>
                    <a:pt x="85" y="318"/>
                  </a:lnTo>
                  <a:lnTo>
                    <a:pt x="85" y="318"/>
                  </a:lnTo>
                  <a:lnTo>
                    <a:pt x="86" y="318"/>
                  </a:lnTo>
                  <a:lnTo>
                    <a:pt x="86" y="318"/>
                  </a:lnTo>
                  <a:lnTo>
                    <a:pt x="87" y="318"/>
                  </a:lnTo>
                  <a:lnTo>
                    <a:pt x="87" y="318"/>
                  </a:lnTo>
                  <a:lnTo>
                    <a:pt x="88" y="318"/>
                  </a:lnTo>
                  <a:lnTo>
                    <a:pt x="88" y="318"/>
                  </a:lnTo>
                  <a:lnTo>
                    <a:pt x="89" y="318"/>
                  </a:lnTo>
                  <a:lnTo>
                    <a:pt x="89" y="318"/>
                  </a:lnTo>
                  <a:lnTo>
                    <a:pt x="90" y="318"/>
                  </a:lnTo>
                  <a:lnTo>
                    <a:pt x="90" y="318"/>
                  </a:lnTo>
                  <a:lnTo>
                    <a:pt x="91" y="318"/>
                  </a:lnTo>
                  <a:lnTo>
                    <a:pt x="91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4" y="318"/>
                  </a:lnTo>
                  <a:lnTo>
                    <a:pt x="94" y="318"/>
                  </a:lnTo>
                  <a:lnTo>
                    <a:pt x="95" y="318"/>
                  </a:lnTo>
                  <a:lnTo>
                    <a:pt x="95" y="318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7" y="318"/>
                  </a:lnTo>
                  <a:lnTo>
                    <a:pt x="97" y="318"/>
                  </a:lnTo>
                  <a:lnTo>
                    <a:pt x="98" y="318"/>
                  </a:lnTo>
                  <a:lnTo>
                    <a:pt x="98" y="318"/>
                  </a:lnTo>
                  <a:lnTo>
                    <a:pt x="99" y="318"/>
                  </a:lnTo>
                  <a:lnTo>
                    <a:pt x="99" y="318"/>
                  </a:lnTo>
                  <a:lnTo>
                    <a:pt x="100" y="318"/>
                  </a:lnTo>
                  <a:lnTo>
                    <a:pt x="100" y="318"/>
                  </a:lnTo>
                  <a:lnTo>
                    <a:pt x="101" y="318"/>
                  </a:lnTo>
                  <a:lnTo>
                    <a:pt x="101" y="318"/>
                  </a:lnTo>
                  <a:lnTo>
                    <a:pt x="102" y="318"/>
                  </a:lnTo>
                  <a:lnTo>
                    <a:pt x="102" y="229"/>
                  </a:lnTo>
                  <a:lnTo>
                    <a:pt x="102" y="280"/>
                  </a:lnTo>
                  <a:lnTo>
                    <a:pt x="103" y="280"/>
                  </a:lnTo>
                  <a:lnTo>
                    <a:pt x="103" y="318"/>
                  </a:lnTo>
                  <a:lnTo>
                    <a:pt x="103" y="308"/>
                  </a:lnTo>
                  <a:lnTo>
                    <a:pt x="104" y="308"/>
                  </a:lnTo>
                  <a:lnTo>
                    <a:pt x="104" y="318"/>
                  </a:lnTo>
                  <a:lnTo>
                    <a:pt x="104" y="317"/>
                  </a:lnTo>
                  <a:lnTo>
                    <a:pt x="105" y="317"/>
                  </a:lnTo>
                  <a:lnTo>
                    <a:pt x="105" y="318"/>
                  </a:lnTo>
                  <a:lnTo>
                    <a:pt x="105" y="317"/>
                  </a:lnTo>
                  <a:lnTo>
                    <a:pt x="106" y="317"/>
                  </a:lnTo>
                  <a:lnTo>
                    <a:pt x="106" y="318"/>
                  </a:lnTo>
                  <a:lnTo>
                    <a:pt x="106" y="318"/>
                  </a:lnTo>
                  <a:lnTo>
                    <a:pt x="107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9" y="318"/>
                  </a:lnTo>
                  <a:lnTo>
                    <a:pt x="109" y="318"/>
                  </a:lnTo>
                  <a:lnTo>
                    <a:pt x="110" y="318"/>
                  </a:lnTo>
                  <a:lnTo>
                    <a:pt x="110" y="318"/>
                  </a:lnTo>
                  <a:lnTo>
                    <a:pt x="111" y="318"/>
                  </a:lnTo>
                  <a:lnTo>
                    <a:pt x="111" y="318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3" y="318"/>
                  </a:lnTo>
                  <a:lnTo>
                    <a:pt x="114" y="318"/>
                  </a:lnTo>
                  <a:lnTo>
                    <a:pt x="114" y="318"/>
                  </a:lnTo>
                  <a:lnTo>
                    <a:pt x="115" y="318"/>
                  </a:lnTo>
                  <a:lnTo>
                    <a:pt x="115" y="318"/>
                  </a:lnTo>
                  <a:lnTo>
                    <a:pt x="116" y="318"/>
                  </a:lnTo>
                  <a:lnTo>
                    <a:pt x="116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8" y="318"/>
                  </a:lnTo>
                  <a:lnTo>
                    <a:pt x="118" y="318"/>
                  </a:lnTo>
                  <a:lnTo>
                    <a:pt x="119" y="318"/>
                  </a:lnTo>
                  <a:lnTo>
                    <a:pt x="119" y="318"/>
                  </a:lnTo>
                  <a:lnTo>
                    <a:pt x="120" y="318"/>
                  </a:lnTo>
                  <a:lnTo>
                    <a:pt x="120" y="318"/>
                  </a:lnTo>
                  <a:lnTo>
                    <a:pt x="121" y="318"/>
                  </a:lnTo>
                  <a:lnTo>
                    <a:pt x="121" y="318"/>
                  </a:lnTo>
                  <a:lnTo>
                    <a:pt x="122" y="318"/>
                  </a:lnTo>
                  <a:lnTo>
                    <a:pt x="122" y="318"/>
                  </a:lnTo>
                  <a:lnTo>
                    <a:pt x="123" y="318"/>
                  </a:lnTo>
                  <a:lnTo>
                    <a:pt x="123" y="318"/>
                  </a:lnTo>
                  <a:lnTo>
                    <a:pt x="124" y="318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5" y="317"/>
                  </a:lnTo>
                  <a:lnTo>
                    <a:pt x="125" y="318"/>
                  </a:lnTo>
                  <a:lnTo>
                    <a:pt x="125" y="317"/>
                  </a:lnTo>
                  <a:lnTo>
                    <a:pt x="126" y="317"/>
                  </a:lnTo>
                  <a:lnTo>
                    <a:pt x="126" y="318"/>
                  </a:lnTo>
                  <a:lnTo>
                    <a:pt x="126" y="318"/>
                  </a:lnTo>
                  <a:lnTo>
                    <a:pt x="127" y="318"/>
                  </a:lnTo>
                  <a:lnTo>
                    <a:pt x="128" y="318"/>
                  </a:lnTo>
                  <a:lnTo>
                    <a:pt x="128" y="317"/>
                  </a:lnTo>
                  <a:lnTo>
                    <a:pt x="128" y="318"/>
                  </a:lnTo>
                  <a:lnTo>
                    <a:pt x="129" y="318"/>
                  </a:lnTo>
                  <a:lnTo>
                    <a:pt x="130" y="318"/>
                  </a:lnTo>
                  <a:lnTo>
                    <a:pt x="130" y="317"/>
                  </a:lnTo>
                  <a:lnTo>
                    <a:pt x="130" y="317"/>
                  </a:lnTo>
                  <a:lnTo>
                    <a:pt x="131" y="317"/>
                  </a:lnTo>
                  <a:lnTo>
                    <a:pt x="131" y="318"/>
                  </a:lnTo>
                  <a:lnTo>
                    <a:pt x="131" y="318"/>
                  </a:lnTo>
                  <a:lnTo>
                    <a:pt x="132" y="318"/>
                  </a:lnTo>
                  <a:lnTo>
                    <a:pt x="133" y="318"/>
                  </a:lnTo>
                  <a:lnTo>
                    <a:pt x="133" y="318"/>
                  </a:lnTo>
                  <a:lnTo>
                    <a:pt x="134" y="318"/>
                  </a:lnTo>
                  <a:lnTo>
                    <a:pt x="134" y="318"/>
                  </a:lnTo>
                  <a:lnTo>
                    <a:pt x="135" y="318"/>
                  </a:lnTo>
                  <a:lnTo>
                    <a:pt x="135" y="318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7" y="318"/>
                  </a:lnTo>
                  <a:lnTo>
                    <a:pt x="137" y="318"/>
                  </a:lnTo>
                  <a:lnTo>
                    <a:pt x="138" y="318"/>
                  </a:lnTo>
                  <a:lnTo>
                    <a:pt x="138" y="318"/>
                  </a:lnTo>
                  <a:lnTo>
                    <a:pt x="139" y="318"/>
                  </a:lnTo>
                  <a:lnTo>
                    <a:pt x="139" y="318"/>
                  </a:lnTo>
                  <a:lnTo>
                    <a:pt x="140" y="318"/>
                  </a:lnTo>
                  <a:lnTo>
                    <a:pt x="140" y="318"/>
                  </a:lnTo>
                  <a:lnTo>
                    <a:pt x="141" y="318"/>
                  </a:lnTo>
                  <a:lnTo>
                    <a:pt x="141" y="318"/>
                  </a:lnTo>
                  <a:lnTo>
                    <a:pt x="142" y="318"/>
                  </a:lnTo>
                  <a:lnTo>
                    <a:pt x="142" y="318"/>
                  </a:lnTo>
                  <a:lnTo>
                    <a:pt x="143" y="318"/>
                  </a:lnTo>
                  <a:lnTo>
                    <a:pt x="143" y="317"/>
                  </a:lnTo>
                  <a:lnTo>
                    <a:pt x="143" y="318"/>
                  </a:lnTo>
                  <a:lnTo>
                    <a:pt x="144" y="318"/>
                  </a:lnTo>
                  <a:lnTo>
                    <a:pt x="145" y="318"/>
                  </a:lnTo>
                  <a:lnTo>
                    <a:pt x="145" y="0"/>
                  </a:lnTo>
                  <a:lnTo>
                    <a:pt x="145" y="148"/>
                  </a:lnTo>
                  <a:lnTo>
                    <a:pt x="146" y="148"/>
                  </a:lnTo>
                  <a:lnTo>
                    <a:pt x="146" y="317"/>
                  </a:lnTo>
                  <a:lnTo>
                    <a:pt x="146" y="264"/>
                  </a:lnTo>
                  <a:lnTo>
                    <a:pt x="147" y="264"/>
                  </a:lnTo>
                  <a:lnTo>
                    <a:pt x="147" y="317"/>
                  </a:lnTo>
                  <a:lnTo>
                    <a:pt x="147" y="264"/>
                  </a:lnTo>
                  <a:lnTo>
                    <a:pt x="148" y="264"/>
                  </a:lnTo>
                  <a:lnTo>
                    <a:pt x="148" y="318"/>
                  </a:lnTo>
                  <a:lnTo>
                    <a:pt x="148" y="308"/>
                  </a:lnTo>
                  <a:lnTo>
                    <a:pt x="149" y="308"/>
                  </a:lnTo>
                  <a:lnTo>
                    <a:pt x="149" y="318"/>
                  </a:lnTo>
                  <a:lnTo>
                    <a:pt x="149" y="313"/>
                  </a:lnTo>
                  <a:lnTo>
                    <a:pt x="150" y="313"/>
                  </a:lnTo>
                  <a:lnTo>
                    <a:pt x="150" y="318"/>
                  </a:lnTo>
                  <a:lnTo>
                    <a:pt x="150" y="317"/>
                  </a:lnTo>
                  <a:lnTo>
                    <a:pt x="151" y="317"/>
                  </a:lnTo>
                  <a:lnTo>
                    <a:pt x="151" y="318"/>
                  </a:lnTo>
                  <a:lnTo>
                    <a:pt x="151" y="318"/>
                  </a:lnTo>
                  <a:lnTo>
                    <a:pt x="152" y="318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18"/>
                  </a:lnTo>
                  <a:lnTo>
                    <a:pt x="154" y="318"/>
                  </a:lnTo>
                  <a:lnTo>
                    <a:pt x="155" y="318"/>
                  </a:lnTo>
                  <a:lnTo>
                    <a:pt x="155" y="318"/>
                  </a:lnTo>
                  <a:lnTo>
                    <a:pt x="156" y="318"/>
                  </a:lnTo>
                  <a:lnTo>
                    <a:pt x="156" y="318"/>
                  </a:lnTo>
                  <a:lnTo>
                    <a:pt x="157" y="318"/>
                  </a:lnTo>
                  <a:lnTo>
                    <a:pt x="157" y="318"/>
                  </a:lnTo>
                  <a:lnTo>
                    <a:pt x="158" y="318"/>
                  </a:lnTo>
                  <a:lnTo>
                    <a:pt x="158" y="318"/>
                  </a:lnTo>
                  <a:lnTo>
                    <a:pt x="159" y="318"/>
                  </a:lnTo>
                  <a:lnTo>
                    <a:pt x="159" y="318"/>
                  </a:lnTo>
                  <a:lnTo>
                    <a:pt x="160" y="318"/>
                  </a:lnTo>
                  <a:lnTo>
                    <a:pt x="160" y="317"/>
                  </a:lnTo>
                  <a:lnTo>
                    <a:pt x="160" y="317"/>
                  </a:lnTo>
                  <a:lnTo>
                    <a:pt x="161" y="317"/>
                  </a:lnTo>
                  <a:lnTo>
                    <a:pt x="161" y="318"/>
                  </a:lnTo>
                  <a:lnTo>
                    <a:pt x="161" y="317"/>
                  </a:lnTo>
                  <a:lnTo>
                    <a:pt x="162" y="317"/>
                  </a:lnTo>
                  <a:lnTo>
                    <a:pt x="162" y="318"/>
                  </a:lnTo>
                  <a:lnTo>
                    <a:pt x="162" y="318"/>
                  </a:lnTo>
                  <a:lnTo>
                    <a:pt x="163" y="318"/>
                  </a:lnTo>
                  <a:lnTo>
                    <a:pt x="164" y="318"/>
                  </a:lnTo>
                  <a:lnTo>
                    <a:pt x="164" y="318"/>
                  </a:lnTo>
                  <a:lnTo>
                    <a:pt x="165" y="318"/>
                  </a:lnTo>
                  <a:lnTo>
                    <a:pt x="165" y="318"/>
                  </a:lnTo>
                  <a:lnTo>
                    <a:pt x="166" y="318"/>
                  </a:lnTo>
                  <a:lnTo>
                    <a:pt x="166" y="318"/>
                  </a:lnTo>
                  <a:lnTo>
                    <a:pt x="167" y="318"/>
                  </a:lnTo>
                  <a:lnTo>
                    <a:pt x="167" y="318"/>
                  </a:lnTo>
                  <a:lnTo>
                    <a:pt x="168" y="318"/>
                  </a:lnTo>
                  <a:lnTo>
                    <a:pt x="168" y="318"/>
                  </a:lnTo>
                  <a:lnTo>
                    <a:pt x="169" y="318"/>
                  </a:lnTo>
                  <a:lnTo>
                    <a:pt x="169" y="316"/>
                  </a:lnTo>
                  <a:lnTo>
                    <a:pt x="169" y="317"/>
                  </a:lnTo>
                  <a:lnTo>
                    <a:pt x="170" y="317"/>
                  </a:lnTo>
                  <a:lnTo>
                    <a:pt x="170" y="318"/>
                  </a:lnTo>
                  <a:lnTo>
                    <a:pt x="170" y="318"/>
                  </a:lnTo>
                  <a:lnTo>
                    <a:pt x="171" y="318"/>
                  </a:lnTo>
                  <a:lnTo>
                    <a:pt x="172" y="318"/>
                  </a:lnTo>
                  <a:lnTo>
                    <a:pt x="172" y="318"/>
                  </a:lnTo>
                  <a:lnTo>
                    <a:pt x="173" y="318"/>
                  </a:lnTo>
                  <a:lnTo>
                    <a:pt x="173" y="318"/>
                  </a:lnTo>
                  <a:lnTo>
                    <a:pt x="174" y="318"/>
                  </a:lnTo>
                  <a:lnTo>
                    <a:pt x="174" y="318"/>
                  </a:lnTo>
                  <a:lnTo>
                    <a:pt x="175" y="318"/>
                  </a:lnTo>
                  <a:lnTo>
                    <a:pt x="175" y="318"/>
                  </a:lnTo>
                  <a:lnTo>
                    <a:pt x="176" y="318"/>
                  </a:lnTo>
                  <a:lnTo>
                    <a:pt x="176" y="318"/>
                  </a:lnTo>
                  <a:lnTo>
                    <a:pt x="177" y="318"/>
                  </a:lnTo>
                  <a:lnTo>
                    <a:pt x="177" y="318"/>
                  </a:lnTo>
                  <a:lnTo>
                    <a:pt x="178" y="318"/>
                  </a:lnTo>
                  <a:lnTo>
                    <a:pt x="178" y="318"/>
                  </a:lnTo>
                  <a:lnTo>
                    <a:pt x="179" y="318"/>
                  </a:lnTo>
                  <a:lnTo>
                    <a:pt x="179" y="318"/>
                  </a:lnTo>
                  <a:lnTo>
                    <a:pt x="180" y="318"/>
                  </a:lnTo>
                  <a:lnTo>
                    <a:pt x="180" y="318"/>
                  </a:lnTo>
                  <a:lnTo>
                    <a:pt x="181" y="318"/>
                  </a:lnTo>
                  <a:lnTo>
                    <a:pt x="181" y="318"/>
                  </a:lnTo>
                  <a:lnTo>
                    <a:pt x="182" y="318"/>
                  </a:lnTo>
                  <a:lnTo>
                    <a:pt x="182" y="318"/>
                  </a:lnTo>
                  <a:lnTo>
                    <a:pt x="183" y="318"/>
                  </a:lnTo>
                  <a:lnTo>
                    <a:pt x="183" y="318"/>
                  </a:lnTo>
                  <a:lnTo>
                    <a:pt x="184" y="318"/>
                  </a:lnTo>
                  <a:lnTo>
                    <a:pt x="184" y="318"/>
                  </a:lnTo>
                  <a:lnTo>
                    <a:pt x="185" y="318"/>
                  </a:lnTo>
                  <a:lnTo>
                    <a:pt x="185" y="318"/>
                  </a:lnTo>
                  <a:lnTo>
                    <a:pt x="186" y="318"/>
                  </a:lnTo>
                  <a:lnTo>
                    <a:pt x="186" y="318"/>
                  </a:lnTo>
                  <a:lnTo>
                    <a:pt x="187" y="318"/>
                  </a:lnTo>
                  <a:lnTo>
                    <a:pt x="187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88" y="314"/>
                  </a:lnTo>
                  <a:lnTo>
                    <a:pt x="189" y="314"/>
                  </a:lnTo>
                  <a:lnTo>
                    <a:pt x="189" y="318"/>
                  </a:lnTo>
                  <a:lnTo>
                    <a:pt x="189" y="314"/>
                  </a:lnTo>
                  <a:lnTo>
                    <a:pt x="190" y="314"/>
                  </a:lnTo>
                  <a:lnTo>
                    <a:pt x="190" y="318"/>
                  </a:lnTo>
                  <a:lnTo>
                    <a:pt x="190" y="317"/>
                  </a:lnTo>
                  <a:lnTo>
                    <a:pt x="191" y="317"/>
                  </a:lnTo>
                  <a:lnTo>
                    <a:pt x="191" y="318"/>
                  </a:lnTo>
                  <a:lnTo>
                    <a:pt x="191" y="318"/>
                  </a:lnTo>
                  <a:lnTo>
                    <a:pt x="192" y="318"/>
                  </a:lnTo>
                  <a:lnTo>
                    <a:pt x="193" y="318"/>
                  </a:lnTo>
                  <a:lnTo>
                    <a:pt x="193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5" y="318"/>
                  </a:lnTo>
                  <a:lnTo>
                    <a:pt x="195" y="318"/>
                  </a:lnTo>
                  <a:lnTo>
                    <a:pt x="196" y="318"/>
                  </a:lnTo>
                  <a:lnTo>
                    <a:pt x="196" y="318"/>
                  </a:lnTo>
                  <a:lnTo>
                    <a:pt x="197" y="318"/>
                  </a:lnTo>
                  <a:lnTo>
                    <a:pt x="197" y="318"/>
                  </a:lnTo>
                  <a:lnTo>
                    <a:pt x="198" y="318"/>
                  </a:lnTo>
                  <a:lnTo>
                    <a:pt x="198" y="318"/>
                  </a:lnTo>
                  <a:lnTo>
                    <a:pt x="199" y="318"/>
                  </a:lnTo>
                  <a:lnTo>
                    <a:pt x="199" y="318"/>
                  </a:lnTo>
                  <a:lnTo>
                    <a:pt x="200" y="318"/>
                  </a:lnTo>
                  <a:lnTo>
                    <a:pt x="200" y="318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2" y="318"/>
                  </a:lnTo>
                  <a:lnTo>
                    <a:pt x="202" y="318"/>
                  </a:lnTo>
                  <a:lnTo>
                    <a:pt x="203" y="318"/>
                  </a:lnTo>
                  <a:lnTo>
                    <a:pt x="203" y="318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5" y="318"/>
                  </a:lnTo>
                  <a:lnTo>
                    <a:pt x="205" y="318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7" y="318"/>
                  </a:lnTo>
                  <a:lnTo>
                    <a:pt x="207" y="318"/>
                  </a:lnTo>
                  <a:lnTo>
                    <a:pt x="208" y="318"/>
                  </a:lnTo>
                  <a:lnTo>
                    <a:pt x="208" y="318"/>
                  </a:lnTo>
                  <a:lnTo>
                    <a:pt x="209" y="318"/>
                  </a:lnTo>
                  <a:lnTo>
                    <a:pt x="209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1" y="318"/>
                  </a:lnTo>
                  <a:lnTo>
                    <a:pt x="211" y="317"/>
                  </a:lnTo>
                  <a:lnTo>
                    <a:pt x="211" y="318"/>
                  </a:lnTo>
                  <a:lnTo>
                    <a:pt x="212" y="318"/>
                  </a:lnTo>
                  <a:lnTo>
                    <a:pt x="213" y="318"/>
                  </a:lnTo>
                  <a:lnTo>
                    <a:pt x="213" y="318"/>
                  </a:lnTo>
                  <a:lnTo>
                    <a:pt x="214" y="318"/>
                  </a:lnTo>
                  <a:lnTo>
                    <a:pt x="214" y="318"/>
                  </a:lnTo>
                  <a:lnTo>
                    <a:pt x="215" y="318"/>
                  </a:lnTo>
                  <a:lnTo>
                    <a:pt x="215" y="318"/>
                  </a:lnTo>
                  <a:lnTo>
                    <a:pt x="216" y="318"/>
                  </a:lnTo>
                  <a:lnTo>
                    <a:pt x="216" y="318"/>
                  </a:lnTo>
                  <a:lnTo>
                    <a:pt x="217" y="318"/>
                  </a:lnTo>
                  <a:lnTo>
                    <a:pt x="217" y="318"/>
                  </a:lnTo>
                  <a:lnTo>
                    <a:pt x="218" y="318"/>
                  </a:lnTo>
                  <a:lnTo>
                    <a:pt x="218" y="318"/>
                  </a:lnTo>
                  <a:lnTo>
                    <a:pt x="219" y="318"/>
                  </a:lnTo>
                  <a:lnTo>
                    <a:pt x="219" y="318"/>
                  </a:lnTo>
                  <a:lnTo>
                    <a:pt x="220" y="318"/>
                  </a:lnTo>
                  <a:lnTo>
                    <a:pt x="220" y="318"/>
                  </a:lnTo>
                  <a:lnTo>
                    <a:pt x="221" y="318"/>
                  </a:lnTo>
                  <a:lnTo>
                    <a:pt x="221" y="318"/>
                  </a:lnTo>
                  <a:lnTo>
                    <a:pt x="222" y="318"/>
                  </a:lnTo>
                  <a:lnTo>
                    <a:pt x="222" y="318"/>
                  </a:lnTo>
                  <a:lnTo>
                    <a:pt x="223" y="318"/>
                  </a:lnTo>
                  <a:lnTo>
                    <a:pt x="223" y="318"/>
                  </a:lnTo>
                  <a:lnTo>
                    <a:pt x="224" y="318"/>
                  </a:lnTo>
                  <a:lnTo>
                    <a:pt x="224" y="318"/>
                  </a:lnTo>
                  <a:lnTo>
                    <a:pt x="225" y="318"/>
                  </a:lnTo>
                  <a:lnTo>
                    <a:pt x="225" y="318"/>
                  </a:lnTo>
                  <a:lnTo>
                    <a:pt x="226" y="318"/>
                  </a:lnTo>
                  <a:lnTo>
                    <a:pt x="226" y="318"/>
                  </a:lnTo>
                  <a:lnTo>
                    <a:pt x="227" y="318"/>
                  </a:lnTo>
                  <a:lnTo>
                    <a:pt x="227" y="318"/>
                  </a:lnTo>
                  <a:lnTo>
                    <a:pt x="228" y="318"/>
                  </a:lnTo>
                  <a:lnTo>
                    <a:pt x="228" y="318"/>
                  </a:lnTo>
                  <a:lnTo>
                    <a:pt x="229" y="318"/>
                  </a:lnTo>
                  <a:lnTo>
                    <a:pt x="229" y="318"/>
                  </a:lnTo>
                  <a:lnTo>
                    <a:pt x="230" y="318"/>
                  </a:lnTo>
                  <a:lnTo>
                    <a:pt x="230" y="318"/>
                  </a:lnTo>
                  <a:lnTo>
                    <a:pt x="231" y="318"/>
                  </a:lnTo>
                  <a:lnTo>
                    <a:pt x="231" y="318"/>
                  </a:lnTo>
                  <a:lnTo>
                    <a:pt x="232" y="318"/>
                  </a:lnTo>
                  <a:lnTo>
                    <a:pt x="232" y="318"/>
                  </a:lnTo>
                  <a:lnTo>
                    <a:pt x="233" y="318"/>
                  </a:lnTo>
                  <a:lnTo>
                    <a:pt x="233" y="318"/>
                  </a:lnTo>
                  <a:lnTo>
                    <a:pt x="234" y="318"/>
                  </a:lnTo>
                  <a:lnTo>
                    <a:pt x="234" y="318"/>
                  </a:lnTo>
                  <a:lnTo>
                    <a:pt x="235" y="318"/>
                  </a:lnTo>
                  <a:lnTo>
                    <a:pt x="235" y="318"/>
                  </a:lnTo>
                  <a:lnTo>
                    <a:pt x="236" y="318"/>
                  </a:lnTo>
                  <a:lnTo>
                    <a:pt x="236" y="318"/>
                  </a:lnTo>
                  <a:lnTo>
                    <a:pt x="237" y="318"/>
                  </a:lnTo>
                  <a:lnTo>
                    <a:pt x="237" y="318"/>
                  </a:lnTo>
                  <a:lnTo>
                    <a:pt x="238" y="318"/>
                  </a:lnTo>
                  <a:lnTo>
                    <a:pt x="238" y="318"/>
                  </a:lnTo>
                  <a:lnTo>
                    <a:pt x="239" y="318"/>
                  </a:lnTo>
                  <a:lnTo>
                    <a:pt x="239" y="318"/>
                  </a:lnTo>
                  <a:lnTo>
                    <a:pt x="240" y="318"/>
                  </a:lnTo>
                  <a:lnTo>
                    <a:pt x="240" y="318"/>
                  </a:lnTo>
                  <a:lnTo>
                    <a:pt x="241" y="318"/>
                  </a:lnTo>
                  <a:lnTo>
                    <a:pt x="241" y="318"/>
                  </a:lnTo>
                  <a:lnTo>
                    <a:pt x="242" y="318"/>
                  </a:lnTo>
                  <a:lnTo>
                    <a:pt x="242" y="318"/>
                  </a:lnTo>
                  <a:lnTo>
                    <a:pt x="243" y="318"/>
                  </a:lnTo>
                  <a:lnTo>
                    <a:pt x="243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5" y="318"/>
                  </a:lnTo>
                  <a:lnTo>
                    <a:pt x="245" y="318"/>
                  </a:lnTo>
                  <a:lnTo>
                    <a:pt x="246" y="318"/>
                  </a:lnTo>
                  <a:lnTo>
                    <a:pt x="246" y="318"/>
                  </a:lnTo>
                  <a:lnTo>
                    <a:pt x="247" y="318"/>
                  </a:lnTo>
                  <a:lnTo>
                    <a:pt x="247" y="318"/>
                  </a:lnTo>
                  <a:lnTo>
                    <a:pt x="248" y="318"/>
                  </a:lnTo>
                  <a:lnTo>
                    <a:pt x="248" y="318"/>
                  </a:lnTo>
                  <a:lnTo>
                    <a:pt x="249" y="318"/>
                  </a:lnTo>
                  <a:lnTo>
                    <a:pt x="249" y="318"/>
                  </a:lnTo>
                  <a:lnTo>
                    <a:pt x="250" y="318"/>
                  </a:lnTo>
                  <a:lnTo>
                    <a:pt x="250" y="318"/>
                  </a:lnTo>
                  <a:lnTo>
                    <a:pt x="251" y="318"/>
                  </a:lnTo>
                  <a:lnTo>
                    <a:pt x="251" y="318"/>
                  </a:lnTo>
                  <a:lnTo>
                    <a:pt x="252" y="318"/>
                  </a:lnTo>
                  <a:lnTo>
                    <a:pt x="252" y="318"/>
                  </a:lnTo>
                  <a:lnTo>
                    <a:pt x="253" y="318"/>
                  </a:lnTo>
                  <a:lnTo>
                    <a:pt x="253" y="318"/>
                  </a:lnTo>
                  <a:lnTo>
                    <a:pt x="254" y="318"/>
                  </a:lnTo>
                  <a:lnTo>
                    <a:pt x="254" y="318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7" y="318"/>
                  </a:lnTo>
                  <a:lnTo>
                    <a:pt x="257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9" y="318"/>
                  </a:lnTo>
                  <a:lnTo>
                    <a:pt x="259" y="318"/>
                  </a:lnTo>
                  <a:lnTo>
                    <a:pt x="260" y="318"/>
                  </a:lnTo>
                  <a:lnTo>
                    <a:pt x="260" y="318"/>
                  </a:lnTo>
                  <a:lnTo>
                    <a:pt x="261" y="318"/>
                  </a:lnTo>
                  <a:lnTo>
                    <a:pt x="261" y="318"/>
                  </a:lnTo>
                  <a:lnTo>
                    <a:pt x="262" y="318"/>
                  </a:lnTo>
                  <a:lnTo>
                    <a:pt x="262" y="318"/>
                  </a:lnTo>
                  <a:lnTo>
                    <a:pt x="263" y="318"/>
                  </a:lnTo>
                  <a:lnTo>
                    <a:pt x="263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5" y="318"/>
                  </a:lnTo>
                  <a:lnTo>
                    <a:pt x="265" y="318"/>
                  </a:lnTo>
                  <a:lnTo>
                    <a:pt x="266" y="318"/>
                  </a:lnTo>
                  <a:lnTo>
                    <a:pt x="266" y="318"/>
                  </a:lnTo>
                  <a:lnTo>
                    <a:pt x="267" y="318"/>
                  </a:lnTo>
                  <a:lnTo>
                    <a:pt x="267" y="318"/>
                  </a:lnTo>
                  <a:lnTo>
                    <a:pt x="268" y="318"/>
                  </a:lnTo>
                  <a:lnTo>
                    <a:pt x="268" y="318"/>
                  </a:lnTo>
                  <a:lnTo>
                    <a:pt x="269" y="318"/>
                  </a:lnTo>
                  <a:lnTo>
                    <a:pt x="269" y="318"/>
                  </a:lnTo>
                  <a:lnTo>
                    <a:pt x="270" y="318"/>
                  </a:lnTo>
                  <a:lnTo>
                    <a:pt x="270" y="318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2" y="318"/>
                  </a:lnTo>
                  <a:lnTo>
                    <a:pt x="272" y="318"/>
                  </a:lnTo>
                  <a:lnTo>
                    <a:pt x="273" y="318"/>
                  </a:lnTo>
                  <a:lnTo>
                    <a:pt x="273" y="303"/>
                  </a:lnTo>
                  <a:lnTo>
                    <a:pt x="273" y="310"/>
                  </a:lnTo>
                  <a:lnTo>
                    <a:pt x="274" y="310"/>
                  </a:lnTo>
                  <a:lnTo>
                    <a:pt x="274" y="318"/>
                  </a:lnTo>
                  <a:lnTo>
                    <a:pt x="274" y="316"/>
                  </a:lnTo>
                  <a:lnTo>
                    <a:pt x="275" y="316"/>
                  </a:lnTo>
                  <a:lnTo>
                    <a:pt x="275" y="318"/>
                  </a:lnTo>
                  <a:lnTo>
                    <a:pt x="275" y="318"/>
                  </a:lnTo>
                  <a:lnTo>
                    <a:pt x="276" y="318"/>
                  </a:lnTo>
                  <a:lnTo>
                    <a:pt x="277" y="318"/>
                  </a:lnTo>
                  <a:lnTo>
                    <a:pt x="277" y="318"/>
                  </a:lnTo>
                  <a:lnTo>
                    <a:pt x="278" y="318"/>
                  </a:lnTo>
                  <a:lnTo>
                    <a:pt x="278" y="318"/>
                  </a:lnTo>
                  <a:lnTo>
                    <a:pt x="279" y="318"/>
                  </a:lnTo>
                  <a:lnTo>
                    <a:pt x="279" y="318"/>
                  </a:lnTo>
                  <a:lnTo>
                    <a:pt x="280" y="318"/>
                  </a:lnTo>
                  <a:lnTo>
                    <a:pt x="280" y="318"/>
                  </a:lnTo>
                  <a:lnTo>
                    <a:pt x="281" y="318"/>
                  </a:lnTo>
                  <a:lnTo>
                    <a:pt x="281" y="318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83" y="318"/>
                  </a:lnTo>
                  <a:lnTo>
                    <a:pt x="283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5" y="318"/>
                  </a:lnTo>
                  <a:lnTo>
                    <a:pt x="285" y="318"/>
                  </a:lnTo>
                  <a:lnTo>
                    <a:pt x="286" y="318"/>
                  </a:lnTo>
                  <a:lnTo>
                    <a:pt x="286" y="318"/>
                  </a:lnTo>
                  <a:lnTo>
                    <a:pt x="287" y="318"/>
                  </a:lnTo>
                  <a:lnTo>
                    <a:pt x="287" y="318"/>
                  </a:lnTo>
                  <a:lnTo>
                    <a:pt x="288" y="318"/>
                  </a:lnTo>
                  <a:lnTo>
                    <a:pt x="288" y="318"/>
                  </a:lnTo>
                  <a:lnTo>
                    <a:pt x="289" y="318"/>
                  </a:lnTo>
                  <a:lnTo>
                    <a:pt x="289" y="317"/>
                  </a:lnTo>
                  <a:lnTo>
                    <a:pt x="289" y="318"/>
                  </a:lnTo>
                  <a:lnTo>
                    <a:pt x="290" y="318"/>
                  </a:lnTo>
                  <a:lnTo>
                    <a:pt x="291" y="318"/>
                  </a:lnTo>
                  <a:lnTo>
                    <a:pt x="291" y="318"/>
                  </a:lnTo>
                  <a:lnTo>
                    <a:pt x="292" y="318"/>
                  </a:lnTo>
                  <a:lnTo>
                    <a:pt x="292" y="318"/>
                  </a:lnTo>
                  <a:lnTo>
                    <a:pt x="293" y="318"/>
                  </a:lnTo>
                  <a:lnTo>
                    <a:pt x="293" y="318"/>
                  </a:lnTo>
                  <a:lnTo>
                    <a:pt x="294" y="318"/>
                  </a:lnTo>
                  <a:lnTo>
                    <a:pt x="294" y="318"/>
                  </a:lnTo>
                  <a:lnTo>
                    <a:pt x="295" y="318"/>
                  </a:lnTo>
                  <a:lnTo>
                    <a:pt x="295" y="318"/>
                  </a:lnTo>
                  <a:lnTo>
                    <a:pt x="296" y="318"/>
                  </a:lnTo>
                  <a:lnTo>
                    <a:pt x="296" y="318"/>
                  </a:lnTo>
                  <a:lnTo>
                    <a:pt x="297" y="318"/>
                  </a:lnTo>
                  <a:lnTo>
                    <a:pt x="297" y="317"/>
                  </a:lnTo>
                  <a:lnTo>
                    <a:pt x="297" y="318"/>
                  </a:lnTo>
                  <a:lnTo>
                    <a:pt x="298" y="318"/>
                  </a:lnTo>
                  <a:lnTo>
                    <a:pt x="299" y="318"/>
                  </a:lnTo>
                  <a:lnTo>
                    <a:pt x="299" y="229"/>
                  </a:lnTo>
                  <a:lnTo>
                    <a:pt x="299" y="318"/>
                  </a:lnTo>
                  <a:lnTo>
                    <a:pt x="300" y="318"/>
                  </a:lnTo>
                  <a:lnTo>
                    <a:pt x="300" y="222"/>
                  </a:lnTo>
                  <a:lnTo>
                    <a:pt x="300" y="265"/>
                  </a:lnTo>
                  <a:lnTo>
                    <a:pt x="301" y="265"/>
                  </a:lnTo>
                  <a:lnTo>
                    <a:pt x="301" y="318"/>
                  </a:lnTo>
                  <a:lnTo>
                    <a:pt x="301" y="301"/>
                  </a:lnTo>
                  <a:lnTo>
                    <a:pt x="302" y="301"/>
                  </a:lnTo>
                  <a:lnTo>
                    <a:pt x="302" y="318"/>
                  </a:lnTo>
                  <a:lnTo>
                    <a:pt x="302" y="315"/>
                  </a:lnTo>
                  <a:lnTo>
                    <a:pt x="303" y="315"/>
                  </a:lnTo>
                  <a:lnTo>
                    <a:pt x="303" y="318"/>
                  </a:lnTo>
                  <a:lnTo>
                    <a:pt x="303" y="317"/>
                  </a:lnTo>
                  <a:lnTo>
                    <a:pt x="304" y="317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5" y="318"/>
                  </a:lnTo>
                  <a:lnTo>
                    <a:pt x="306" y="318"/>
                  </a:lnTo>
                  <a:lnTo>
                    <a:pt x="306" y="318"/>
                  </a:lnTo>
                  <a:lnTo>
                    <a:pt x="307" y="318"/>
                  </a:lnTo>
                  <a:lnTo>
                    <a:pt x="307" y="318"/>
                  </a:lnTo>
                  <a:lnTo>
                    <a:pt x="308" y="318"/>
                  </a:lnTo>
                  <a:lnTo>
                    <a:pt x="308" y="318"/>
                  </a:lnTo>
                  <a:lnTo>
                    <a:pt x="309" y="318"/>
                  </a:lnTo>
                  <a:lnTo>
                    <a:pt x="309" y="318"/>
                  </a:lnTo>
                  <a:lnTo>
                    <a:pt x="310" y="318"/>
                  </a:lnTo>
                  <a:lnTo>
                    <a:pt x="310" y="318"/>
                  </a:lnTo>
                  <a:lnTo>
                    <a:pt x="311" y="318"/>
                  </a:lnTo>
                  <a:lnTo>
                    <a:pt x="311" y="318"/>
                  </a:lnTo>
                  <a:lnTo>
                    <a:pt x="312" y="318"/>
                  </a:lnTo>
                  <a:lnTo>
                    <a:pt x="312" y="318"/>
                  </a:lnTo>
                  <a:lnTo>
                    <a:pt x="313" y="318"/>
                  </a:lnTo>
                  <a:lnTo>
                    <a:pt x="313" y="318"/>
                  </a:lnTo>
                  <a:lnTo>
                    <a:pt x="314" y="318"/>
                  </a:lnTo>
                  <a:lnTo>
                    <a:pt x="314" y="317"/>
                  </a:lnTo>
                  <a:lnTo>
                    <a:pt x="314" y="318"/>
                  </a:lnTo>
                  <a:lnTo>
                    <a:pt x="315" y="318"/>
                  </a:lnTo>
                  <a:lnTo>
                    <a:pt x="316" y="318"/>
                  </a:lnTo>
                  <a:lnTo>
                    <a:pt x="316" y="256"/>
                  </a:lnTo>
                  <a:lnTo>
                    <a:pt x="316" y="318"/>
                  </a:lnTo>
                  <a:lnTo>
                    <a:pt x="317" y="318"/>
                  </a:lnTo>
                  <a:lnTo>
                    <a:pt x="317" y="210"/>
                  </a:lnTo>
                  <a:lnTo>
                    <a:pt x="317" y="252"/>
                  </a:lnTo>
                  <a:lnTo>
                    <a:pt x="318" y="252"/>
                  </a:lnTo>
                  <a:lnTo>
                    <a:pt x="318" y="318"/>
                  </a:lnTo>
                  <a:lnTo>
                    <a:pt x="318" y="297"/>
                  </a:lnTo>
                  <a:lnTo>
                    <a:pt x="319" y="297"/>
                  </a:lnTo>
                  <a:lnTo>
                    <a:pt x="319" y="318"/>
                  </a:lnTo>
                  <a:lnTo>
                    <a:pt x="319" y="314"/>
                  </a:lnTo>
                  <a:lnTo>
                    <a:pt x="320" y="314"/>
                  </a:lnTo>
                  <a:lnTo>
                    <a:pt x="320" y="318"/>
                  </a:lnTo>
                  <a:lnTo>
                    <a:pt x="320" y="316"/>
                  </a:lnTo>
                  <a:lnTo>
                    <a:pt x="321" y="316"/>
                  </a:lnTo>
                  <a:lnTo>
                    <a:pt x="321" y="318"/>
                  </a:lnTo>
                  <a:lnTo>
                    <a:pt x="321" y="318"/>
                  </a:lnTo>
                  <a:lnTo>
                    <a:pt x="322" y="318"/>
                  </a:lnTo>
                  <a:lnTo>
                    <a:pt x="323" y="318"/>
                  </a:lnTo>
                  <a:lnTo>
                    <a:pt x="323" y="317"/>
                  </a:lnTo>
                  <a:lnTo>
                    <a:pt x="323" y="318"/>
                  </a:lnTo>
                  <a:lnTo>
                    <a:pt x="324" y="318"/>
                  </a:lnTo>
                  <a:lnTo>
                    <a:pt x="325" y="318"/>
                  </a:lnTo>
                  <a:lnTo>
                    <a:pt x="325" y="318"/>
                  </a:lnTo>
                  <a:lnTo>
                    <a:pt x="326" y="318"/>
                  </a:lnTo>
                  <a:lnTo>
                    <a:pt x="326" y="318"/>
                  </a:lnTo>
                  <a:lnTo>
                    <a:pt x="327" y="318"/>
                  </a:lnTo>
                  <a:lnTo>
                    <a:pt x="327" y="318"/>
                  </a:lnTo>
                  <a:lnTo>
                    <a:pt x="328" y="318"/>
                  </a:lnTo>
                  <a:lnTo>
                    <a:pt x="328" y="318"/>
                  </a:lnTo>
                  <a:lnTo>
                    <a:pt x="329" y="318"/>
                  </a:lnTo>
                  <a:lnTo>
                    <a:pt x="329" y="318"/>
                  </a:lnTo>
                  <a:lnTo>
                    <a:pt x="330" y="318"/>
                  </a:lnTo>
                  <a:lnTo>
                    <a:pt x="330" y="318"/>
                  </a:lnTo>
                  <a:lnTo>
                    <a:pt x="331" y="318"/>
                  </a:lnTo>
                  <a:lnTo>
                    <a:pt x="331" y="317"/>
                  </a:lnTo>
                  <a:lnTo>
                    <a:pt x="331" y="318"/>
                  </a:lnTo>
                  <a:lnTo>
                    <a:pt x="332" y="318"/>
                  </a:lnTo>
                  <a:lnTo>
                    <a:pt x="333" y="318"/>
                  </a:lnTo>
                  <a:lnTo>
                    <a:pt x="333" y="318"/>
                  </a:lnTo>
                  <a:lnTo>
                    <a:pt x="334" y="318"/>
                  </a:lnTo>
                  <a:lnTo>
                    <a:pt x="334" y="318"/>
                  </a:lnTo>
                  <a:lnTo>
                    <a:pt x="335" y="318"/>
                  </a:lnTo>
                  <a:lnTo>
                    <a:pt x="335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7" y="318"/>
                  </a:lnTo>
                  <a:lnTo>
                    <a:pt x="337" y="318"/>
                  </a:lnTo>
                  <a:lnTo>
                    <a:pt x="338" y="318"/>
                  </a:lnTo>
                  <a:lnTo>
                    <a:pt x="338" y="318"/>
                  </a:lnTo>
                  <a:lnTo>
                    <a:pt x="339" y="318"/>
                  </a:lnTo>
                  <a:lnTo>
                    <a:pt x="339" y="318"/>
                  </a:lnTo>
                  <a:lnTo>
                    <a:pt x="340" y="318"/>
                  </a:lnTo>
                  <a:lnTo>
                    <a:pt x="340" y="318"/>
                  </a:lnTo>
                  <a:lnTo>
                    <a:pt x="341" y="318"/>
                  </a:lnTo>
                  <a:lnTo>
                    <a:pt x="341" y="318"/>
                  </a:lnTo>
                  <a:lnTo>
                    <a:pt x="342" y="318"/>
                  </a:lnTo>
                  <a:lnTo>
                    <a:pt x="342" y="318"/>
                  </a:lnTo>
                  <a:lnTo>
                    <a:pt x="343" y="318"/>
                  </a:lnTo>
                  <a:lnTo>
                    <a:pt x="343" y="318"/>
                  </a:lnTo>
                  <a:lnTo>
                    <a:pt x="344" y="318"/>
                  </a:lnTo>
                  <a:lnTo>
                    <a:pt x="344" y="318"/>
                  </a:lnTo>
                  <a:lnTo>
                    <a:pt x="345" y="318"/>
                  </a:lnTo>
                  <a:lnTo>
                    <a:pt x="345" y="318"/>
                  </a:lnTo>
                  <a:lnTo>
                    <a:pt x="346" y="318"/>
                  </a:lnTo>
                  <a:lnTo>
                    <a:pt x="346" y="318"/>
                  </a:lnTo>
                  <a:lnTo>
                    <a:pt x="347" y="318"/>
                  </a:lnTo>
                  <a:lnTo>
                    <a:pt x="347" y="318"/>
                  </a:lnTo>
                  <a:lnTo>
                    <a:pt x="348" y="318"/>
                  </a:lnTo>
                  <a:lnTo>
                    <a:pt x="348" y="318"/>
                  </a:lnTo>
                  <a:lnTo>
                    <a:pt x="349" y="318"/>
                  </a:lnTo>
                  <a:lnTo>
                    <a:pt x="349" y="318"/>
                  </a:lnTo>
                  <a:lnTo>
                    <a:pt x="350" y="318"/>
                  </a:lnTo>
                  <a:lnTo>
                    <a:pt x="350" y="318"/>
                  </a:lnTo>
                  <a:lnTo>
                    <a:pt x="351" y="318"/>
                  </a:lnTo>
                  <a:lnTo>
                    <a:pt x="351" y="318"/>
                  </a:lnTo>
                  <a:lnTo>
                    <a:pt x="352" y="318"/>
                  </a:lnTo>
                  <a:lnTo>
                    <a:pt x="352" y="318"/>
                  </a:lnTo>
                  <a:lnTo>
                    <a:pt x="353" y="318"/>
                  </a:lnTo>
                  <a:lnTo>
                    <a:pt x="353" y="318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55" y="318"/>
                  </a:lnTo>
                  <a:lnTo>
                    <a:pt x="355" y="318"/>
                  </a:lnTo>
                  <a:lnTo>
                    <a:pt x="356" y="318"/>
                  </a:lnTo>
                  <a:lnTo>
                    <a:pt x="356" y="318"/>
                  </a:lnTo>
                  <a:lnTo>
                    <a:pt x="357" y="318"/>
                  </a:lnTo>
                  <a:lnTo>
                    <a:pt x="357" y="318"/>
                  </a:lnTo>
                  <a:lnTo>
                    <a:pt x="358" y="318"/>
                  </a:lnTo>
                  <a:lnTo>
                    <a:pt x="358" y="318"/>
                  </a:lnTo>
                  <a:lnTo>
                    <a:pt x="359" y="318"/>
                  </a:lnTo>
                  <a:lnTo>
                    <a:pt x="359" y="318"/>
                  </a:lnTo>
                  <a:lnTo>
                    <a:pt x="360" y="318"/>
                  </a:lnTo>
                  <a:lnTo>
                    <a:pt x="360" y="316"/>
                  </a:lnTo>
                  <a:lnTo>
                    <a:pt x="360" y="316"/>
                  </a:lnTo>
                  <a:lnTo>
                    <a:pt x="361" y="316"/>
                  </a:lnTo>
                  <a:lnTo>
                    <a:pt x="361" y="318"/>
                  </a:lnTo>
                  <a:lnTo>
                    <a:pt x="361" y="317"/>
                  </a:lnTo>
                  <a:lnTo>
                    <a:pt x="362" y="317"/>
                  </a:lnTo>
                  <a:lnTo>
                    <a:pt x="362" y="318"/>
                  </a:lnTo>
                  <a:lnTo>
                    <a:pt x="362" y="318"/>
                  </a:lnTo>
                  <a:lnTo>
                    <a:pt x="363" y="318"/>
                  </a:lnTo>
                  <a:lnTo>
                    <a:pt x="364" y="318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8"/>
                  </a:lnTo>
                  <a:lnTo>
                    <a:pt x="366" y="318"/>
                  </a:lnTo>
                  <a:lnTo>
                    <a:pt x="366" y="318"/>
                  </a:lnTo>
                  <a:lnTo>
                    <a:pt x="367" y="318"/>
                  </a:lnTo>
                  <a:lnTo>
                    <a:pt x="367" y="318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69" y="318"/>
                  </a:lnTo>
                  <a:lnTo>
                    <a:pt x="369" y="318"/>
                  </a:lnTo>
                  <a:lnTo>
                    <a:pt x="370" y="318"/>
                  </a:lnTo>
                  <a:lnTo>
                    <a:pt x="370" y="318"/>
                  </a:lnTo>
                  <a:lnTo>
                    <a:pt x="371" y="318"/>
                  </a:lnTo>
                  <a:lnTo>
                    <a:pt x="371" y="318"/>
                  </a:lnTo>
                  <a:lnTo>
                    <a:pt x="372" y="318"/>
                  </a:lnTo>
                  <a:lnTo>
                    <a:pt x="372" y="318"/>
                  </a:lnTo>
                  <a:lnTo>
                    <a:pt x="373" y="318"/>
                  </a:lnTo>
                  <a:lnTo>
                    <a:pt x="373" y="318"/>
                  </a:lnTo>
                  <a:lnTo>
                    <a:pt x="374" y="318"/>
                  </a:lnTo>
                  <a:lnTo>
                    <a:pt x="374" y="318"/>
                  </a:lnTo>
                  <a:lnTo>
                    <a:pt x="375" y="318"/>
                  </a:lnTo>
                  <a:lnTo>
                    <a:pt x="375" y="318"/>
                  </a:lnTo>
                  <a:lnTo>
                    <a:pt x="376" y="318"/>
                  </a:lnTo>
                  <a:lnTo>
                    <a:pt x="376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78" y="318"/>
                  </a:lnTo>
                  <a:lnTo>
                    <a:pt x="378" y="318"/>
                  </a:lnTo>
                  <a:lnTo>
                    <a:pt x="379" y="318"/>
                  </a:lnTo>
                  <a:lnTo>
                    <a:pt x="379" y="318"/>
                  </a:lnTo>
                  <a:lnTo>
                    <a:pt x="380" y="318"/>
                  </a:lnTo>
                  <a:lnTo>
                    <a:pt x="380" y="318"/>
                  </a:lnTo>
                  <a:lnTo>
                    <a:pt x="381" y="318"/>
                  </a:lnTo>
                  <a:lnTo>
                    <a:pt x="381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83" y="318"/>
                  </a:lnTo>
                  <a:lnTo>
                    <a:pt x="383" y="318"/>
                  </a:lnTo>
                  <a:lnTo>
                    <a:pt x="384" y="318"/>
                  </a:lnTo>
                  <a:lnTo>
                    <a:pt x="384" y="318"/>
                  </a:lnTo>
                  <a:lnTo>
                    <a:pt x="385" y="318"/>
                  </a:lnTo>
                  <a:lnTo>
                    <a:pt x="385" y="318"/>
                  </a:lnTo>
                  <a:lnTo>
                    <a:pt x="386" y="318"/>
                  </a:lnTo>
                  <a:lnTo>
                    <a:pt x="386" y="318"/>
                  </a:lnTo>
                  <a:lnTo>
                    <a:pt x="387" y="318"/>
                  </a:lnTo>
                  <a:lnTo>
                    <a:pt x="387" y="318"/>
                  </a:lnTo>
                  <a:lnTo>
                    <a:pt x="388" y="318"/>
                  </a:lnTo>
                  <a:lnTo>
                    <a:pt x="388" y="318"/>
                  </a:lnTo>
                  <a:lnTo>
                    <a:pt x="389" y="318"/>
                  </a:lnTo>
                  <a:lnTo>
                    <a:pt x="389" y="318"/>
                  </a:lnTo>
                  <a:lnTo>
                    <a:pt x="390" y="318"/>
                  </a:lnTo>
                  <a:lnTo>
                    <a:pt x="390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2" y="318"/>
                  </a:lnTo>
                  <a:lnTo>
                    <a:pt x="392" y="318"/>
                  </a:lnTo>
                  <a:lnTo>
                    <a:pt x="393" y="318"/>
                  </a:lnTo>
                  <a:lnTo>
                    <a:pt x="393" y="318"/>
                  </a:lnTo>
                  <a:lnTo>
                    <a:pt x="394" y="318"/>
                  </a:lnTo>
                  <a:lnTo>
                    <a:pt x="394" y="318"/>
                  </a:lnTo>
                  <a:lnTo>
                    <a:pt x="395" y="318"/>
                  </a:lnTo>
                  <a:lnTo>
                    <a:pt x="395" y="318"/>
                  </a:lnTo>
                  <a:lnTo>
                    <a:pt x="396" y="318"/>
                  </a:lnTo>
                  <a:lnTo>
                    <a:pt x="396" y="318"/>
                  </a:lnTo>
                  <a:lnTo>
                    <a:pt x="397" y="318"/>
                  </a:lnTo>
                  <a:lnTo>
                    <a:pt x="397" y="318"/>
                  </a:lnTo>
                  <a:lnTo>
                    <a:pt x="398" y="318"/>
                  </a:lnTo>
                  <a:lnTo>
                    <a:pt x="398" y="318"/>
                  </a:lnTo>
                  <a:lnTo>
                    <a:pt x="399" y="318"/>
                  </a:lnTo>
                  <a:lnTo>
                    <a:pt x="399" y="318"/>
                  </a:lnTo>
                  <a:lnTo>
                    <a:pt x="400" y="318"/>
                  </a:lnTo>
                  <a:lnTo>
                    <a:pt x="400" y="318"/>
                  </a:lnTo>
                  <a:lnTo>
                    <a:pt x="401" y="318"/>
                  </a:lnTo>
                  <a:lnTo>
                    <a:pt x="401" y="318"/>
                  </a:lnTo>
                  <a:lnTo>
                    <a:pt x="402" y="318"/>
                  </a:lnTo>
                  <a:lnTo>
                    <a:pt x="402" y="318"/>
                  </a:lnTo>
                  <a:lnTo>
                    <a:pt x="403" y="318"/>
                  </a:lnTo>
                  <a:lnTo>
                    <a:pt x="403" y="318"/>
                  </a:lnTo>
                  <a:lnTo>
                    <a:pt x="404" y="318"/>
                  </a:lnTo>
                  <a:lnTo>
                    <a:pt x="404" y="318"/>
                  </a:lnTo>
                  <a:lnTo>
                    <a:pt x="405" y="318"/>
                  </a:lnTo>
                  <a:lnTo>
                    <a:pt x="405" y="318"/>
                  </a:lnTo>
                  <a:lnTo>
                    <a:pt x="406" y="318"/>
                  </a:lnTo>
                  <a:lnTo>
                    <a:pt x="406" y="318"/>
                  </a:lnTo>
                  <a:lnTo>
                    <a:pt x="407" y="318"/>
                  </a:lnTo>
                  <a:lnTo>
                    <a:pt x="407" y="318"/>
                  </a:lnTo>
                  <a:lnTo>
                    <a:pt x="408" y="318"/>
                  </a:lnTo>
                  <a:lnTo>
                    <a:pt x="408" y="318"/>
                  </a:lnTo>
                  <a:lnTo>
                    <a:pt x="409" y="318"/>
                  </a:lnTo>
                  <a:lnTo>
                    <a:pt x="409" y="318"/>
                  </a:lnTo>
                  <a:lnTo>
                    <a:pt x="410" y="318"/>
                  </a:lnTo>
                  <a:lnTo>
                    <a:pt x="410" y="318"/>
                  </a:lnTo>
                  <a:lnTo>
                    <a:pt x="411" y="318"/>
                  </a:lnTo>
                  <a:lnTo>
                    <a:pt x="411" y="318"/>
                  </a:lnTo>
                  <a:lnTo>
                    <a:pt x="412" y="318"/>
                  </a:lnTo>
                  <a:lnTo>
                    <a:pt x="412" y="318"/>
                  </a:lnTo>
                  <a:lnTo>
                    <a:pt x="413" y="318"/>
                  </a:lnTo>
                  <a:lnTo>
                    <a:pt x="413" y="318"/>
                  </a:lnTo>
                  <a:lnTo>
                    <a:pt x="414" y="318"/>
                  </a:lnTo>
                  <a:lnTo>
                    <a:pt x="414" y="318"/>
                  </a:lnTo>
                  <a:lnTo>
                    <a:pt x="415" y="318"/>
                  </a:lnTo>
                  <a:lnTo>
                    <a:pt x="415" y="318"/>
                  </a:lnTo>
                  <a:lnTo>
                    <a:pt x="416" y="318"/>
                  </a:lnTo>
                  <a:lnTo>
                    <a:pt x="416" y="318"/>
                  </a:lnTo>
                  <a:lnTo>
                    <a:pt x="417" y="318"/>
                  </a:lnTo>
                  <a:lnTo>
                    <a:pt x="417" y="318"/>
                  </a:lnTo>
                  <a:lnTo>
                    <a:pt x="418" y="318"/>
                  </a:lnTo>
                  <a:lnTo>
                    <a:pt x="418" y="318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0" y="318"/>
                  </a:lnTo>
                  <a:lnTo>
                    <a:pt x="420" y="318"/>
                  </a:lnTo>
                  <a:lnTo>
                    <a:pt x="421" y="318"/>
                  </a:lnTo>
                  <a:lnTo>
                    <a:pt x="421" y="318"/>
                  </a:lnTo>
                  <a:lnTo>
                    <a:pt x="422" y="318"/>
                  </a:lnTo>
                  <a:lnTo>
                    <a:pt x="422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24" y="318"/>
                  </a:lnTo>
                  <a:lnTo>
                    <a:pt x="424" y="318"/>
                  </a:lnTo>
                  <a:lnTo>
                    <a:pt x="425" y="318"/>
                  </a:lnTo>
                  <a:lnTo>
                    <a:pt x="425" y="318"/>
                  </a:lnTo>
                  <a:lnTo>
                    <a:pt x="426" y="318"/>
                  </a:lnTo>
                  <a:lnTo>
                    <a:pt x="426" y="318"/>
                  </a:lnTo>
                  <a:lnTo>
                    <a:pt x="427" y="318"/>
                  </a:lnTo>
                  <a:lnTo>
                    <a:pt x="427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29" y="318"/>
                  </a:lnTo>
                  <a:lnTo>
                    <a:pt x="429" y="318"/>
                  </a:lnTo>
                  <a:lnTo>
                    <a:pt x="430" y="318"/>
                  </a:lnTo>
                  <a:lnTo>
                    <a:pt x="430" y="318"/>
                  </a:lnTo>
                  <a:lnTo>
                    <a:pt x="431" y="318"/>
                  </a:lnTo>
                  <a:lnTo>
                    <a:pt x="431" y="318"/>
                  </a:lnTo>
                  <a:lnTo>
                    <a:pt x="432" y="318"/>
                  </a:lnTo>
                  <a:lnTo>
                    <a:pt x="432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4" y="318"/>
                  </a:lnTo>
                  <a:lnTo>
                    <a:pt x="434" y="318"/>
                  </a:lnTo>
                  <a:lnTo>
                    <a:pt x="435" y="318"/>
                  </a:lnTo>
                  <a:lnTo>
                    <a:pt x="435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7" y="318"/>
                  </a:lnTo>
                  <a:lnTo>
                    <a:pt x="437" y="318"/>
                  </a:lnTo>
                  <a:lnTo>
                    <a:pt x="438" y="318"/>
                  </a:lnTo>
                  <a:lnTo>
                    <a:pt x="438" y="318"/>
                  </a:lnTo>
                  <a:lnTo>
                    <a:pt x="439" y="318"/>
                  </a:lnTo>
                  <a:lnTo>
                    <a:pt x="439" y="318"/>
                  </a:lnTo>
                  <a:lnTo>
                    <a:pt x="440" y="318"/>
                  </a:lnTo>
                  <a:lnTo>
                    <a:pt x="440" y="318"/>
                  </a:lnTo>
                  <a:lnTo>
                    <a:pt x="441" y="318"/>
                  </a:lnTo>
                  <a:lnTo>
                    <a:pt x="441" y="318"/>
                  </a:lnTo>
                  <a:lnTo>
                    <a:pt x="442" y="318"/>
                  </a:lnTo>
                  <a:lnTo>
                    <a:pt x="442" y="318"/>
                  </a:lnTo>
                  <a:lnTo>
                    <a:pt x="443" y="318"/>
                  </a:lnTo>
                  <a:lnTo>
                    <a:pt x="443" y="318"/>
                  </a:lnTo>
                  <a:lnTo>
                    <a:pt x="444" y="318"/>
                  </a:lnTo>
                  <a:lnTo>
                    <a:pt x="444" y="307"/>
                  </a:lnTo>
                  <a:lnTo>
                    <a:pt x="444" y="312"/>
                  </a:lnTo>
                  <a:lnTo>
                    <a:pt x="445" y="312"/>
                  </a:lnTo>
                  <a:lnTo>
                    <a:pt x="445" y="318"/>
                  </a:lnTo>
                  <a:lnTo>
                    <a:pt x="445" y="316"/>
                  </a:lnTo>
                  <a:lnTo>
                    <a:pt x="446" y="316"/>
                  </a:lnTo>
                  <a:lnTo>
                    <a:pt x="446" y="318"/>
                  </a:lnTo>
                  <a:lnTo>
                    <a:pt x="446" y="318"/>
                  </a:lnTo>
                  <a:lnTo>
                    <a:pt x="447" y="318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49" y="318"/>
                  </a:lnTo>
                  <a:lnTo>
                    <a:pt x="449" y="318"/>
                  </a:lnTo>
                  <a:lnTo>
                    <a:pt x="450" y="318"/>
                  </a:lnTo>
                  <a:lnTo>
                    <a:pt x="450" y="318"/>
                  </a:lnTo>
                  <a:lnTo>
                    <a:pt x="451" y="318"/>
                  </a:lnTo>
                  <a:lnTo>
                    <a:pt x="451" y="317"/>
                  </a:lnTo>
                  <a:lnTo>
                    <a:pt x="451" y="318"/>
                  </a:lnTo>
                  <a:lnTo>
                    <a:pt x="452" y="318"/>
                  </a:lnTo>
                  <a:lnTo>
                    <a:pt x="453" y="318"/>
                  </a:lnTo>
                  <a:lnTo>
                    <a:pt x="453" y="318"/>
                  </a:lnTo>
                  <a:lnTo>
                    <a:pt x="454" y="318"/>
                  </a:lnTo>
                  <a:lnTo>
                    <a:pt x="454" y="316"/>
                  </a:lnTo>
                  <a:lnTo>
                    <a:pt x="454" y="317"/>
                  </a:lnTo>
                  <a:lnTo>
                    <a:pt x="455" y="317"/>
                  </a:lnTo>
                  <a:lnTo>
                    <a:pt x="455" y="318"/>
                  </a:lnTo>
                  <a:lnTo>
                    <a:pt x="455" y="318"/>
                  </a:lnTo>
                  <a:lnTo>
                    <a:pt x="456" y="318"/>
                  </a:lnTo>
                  <a:lnTo>
                    <a:pt x="457" y="318"/>
                  </a:lnTo>
                  <a:lnTo>
                    <a:pt x="457" y="318"/>
                  </a:lnTo>
                  <a:lnTo>
                    <a:pt x="458" y="318"/>
                  </a:lnTo>
                  <a:lnTo>
                    <a:pt x="458" y="318"/>
                  </a:lnTo>
                  <a:lnTo>
                    <a:pt x="459" y="318"/>
                  </a:lnTo>
                  <a:lnTo>
                    <a:pt x="459" y="318"/>
                  </a:lnTo>
                  <a:lnTo>
                    <a:pt x="460" y="318"/>
                  </a:lnTo>
                  <a:lnTo>
                    <a:pt x="460" y="318"/>
                  </a:lnTo>
                  <a:lnTo>
                    <a:pt x="461" y="318"/>
                  </a:lnTo>
                  <a:lnTo>
                    <a:pt x="461" y="318"/>
                  </a:lnTo>
                  <a:lnTo>
                    <a:pt x="462" y="318"/>
                  </a:lnTo>
                  <a:lnTo>
                    <a:pt x="462" y="318"/>
                  </a:lnTo>
                  <a:lnTo>
                    <a:pt x="463" y="318"/>
                  </a:lnTo>
                  <a:lnTo>
                    <a:pt x="463" y="318"/>
                  </a:lnTo>
                  <a:lnTo>
                    <a:pt x="464" y="318"/>
                  </a:lnTo>
                  <a:lnTo>
                    <a:pt x="464" y="318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66" y="318"/>
                  </a:lnTo>
                  <a:lnTo>
                    <a:pt x="466" y="318"/>
                  </a:lnTo>
                  <a:lnTo>
                    <a:pt x="467" y="318"/>
                  </a:lnTo>
                  <a:lnTo>
                    <a:pt x="467" y="315"/>
                  </a:lnTo>
                  <a:lnTo>
                    <a:pt x="467" y="318"/>
                  </a:lnTo>
                  <a:lnTo>
                    <a:pt x="468" y="318"/>
                  </a:lnTo>
                  <a:lnTo>
                    <a:pt x="468" y="314"/>
                  </a:lnTo>
                  <a:lnTo>
                    <a:pt x="468" y="315"/>
                  </a:lnTo>
                  <a:lnTo>
                    <a:pt x="469" y="315"/>
                  </a:lnTo>
                  <a:lnTo>
                    <a:pt x="469" y="318"/>
                  </a:lnTo>
                  <a:lnTo>
                    <a:pt x="469" y="317"/>
                  </a:lnTo>
                  <a:lnTo>
                    <a:pt x="470" y="317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71" y="318"/>
                  </a:lnTo>
                  <a:lnTo>
                    <a:pt x="471" y="303"/>
                  </a:lnTo>
                  <a:lnTo>
                    <a:pt x="471" y="309"/>
                  </a:lnTo>
                  <a:lnTo>
                    <a:pt x="472" y="309"/>
                  </a:lnTo>
                  <a:lnTo>
                    <a:pt x="472" y="318"/>
                  </a:lnTo>
                  <a:lnTo>
                    <a:pt x="472" y="315"/>
                  </a:lnTo>
                  <a:lnTo>
                    <a:pt x="473" y="315"/>
                  </a:lnTo>
                  <a:lnTo>
                    <a:pt x="473" y="318"/>
                  </a:lnTo>
                  <a:lnTo>
                    <a:pt x="473" y="317"/>
                  </a:lnTo>
                  <a:lnTo>
                    <a:pt x="474" y="317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475" y="318"/>
                  </a:lnTo>
                  <a:lnTo>
                    <a:pt x="476" y="318"/>
                  </a:lnTo>
                  <a:lnTo>
                    <a:pt x="476" y="318"/>
                  </a:lnTo>
                  <a:lnTo>
                    <a:pt x="477" y="318"/>
                  </a:lnTo>
                  <a:lnTo>
                    <a:pt x="477" y="318"/>
                  </a:lnTo>
                  <a:lnTo>
                    <a:pt x="478" y="318"/>
                  </a:lnTo>
                  <a:lnTo>
                    <a:pt x="478" y="318"/>
                  </a:lnTo>
                  <a:lnTo>
                    <a:pt x="479" y="318"/>
                  </a:lnTo>
                  <a:lnTo>
                    <a:pt x="479" y="318"/>
                  </a:lnTo>
                  <a:lnTo>
                    <a:pt x="480" y="318"/>
                  </a:lnTo>
                  <a:lnTo>
                    <a:pt x="480" y="318"/>
                  </a:lnTo>
                  <a:lnTo>
                    <a:pt x="481" y="318"/>
                  </a:lnTo>
                  <a:lnTo>
                    <a:pt x="481" y="318"/>
                  </a:lnTo>
                  <a:lnTo>
                    <a:pt x="482" y="318"/>
                  </a:lnTo>
                  <a:lnTo>
                    <a:pt x="482" y="318"/>
                  </a:lnTo>
                  <a:lnTo>
                    <a:pt x="483" y="318"/>
                  </a:lnTo>
                  <a:lnTo>
                    <a:pt x="483" y="318"/>
                  </a:lnTo>
                  <a:lnTo>
                    <a:pt x="484" y="318"/>
                  </a:lnTo>
                  <a:lnTo>
                    <a:pt x="484" y="318"/>
                  </a:lnTo>
                  <a:lnTo>
                    <a:pt x="485" y="318"/>
                  </a:lnTo>
                  <a:lnTo>
                    <a:pt x="485" y="318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87" y="318"/>
                  </a:lnTo>
                  <a:lnTo>
                    <a:pt x="487" y="313"/>
                  </a:lnTo>
                  <a:lnTo>
                    <a:pt x="487" y="318"/>
                  </a:lnTo>
                  <a:lnTo>
                    <a:pt x="488" y="318"/>
                  </a:lnTo>
                  <a:lnTo>
                    <a:pt x="488" y="281"/>
                  </a:lnTo>
                  <a:lnTo>
                    <a:pt x="488" y="293"/>
                  </a:lnTo>
                  <a:lnTo>
                    <a:pt x="489" y="293"/>
                  </a:lnTo>
                  <a:lnTo>
                    <a:pt x="489" y="318"/>
                  </a:lnTo>
                  <a:lnTo>
                    <a:pt x="489" y="310"/>
                  </a:lnTo>
                  <a:lnTo>
                    <a:pt x="490" y="310"/>
                  </a:lnTo>
                  <a:lnTo>
                    <a:pt x="490" y="318"/>
                  </a:lnTo>
                  <a:lnTo>
                    <a:pt x="490" y="316"/>
                  </a:lnTo>
                  <a:lnTo>
                    <a:pt x="491" y="316"/>
                  </a:lnTo>
                  <a:lnTo>
                    <a:pt x="491" y="318"/>
                  </a:lnTo>
                  <a:lnTo>
                    <a:pt x="491" y="317"/>
                  </a:lnTo>
                  <a:lnTo>
                    <a:pt x="492" y="317"/>
                  </a:lnTo>
                  <a:lnTo>
                    <a:pt x="492" y="318"/>
                  </a:lnTo>
                  <a:lnTo>
                    <a:pt x="492" y="318"/>
                  </a:lnTo>
                  <a:lnTo>
                    <a:pt x="493" y="318"/>
                  </a:lnTo>
                  <a:lnTo>
                    <a:pt x="494" y="318"/>
                  </a:lnTo>
                  <a:lnTo>
                    <a:pt x="494" y="318"/>
                  </a:lnTo>
                  <a:lnTo>
                    <a:pt x="495" y="318"/>
                  </a:lnTo>
                  <a:lnTo>
                    <a:pt x="495" y="318"/>
                  </a:lnTo>
                  <a:lnTo>
                    <a:pt x="496" y="318"/>
                  </a:lnTo>
                  <a:lnTo>
                    <a:pt x="496" y="318"/>
                  </a:lnTo>
                  <a:lnTo>
                    <a:pt x="497" y="318"/>
                  </a:lnTo>
                  <a:lnTo>
                    <a:pt x="497" y="318"/>
                  </a:lnTo>
                  <a:lnTo>
                    <a:pt x="498" y="318"/>
                  </a:lnTo>
                  <a:lnTo>
                    <a:pt x="498" y="318"/>
                  </a:lnTo>
                  <a:lnTo>
                    <a:pt x="499" y="318"/>
                  </a:lnTo>
                  <a:lnTo>
                    <a:pt x="499" y="318"/>
                  </a:lnTo>
                  <a:lnTo>
                    <a:pt x="500" y="318"/>
                  </a:lnTo>
                  <a:lnTo>
                    <a:pt x="500" y="318"/>
                  </a:lnTo>
                  <a:lnTo>
                    <a:pt x="501" y="318"/>
                  </a:lnTo>
                  <a:lnTo>
                    <a:pt x="501" y="318"/>
                  </a:lnTo>
                  <a:lnTo>
                    <a:pt x="502" y="318"/>
                  </a:lnTo>
                  <a:lnTo>
                    <a:pt x="502" y="318"/>
                  </a:lnTo>
                  <a:lnTo>
                    <a:pt x="503" y="318"/>
                  </a:lnTo>
                  <a:lnTo>
                    <a:pt x="503" y="318"/>
                  </a:lnTo>
                  <a:lnTo>
                    <a:pt x="504" y="318"/>
                  </a:lnTo>
                  <a:lnTo>
                    <a:pt x="504" y="318"/>
                  </a:lnTo>
                  <a:lnTo>
                    <a:pt x="505" y="318"/>
                  </a:lnTo>
                  <a:lnTo>
                    <a:pt x="505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07" y="318"/>
                  </a:lnTo>
                  <a:lnTo>
                    <a:pt x="507" y="318"/>
                  </a:lnTo>
                  <a:lnTo>
                    <a:pt x="508" y="318"/>
                  </a:lnTo>
                  <a:lnTo>
                    <a:pt x="508" y="318"/>
                  </a:lnTo>
                  <a:lnTo>
                    <a:pt x="509" y="318"/>
                  </a:lnTo>
                  <a:lnTo>
                    <a:pt x="509" y="318"/>
                  </a:lnTo>
                  <a:lnTo>
                    <a:pt x="510" y="318"/>
                  </a:lnTo>
                  <a:lnTo>
                    <a:pt x="510" y="318"/>
                  </a:lnTo>
                  <a:lnTo>
                    <a:pt x="511" y="318"/>
                  </a:lnTo>
                  <a:lnTo>
                    <a:pt x="511" y="318"/>
                  </a:lnTo>
                  <a:lnTo>
                    <a:pt x="512" y="318"/>
                  </a:lnTo>
                  <a:lnTo>
                    <a:pt x="512" y="318"/>
                  </a:lnTo>
                  <a:lnTo>
                    <a:pt x="513" y="318"/>
                  </a:lnTo>
                  <a:lnTo>
                    <a:pt x="513" y="318"/>
                  </a:lnTo>
                  <a:lnTo>
                    <a:pt x="514" y="318"/>
                  </a:lnTo>
                  <a:lnTo>
                    <a:pt x="514" y="317"/>
                  </a:lnTo>
                  <a:lnTo>
                    <a:pt x="514" y="317"/>
                  </a:lnTo>
                  <a:lnTo>
                    <a:pt x="515" y="317"/>
                  </a:lnTo>
                  <a:lnTo>
                    <a:pt x="515" y="318"/>
                  </a:lnTo>
                  <a:lnTo>
                    <a:pt x="515" y="318"/>
                  </a:lnTo>
                  <a:lnTo>
                    <a:pt x="516" y="318"/>
                  </a:lnTo>
                  <a:lnTo>
                    <a:pt x="517" y="318"/>
                  </a:lnTo>
                  <a:lnTo>
                    <a:pt x="517" y="318"/>
                  </a:lnTo>
                  <a:lnTo>
                    <a:pt x="518" y="318"/>
                  </a:lnTo>
                  <a:lnTo>
                    <a:pt x="518" y="318"/>
                  </a:lnTo>
                  <a:lnTo>
                    <a:pt x="519" y="318"/>
                  </a:lnTo>
                  <a:lnTo>
                    <a:pt x="519" y="318"/>
                  </a:lnTo>
                  <a:lnTo>
                    <a:pt x="520" y="318"/>
                  </a:lnTo>
                  <a:lnTo>
                    <a:pt x="520" y="318"/>
                  </a:lnTo>
                  <a:lnTo>
                    <a:pt x="521" y="318"/>
                  </a:lnTo>
                  <a:lnTo>
                    <a:pt x="521" y="318"/>
                  </a:lnTo>
                  <a:lnTo>
                    <a:pt x="522" y="318"/>
                  </a:lnTo>
                  <a:lnTo>
                    <a:pt x="522" y="318"/>
                  </a:lnTo>
                  <a:lnTo>
                    <a:pt x="523" y="318"/>
                  </a:lnTo>
                  <a:lnTo>
                    <a:pt x="523" y="318"/>
                  </a:lnTo>
                  <a:lnTo>
                    <a:pt x="524" y="318"/>
                  </a:lnTo>
                  <a:lnTo>
                    <a:pt x="524" y="318"/>
                  </a:lnTo>
                  <a:lnTo>
                    <a:pt x="525" y="318"/>
                  </a:lnTo>
                  <a:lnTo>
                    <a:pt x="525" y="318"/>
                  </a:lnTo>
                  <a:lnTo>
                    <a:pt x="526" y="318"/>
                  </a:lnTo>
                  <a:lnTo>
                    <a:pt x="526" y="318"/>
                  </a:lnTo>
                  <a:lnTo>
                    <a:pt x="527" y="318"/>
                  </a:lnTo>
                  <a:lnTo>
                    <a:pt x="527" y="318"/>
                  </a:lnTo>
                  <a:lnTo>
                    <a:pt x="528" y="318"/>
                  </a:lnTo>
                  <a:lnTo>
                    <a:pt x="528" y="318"/>
                  </a:lnTo>
                  <a:lnTo>
                    <a:pt x="529" y="318"/>
                  </a:lnTo>
                  <a:lnTo>
                    <a:pt x="529" y="318"/>
                  </a:lnTo>
                  <a:lnTo>
                    <a:pt x="530" y="318"/>
                  </a:lnTo>
                  <a:lnTo>
                    <a:pt x="530" y="318"/>
                  </a:lnTo>
                  <a:lnTo>
                    <a:pt x="531" y="318"/>
                  </a:lnTo>
                  <a:lnTo>
                    <a:pt x="531" y="316"/>
                  </a:lnTo>
                  <a:lnTo>
                    <a:pt x="531" y="316"/>
                  </a:lnTo>
                  <a:lnTo>
                    <a:pt x="532" y="316"/>
                  </a:lnTo>
                  <a:lnTo>
                    <a:pt x="532" y="318"/>
                  </a:lnTo>
                  <a:lnTo>
                    <a:pt x="532" y="317"/>
                  </a:lnTo>
                  <a:lnTo>
                    <a:pt x="533" y="317"/>
                  </a:lnTo>
                  <a:lnTo>
                    <a:pt x="533" y="318"/>
                  </a:lnTo>
                  <a:lnTo>
                    <a:pt x="533" y="318"/>
                  </a:lnTo>
                  <a:lnTo>
                    <a:pt x="534" y="318"/>
                  </a:lnTo>
                  <a:lnTo>
                    <a:pt x="535" y="318"/>
                  </a:lnTo>
                  <a:lnTo>
                    <a:pt x="535" y="318"/>
                  </a:lnTo>
                  <a:lnTo>
                    <a:pt x="536" y="318"/>
                  </a:lnTo>
                  <a:lnTo>
                    <a:pt x="536" y="318"/>
                  </a:lnTo>
                  <a:lnTo>
                    <a:pt x="537" y="318"/>
                  </a:lnTo>
                  <a:lnTo>
                    <a:pt x="537" y="318"/>
                  </a:lnTo>
                  <a:lnTo>
                    <a:pt x="538" y="318"/>
                  </a:lnTo>
                  <a:lnTo>
                    <a:pt x="538" y="318"/>
                  </a:lnTo>
                  <a:lnTo>
                    <a:pt x="539" y="318"/>
                  </a:lnTo>
                  <a:lnTo>
                    <a:pt x="539" y="318"/>
                  </a:lnTo>
                  <a:lnTo>
                    <a:pt x="540" y="318"/>
                  </a:lnTo>
                  <a:lnTo>
                    <a:pt x="540" y="318"/>
                  </a:lnTo>
                  <a:lnTo>
                    <a:pt x="541" y="318"/>
                  </a:lnTo>
                  <a:lnTo>
                    <a:pt x="541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3" y="318"/>
                  </a:lnTo>
                  <a:lnTo>
                    <a:pt x="543" y="318"/>
                  </a:lnTo>
                  <a:lnTo>
                    <a:pt x="544" y="318"/>
                  </a:lnTo>
                  <a:lnTo>
                    <a:pt x="544" y="318"/>
                  </a:lnTo>
                  <a:lnTo>
                    <a:pt x="545" y="318"/>
                  </a:lnTo>
                  <a:lnTo>
                    <a:pt x="545" y="318"/>
                  </a:lnTo>
                  <a:lnTo>
                    <a:pt x="546" y="318"/>
                  </a:lnTo>
                  <a:lnTo>
                    <a:pt x="546" y="318"/>
                  </a:lnTo>
                  <a:lnTo>
                    <a:pt x="547" y="318"/>
                  </a:lnTo>
                  <a:lnTo>
                    <a:pt x="547" y="318"/>
                  </a:lnTo>
                  <a:lnTo>
                    <a:pt x="548" y="318"/>
                  </a:lnTo>
                  <a:lnTo>
                    <a:pt x="548" y="318"/>
                  </a:lnTo>
                  <a:lnTo>
                    <a:pt x="549" y="318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0" y="318"/>
                  </a:lnTo>
                  <a:lnTo>
                    <a:pt x="551" y="318"/>
                  </a:lnTo>
                  <a:lnTo>
                    <a:pt x="551" y="318"/>
                  </a:lnTo>
                  <a:lnTo>
                    <a:pt x="552" y="318"/>
                  </a:lnTo>
                  <a:lnTo>
                    <a:pt x="552" y="318"/>
                  </a:lnTo>
                  <a:lnTo>
                    <a:pt x="553" y="318"/>
                  </a:lnTo>
                  <a:lnTo>
                    <a:pt x="553" y="318"/>
                  </a:lnTo>
                  <a:lnTo>
                    <a:pt x="554" y="318"/>
                  </a:lnTo>
                  <a:lnTo>
                    <a:pt x="554" y="318"/>
                  </a:lnTo>
                  <a:lnTo>
                    <a:pt x="555" y="318"/>
                  </a:lnTo>
                  <a:lnTo>
                    <a:pt x="555" y="318"/>
                  </a:lnTo>
                  <a:lnTo>
                    <a:pt x="556" y="318"/>
                  </a:lnTo>
                  <a:lnTo>
                    <a:pt x="556" y="318"/>
                  </a:lnTo>
                  <a:lnTo>
                    <a:pt x="557" y="318"/>
                  </a:lnTo>
                  <a:lnTo>
                    <a:pt x="557" y="317"/>
                  </a:lnTo>
                  <a:lnTo>
                    <a:pt x="557" y="317"/>
                  </a:lnTo>
                  <a:lnTo>
                    <a:pt x="558" y="317"/>
                  </a:lnTo>
                  <a:lnTo>
                    <a:pt x="558" y="318"/>
                  </a:lnTo>
                  <a:lnTo>
                    <a:pt x="558" y="318"/>
                  </a:lnTo>
                  <a:lnTo>
                    <a:pt x="559" y="318"/>
                  </a:lnTo>
                  <a:lnTo>
                    <a:pt x="560" y="318"/>
                  </a:lnTo>
                  <a:lnTo>
                    <a:pt x="560" y="318"/>
                  </a:lnTo>
                  <a:lnTo>
                    <a:pt x="561" y="318"/>
                  </a:lnTo>
                  <a:lnTo>
                    <a:pt x="561" y="318"/>
                  </a:lnTo>
                  <a:lnTo>
                    <a:pt x="562" y="318"/>
                  </a:lnTo>
                  <a:lnTo>
                    <a:pt x="562" y="318"/>
                  </a:lnTo>
                  <a:lnTo>
                    <a:pt x="563" y="318"/>
                  </a:lnTo>
                  <a:lnTo>
                    <a:pt x="563" y="318"/>
                  </a:lnTo>
                  <a:lnTo>
                    <a:pt x="564" y="318"/>
                  </a:lnTo>
                  <a:lnTo>
                    <a:pt x="564" y="318"/>
                  </a:lnTo>
                  <a:lnTo>
                    <a:pt x="565" y="318"/>
                  </a:lnTo>
                  <a:lnTo>
                    <a:pt x="565" y="318"/>
                  </a:lnTo>
                  <a:lnTo>
                    <a:pt x="566" y="318"/>
                  </a:lnTo>
                  <a:lnTo>
                    <a:pt x="566" y="318"/>
                  </a:lnTo>
                  <a:lnTo>
                    <a:pt x="567" y="318"/>
                  </a:lnTo>
                  <a:lnTo>
                    <a:pt x="567" y="318"/>
                  </a:lnTo>
                  <a:lnTo>
                    <a:pt x="568" y="318"/>
                  </a:lnTo>
                  <a:lnTo>
                    <a:pt x="568" y="318"/>
                  </a:lnTo>
                  <a:lnTo>
                    <a:pt x="569" y="318"/>
                  </a:lnTo>
                  <a:lnTo>
                    <a:pt x="569" y="318"/>
                  </a:lnTo>
                  <a:lnTo>
                    <a:pt x="570" y="318"/>
                  </a:lnTo>
                  <a:lnTo>
                    <a:pt x="570" y="318"/>
                  </a:lnTo>
                  <a:lnTo>
                    <a:pt x="571" y="318"/>
                  </a:lnTo>
                  <a:lnTo>
                    <a:pt x="571" y="318"/>
                  </a:lnTo>
                  <a:lnTo>
                    <a:pt x="572" y="318"/>
                  </a:lnTo>
                  <a:lnTo>
                    <a:pt x="572" y="318"/>
                  </a:lnTo>
                  <a:lnTo>
                    <a:pt x="573" y="318"/>
                  </a:lnTo>
                  <a:lnTo>
                    <a:pt x="573" y="318"/>
                  </a:lnTo>
                  <a:lnTo>
                    <a:pt x="574" y="318"/>
                  </a:lnTo>
                  <a:lnTo>
                    <a:pt x="574" y="318"/>
                  </a:lnTo>
                  <a:lnTo>
                    <a:pt x="575" y="318"/>
                  </a:lnTo>
                  <a:lnTo>
                    <a:pt x="575" y="318"/>
                  </a:lnTo>
                  <a:lnTo>
                    <a:pt x="576" y="318"/>
                  </a:lnTo>
                  <a:lnTo>
                    <a:pt x="576" y="318"/>
                  </a:lnTo>
                  <a:lnTo>
                    <a:pt x="577" y="318"/>
                  </a:lnTo>
                  <a:lnTo>
                    <a:pt x="577" y="318"/>
                  </a:lnTo>
                  <a:lnTo>
                    <a:pt x="578" y="318"/>
                  </a:lnTo>
                  <a:lnTo>
                    <a:pt x="578" y="318"/>
                  </a:lnTo>
                  <a:lnTo>
                    <a:pt x="579" y="318"/>
                  </a:lnTo>
                  <a:lnTo>
                    <a:pt x="579" y="318"/>
                  </a:lnTo>
                  <a:lnTo>
                    <a:pt x="580" y="318"/>
                  </a:lnTo>
                  <a:lnTo>
                    <a:pt x="580" y="318"/>
                  </a:lnTo>
                  <a:lnTo>
                    <a:pt x="581" y="318"/>
                  </a:lnTo>
                  <a:lnTo>
                    <a:pt x="581" y="318"/>
                  </a:lnTo>
                  <a:lnTo>
                    <a:pt x="582" y="318"/>
                  </a:lnTo>
                  <a:lnTo>
                    <a:pt x="582" y="318"/>
                  </a:lnTo>
                  <a:lnTo>
                    <a:pt x="583" y="318"/>
                  </a:lnTo>
                  <a:lnTo>
                    <a:pt x="583" y="318"/>
                  </a:lnTo>
                  <a:lnTo>
                    <a:pt x="584" y="318"/>
                  </a:lnTo>
                  <a:lnTo>
                    <a:pt x="584" y="318"/>
                  </a:lnTo>
                  <a:lnTo>
                    <a:pt x="585" y="318"/>
                  </a:lnTo>
                  <a:lnTo>
                    <a:pt x="585" y="318"/>
                  </a:lnTo>
                  <a:lnTo>
                    <a:pt x="586" y="318"/>
                  </a:lnTo>
                  <a:lnTo>
                    <a:pt x="586" y="318"/>
                  </a:lnTo>
                  <a:lnTo>
                    <a:pt x="587" y="318"/>
                  </a:lnTo>
                  <a:lnTo>
                    <a:pt x="587" y="318"/>
                  </a:lnTo>
                  <a:lnTo>
                    <a:pt x="588" y="318"/>
                  </a:lnTo>
                  <a:lnTo>
                    <a:pt x="588" y="318"/>
                  </a:lnTo>
                  <a:lnTo>
                    <a:pt x="589" y="318"/>
                  </a:lnTo>
                  <a:lnTo>
                    <a:pt x="589" y="318"/>
                  </a:lnTo>
                  <a:lnTo>
                    <a:pt x="590" y="318"/>
                  </a:lnTo>
                  <a:lnTo>
                    <a:pt x="590" y="318"/>
                  </a:lnTo>
                  <a:lnTo>
                    <a:pt x="591" y="318"/>
                  </a:lnTo>
                  <a:lnTo>
                    <a:pt x="591" y="318"/>
                  </a:lnTo>
                  <a:lnTo>
                    <a:pt x="592" y="318"/>
                  </a:lnTo>
                  <a:lnTo>
                    <a:pt x="592" y="318"/>
                  </a:lnTo>
                  <a:lnTo>
                    <a:pt x="593" y="318"/>
                  </a:lnTo>
                  <a:lnTo>
                    <a:pt x="593" y="318"/>
                  </a:lnTo>
                  <a:lnTo>
                    <a:pt x="594" y="318"/>
                  </a:lnTo>
                  <a:lnTo>
                    <a:pt x="594" y="318"/>
                  </a:lnTo>
                  <a:lnTo>
                    <a:pt x="595" y="318"/>
                  </a:lnTo>
                  <a:lnTo>
                    <a:pt x="595" y="318"/>
                  </a:lnTo>
                  <a:lnTo>
                    <a:pt x="596" y="318"/>
                  </a:lnTo>
                  <a:lnTo>
                    <a:pt x="596" y="318"/>
                  </a:lnTo>
                  <a:lnTo>
                    <a:pt x="597" y="318"/>
                  </a:lnTo>
                  <a:lnTo>
                    <a:pt x="597" y="318"/>
                  </a:lnTo>
                  <a:lnTo>
                    <a:pt x="598" y="318"/>
                  </a:lnTo>
                  <a:lnTo>
                    <a:pt x="598" y="318"/>
                  </a:lnTo>
                  <a:lnTo>
                    <a:pt x="599" y="318"/>
                  </a:lnTo>
                  <a:lnTo>
                    <a:pt x="599" y="318"/>
                  </a:lnTo>
                  <a:lnTo>
                    <a:pt x="600" y="318"/>
                  </a:lnTo>
                  <a:lnTo>
                    <a:pt x="600" y="318"/>
                  </a:lnTo>
                  <a:lnTo>
                    <a:pt x="601" y="318"/>
                  </a:lnTo>
                  <a:lnTo>
                    <a:pt x="601" y="318"/>
                  </a:lnTo>
                  <a:lnTo>
                    <a:pt x="602" y="318"/>
                  </a:lnTo>
                  <a:lnTo>
                    <a:pt x="602" y="318"/>
                  </a:lnTo>
                  <a:lnTo>
                    <a:pt x="603" y="318"/>
                  </a:lnTo>
                  <a:lnTo>
                    <a:pt x="603" y="318"/>
                  </a:lnTo>
                  <a:lnTo>
                    <a:pt x="604" y="318"/>
                  </a:lnTo>
                  <a:lnTo>
                    <a:pt x="604" y="318"/>
                  </a:lnTo>
                  <a:lnTo>
                    <a:pt x="605" y="318"/>
                  </a:lnTo>
                  <a:lnTo>
                    <a:pt x="605" y="318"/>
                  </a:lnTo>
                  <a:lnTo>
                    <a:pt x="606" y="318"/>
                  </a:lnTo>
                  <a:lnTo>
                    <a:pt x="606" y="318"/>
                  </a:lnTo>
                  <a:lnTo>
                    <a:pt x="607" y="318"/>
                  </a:lnTo>
                  <a:lnTo>
                    <a:pt x="607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609" y="318"/>
                  </a:lnTo>
                  <a:lnTo>
                    <a:pt x="609" y="318"/>
                  </a:lnTo>
                  <a:lnTo>
                    <a:pt x="610" y="318"/>
                  </a:lnTo>
                  <a:lnTo>
                    <a:pt x="610" y="318"/>
                  </a:lnTo>
                  <a:lnTo>
                    <a:pt x="611" y="318"/>
                  </a:lnTo>
                  <a:lnTo>
                    <a:pt x="611" y="318"/>
                  </a:lnTo>
                  <a:lnTo>
                    <a:pt x="612" y="318"/>
                  </a:lnTo>
                  <a:lnTo>
                    <a:pt x="612" y="318"/>
                  </a:lnTo>
                  <a:lnTo>
                    <a:pt x="613" y="318"/>
                  </a:lnTo>
                  <a:lnTo>
                    <a:pt x="613" y="318"/>
                  </a:lnTo>
                  <a:lnTo>
                    <a:pt x="614" y="318"/>
                  </a:lnTo>
                  <a:lnTo>
                    <a:pt x="614" y="318"/>
                  </a:lnTo>
                  <a:lnTo>
                    <a:pt x="615" y="318"/>
                  </a:lnTo>
                  <a:lnTo>
                    <a:pt x="615" y="316"/>
                  </a:lnTo>
                  <a:lnTo>
                    <a:pt x="615" y="318"/>
                  </a:lnTo>
                  <a:lnTo>
                    <a:pt x="616" y="318"/>
                  </a:lnTo>
                  <a:lnTo>
                    <a:pt x="616" y="307"/>
                  </a:lnTo>
                  <a:lnTo>
                    <a:pt x="616" y="311"/>
                  </a:lnTo>
                  <a:lnTo>
                    <a:pt x="617" y="311"/>
                  </a:lnTo>
                  <a:lnTo>
                    <a:pt x="617" y="318"/>
                  </a:lnTo>
                  <a:lnTo>
                    <a:pt x="617" y="317"/>
                  </a:lnTo>
                  <a:lnTo>
                    <a:pt x="618" y="317"/>
                  </a:lnTo>
                  <a:lnTo>
                    <a:pt x="618" y="318"/>
                  </a:lnTo>
                  <a:lnTo>
                    <a:pt x="618" y="317"/>
                  </a:lnTo>
                  <a:lnTo>
                    <a:pt x="619" y="317"/>
                  </a:lnTo>
                  <a:lnTo>
                    <a:pt x="619" y="318"/>
                  </a:lnTo>
                  <a:lnTo>
                    <a:pt x="619" y="318"/>
                  </a:lnTo>
                  <a:lnTo>
                    <a:pt x="620" y="318"/>
                  </a:lnTo>
                  <a:lnTo>
                    <a:pt x="621" y="318"/>
                  </a:lnTo>
                  <a:lnTo>
                    <a:pt x="621" y="318"/>
                  </a:lnTo>
                  <a:lnTo>
                    <a:pt x="622" y="318"/>
                  </a:lnTo>
                  <a:lnTo>
                    <a:pt x="622" y="318"/>
                  </a:lnTo>
                  <a:lnTo>
                    <a:pt x="623" y="318"/>
                  </a:lnTo>
                  <a:lnTo>
                    <a:pt x="623" y="318"/>
                  </a:lnTo>
                  <a:lnTo>
                    <a:pt x="624" y="318"/>
                  </a:lnTo>
                  <a:lnTo>
                    <a:pt x="624" y="318"/>
                  </a:lnTo>
                  <a:lnTo>
                    <a:pt x="625" y="318"/>
                  </a:lnTo>
                  <a:lnTo>
                    <a:pt x="625" y="318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27" y="318"/>
                  </a:lnTo>
                  <a:lnTo>
                    <a:pt x="627" y="318"/>
                  </a:lnTo>
                  <a:lnTo>
                    <a:pt x="628" y="318"/>
                  </a:lnTo>
                  <a:lnTo>
                    <a:pt x="628" y="318"/>
                  </a:lnTo>
                  <a:lnTo>
                    <a:pt x="629" y="318"/>
                  </a:lnTo>
                  <a:lnTo>
                    <a:pt x="629" y="318"/>
                  </a:lnTo>
                  <a:lnTo>
                    <a:pt x="630" y="318"/>
                  </a:lnTo>
                  <a:lnTo>
                    <a:pt x="630" y="318"/>
                  </a:lnTo>
                  <a:lnTo>
                    <a:pt x="631" y="318"/>
                  </a:lnTo>
                  <a:lnTo>
                    <a:pt x="631" y="318"/>
                  </a:lnTo>
                  <a:lnTo>
                    <a:pt x="632" y="318"/>
                  </a:lnTo>
                  <a:lnTo>
                    <a:pt x="632" y="318"/>
                  </a:lnTo>
                  <a:lnTo>
                    <a:pt x="633" y="318"/>
                  </a:lnTo>
                  <a:lnTo>
                    <a:pt x="633" y="318"/>
                  </a:lnTo>
                  <a:lnTo>
                    <a:pt x="634" y="318"/>
                  </a:lnTo>
                  <a:lnTo>
                    <a:pt x="634" y="318"/>
                  </a:lnTo>
                  <a:lnTo>
                    <a:pt x="635" y="318"/>
                  </a:lnTo>
                  <a:lnTo>
                    <a:pt x="635" y="318"/>
                  </a:lnTo>
                  <a:lnTo>
                    <a:pt x="636" y="318"/>
                  </a:lnTo>
                  <a:lnTo>
                    <a:pt x="636" y="318"/>
                  </a:lnTo>
                  <a:lnTo>
                    <a:pt x="637" y="318"/>
                  </a:lnTo>
                  <a:lnTo>
                    <a:pt x="637" y="318"/>
                  </a:lnTo>
                  <a:lnTo>
                    <a:pt x="638" y="318"/>
                  </a:lnTo>
                  <a:lnTo>
                    <a:pt x="638" y="317"/>
                  </a:lnTo>
                  <a:lnTo>
                    <a:pt x="638" y="318"/>
                  </a:lnTo>
                  <a:lnTo>
                    <a:pt x="639" y="318"/>
                  </a:lnTo>
                  <a:lnTo>
                    <a:pt x="639" y="313"/>
                  </a:lnTo>
                  <a:lnTo>
                    <a:pt x="639" y="315"/>
                  </a:lnTo>
                  <a:lnTo>
                    <a:pt x="640" y="315"/>
                  </a:lnTo>
                  <a:lnTo>
                    <a:pt x="640" y="318"/>
                  </a:lnTo>
                  <a:lnTo>
                    <a:pt x="640" y="317"/>
                  </a:lnTo>
                  <a:lnTo>
                    <a:pt x="641" y="317"/>
                  </a:lnTo>
                  <a:lnTo>
                    <a:pt x="641" y="318"/>
                  </a:lnTo>
                  <a:lnTo>
                    <a:pt x="641" y="318"/>
                  </a:lnTo>
                  <a:lnTo>
                    <a:pt x="642" y="318"/>
                  </a:lnTo>
                  <a:lnTo>
                    <a:pt x="643" y="318"/>
                  </a:lnTo>
                  <a:lnTo>
                    <a:pt x="643" y="318"/>
                  </a:lnTo>
                  <a:lnTo>
                    <a:pt x="644" y="318"/>
                  </a:lnTo>
                  <a:lnTo>
                    <a:pt x="644" y="318"/>
                  </a:lnTo>
                  <a:lnTo>
                    <a:pt x="645" y="318"/>
                  </a:lnTo>
                  <a:lnTo>
                    <a:pt x="645" y="318"/>
                  </a:lnTo>
                  <a:lnTo>
                    <a:pt x="646" y="318"/>
                  </a:lnTo>
                  <a:lnTo>
                    <a:pt x="646" y="318"/>
                  </a:lnTo>
                  <a:lnTo>
                    <a:pt x="647" y="318"/>
                  </a:lnTo>
                  <a:lnTo>
                    <a:pt x="647" y="318"/>
                  </a:lnTo>
                  <a:lnTo>
                    <a:pt x="648" y="318"/>
                  </a:lnTo>
                  <a:lnTo>
                    <a:pt x="648" y="318"/>
                  </a:lnTo>
                  <a:lnTo>
                    <a:pt x="649" y="318"/>
                  </a:lnTo>
                  <a:lnTo>
                    <a:pt x="649" y="318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1" y="318"/>
                  </a:lnTo>
                  <a:lnTo>
                    <a:pt x="651" y="318"/>
                  </a:lnTo>
                  <a:lnTo>
                    <a:pt x="652" y="318"/>
                  </a:lnTo>
                  <a:lnTo>
                    <a:pt x="652" y="318"/>
                  </a:lnTo>
                  <a:lnTo>
                    <a:pt x="653" y="318"/>
                  </a:lnTo>
                  <a:lnTo>
                    <a:pt x="653" y="318"/>
                  </a:lnTo>
                  <a:lnTo>
                    <a:pt x="654" y="318"/>
                  </a:lnTo>
                  <a:lnTo>
                    <a:pt x="654" y="318"/>
                  </a:lnTo>
                  <a:lnTo>
                    <a:pt x="655" y="318"/>
                  </a:lnTo>
                  <a:lnTo>
                    <a:pt x="655" y="318"/>
                  </a:lnTo>
                  <a:lnTo>
                    <a:pt x="656" y="318"/>
                  </a:lnTo>
                  <a:lnTo>
                    <a:pt x="656" y="318"/>
                  </a:lnTo>
                  <a:lnTo>
                    <a:pt x="657" y="318"/>
                  </a:lnTo>
                  <a:lnTo>
                    <a:pt x="657" y="318"/>
                  </a:lnTo>
                  <a:lnTo>
                    <a:pt x="658" y="318"/>
                  </a:lnTo>
                  <a:lnTo>
                    <a:pt x="658" y="318"/>
                  </a:lnTo>
                  <a:lnTo>
                    <a:pt x="659" y="318"/>
                  </a:lnTo>
                  <a:lnTo>
                    <a:pt x="659" y="312"/>
                  </a:lnTo>
                  <a:lnTo>
                    <a:pt x="659" y="314"/>
                  </a:lnTo>
                  <a:lnTo>
                    <a:pt x="660" y="314"/>
                  </a:lnTo>
                  <a:lnTo>
                    <a:pt x="660" y="318"/>
                  </a:lnTo>
                  <a:lnTo>
                    <a:pt x="660" y="317"/>
                  </a:lnTo>
                  <a:lnTo>
                    <a:pt x="661" y="317"/>
                  </a:lnTo>
                  <a:lnTo>
                    <a:pt x="661" y="318"/>
                  </a:lnTo>
                  <a:lnTo>
                    <a:pt x="661" y="318"/>
                  </a:lnTo>
                  <a:lnTo>
                    <a:pt x="662" y="318"/>
                  </a:lnTo>
                  <a:lnTo>
                    <a:pt x="663" y="318"/>
                  </a:lnTo>
                  <a:lnTo>
                    <a:pt x="663" y="318"/>
                  </a:lnTo>
                  <a:lnTo>
                    <a:pt x="664" y="318"/>
                  </a:lnTo>
                  <a:lnTo>
                    <a:pt x="664" y="318"/>
                  </a:lnTo>
                  <a:lnTo>
                    <a:pt x="665" y="318"/>
                  </a:lnTo>
                  <a:lnTo>
                    <a:pt x="665" y="318"/>
                  </a:lnTo>
                  <a:lnTo>
                    <a:pt x="666" y="318"/>
                  </a:lnTo>
                  <a:lnTo>
                    <a:pt x="666" y="318"/>
                  </a:lnTo>
                  <a:lnTo>
                    <a:pt x="667" y="318"/>
                  </a:lnTo>
                  <a:lnTo>
                    <a:pt x="667" y="318"/>
                  </a:lnTo>
                  <a:lnTo>
                    <a:pt x="668" y="318"/>
                  </a:lnTo>
                  <a:lnTo>
                    <a:pt x="668" y="318"/>
                  </a:lnTo>
                  <a:lnTo>
                    <a:pt x="669" y="318"/>
                  </a:lnTo>
                  <a:lnTo>
                    <a:pt x="669" y="318"/>
                  </a:lnTo>
                  <a:lnTo>
                    <a:pt x="670" y="318"/>
                  </a:lnTo>
                  <a:lnTo>
                    <a:pt x="670" y="318"/>
                  </a:lnTo>
                  <a:lnTo>
                    <a:pt x="671" y="318"/>
                  </a:lnTo>
                  <a:lnTo>
                    <a:pt x="671" y="318"/>
                  </a:lnTo>
                  <a:lnTo>
                    <a:pt x="672" y="318"/>
                  </a:lnTo>
                  <a:lnTo>
                    <a:pt x="672" y="318"/>
                  </a:lnTo>
                  <a:lnTo>
                    <a:pt x="673" y="318"/>
                  </a:lnTo>
                  <a:lnTo>
                    <a:pt x="673" y="318"/>
                  </a:lnTo>
                  <a:lnTo>
                    <a:pt x="674" y="318"/>
                  </a:lnTo>
                  <a:lnTo>
                    <a:pt x="674" y="318"/>
                  </a:lnTo>
                  <a:lnTo>
                    <a:pt x="675" y="318"/>
                  </a:lnTo>
                  <a:lnTo>
                    <a:pt x="675" y="318"/>
                  </a:lnTo>
                  <a:lnTo>
                    <a:pt x="676" y="318"/>
                  </a:lnTo>
                  <a:lnTo>
                    <a:pt x="676" y="318"/>
                  </a:lnTo>
                  <a:lnTo>
                    <a:pt x="677" y="318"/>
                  </a:lnTo>
                  <a:lnTo>
                    <a:pt x="677" y="318"/>
                  </a:lnTo>
                  <a:lnTo>
                    <a:pt x="678" y="318"/>
                  </a:lnTo>
                  <a:lnTo>
                    <a:pt x="678" y="318"/>
                  </a:lnTo>
                  <a:lnTo>
                    <a:pt x="679" y="318"/>
                  </a:lnTo>
                  <a:lnTo>
                    <a:pt x="679" y="318"/>
                  </a:lnTo>
                  <a:lnTo>
                    <a:pt x="680" y="318"/>
                  </a:lnTo>
                  <a:lnTo>
                    <a:pt x="680" y="318"/>
                  </a:lnTo>
                  <a:lnTo>
                    <a:pt x="681" y="318"/>
                  </a:lnTo>
                  <a:lnTo>
                    <a:pt x="681" y="318"/>
                  </a:lnTo>
                  <a:lnTo>
                    <a:pt x="682" y="318"/>
                  </a:lnTo>
                  <a:lnTo>
                    <a:pt x="682" y="318"/>
                  </a:lnTo>
                  <a:lnTo>
                    <a:pt x="683" y="318"/>
                  </a:lnTo>
                  <a:lnTo>
                    <a:pt x="683" y="318"/>
                  </a:lnTo>
                  <a:lnTo>
                    <a:pt x="684" y="318"/>
                  </a:lnTo>
                  <a:lnTo>
                    <a:pt x="684" y="318"/>
                  </a:lnTo>
                  <a:lnTo>
                    <a:pt x="685" y="318"/>
                  </a:lnTo>
                  <a:lnTo>
                    <a:pt x="685" y="315"/>
                  </a:lnTo>
                  <a:lnTo>
                    <a:pt x="685" y="316"/>
                  </a:lnTo>
                  <a:lnTo>
                    <a:pt x="686" y="316"/>
                  </a:lnTo>
                  <a:lnTo>
                    <a:pt x="686" y="318"/>
                  </a:lnTo>
                  <a:lnTo>
                    <a:pt x="686" y="317"/>
                  </a:lnTo>
                  <a:lnTo>
                    <a:pt x="687" y="317"/>
                  </a:lnTo>
                  <a:lnTo>
                    <a:pt x="687" y="318"/>
                  </a:lnTo>
                  <a:lnTo>
                    <a:pt x="687" y="318"/>
                  </a:lnTo>
                  <a:lnTo>
                    <a:pt x="688" y="318"/>
                  </a:lnTo>
                  <a:lnTo>
                    <a:pt x="689" y="318"/>
                  </a:lnTo>
                  <a:lnTo>
                    <a:pt x="689" y="318"/>
                  </a:lnTo>
                  <a:lnTo>
                    <a:pt x="690" y="318"/>
                  </a:lnTo>
                  <a:lnTo>
                    <a:pt x="690" y="318"/>
                  </a:lnTo>
                  <a:lnTo>
                    <a:pt x="691" y="318"/>
                  </a:lnTo>
                  <a:lnTo>
                    <a:pt x="691" y="318"/>
                  </a:lnTo>
                  <a:lnTo>
                    <a:pt x="692" y="318"/>
                  </a:lnTo>
                  <a:lnTo>
                    <a:pt x="692" y="318"/>
                  </a:lnTo>
                  <a:lnTo>
                    <a:pt x="693" y="318"/>
                  </a:lnTo>
                  <a:lnTo>
                    <a:pt x="693" y="318"/>
                  </a:lnTo>
                  <a:lnTo>
                    <a:pt x="694" y="318"/>
                  </a:lnTo>
                  <a:lnTo>
                    <a:pt x="694" y="318"/>
                  </a:lnTo>
                  <a:lnTo>
                    <a:pt x="695" y="318"/>
                  </a:lnTo>
                  <a:lnTo>
                    <a:pt x="695" y="318"/>
                  </a:lnTo>
                  <a:lnTo>
                    <a:pt x="696" y="318"/>
                  </a:lnTo>
                  <a:lnTo>
                    <a:pt x="696" y="318"/>
                  </a:lnTo>
                  <a:lnTo>
                    <a:pt x="697" y="318"/>
                  </a:lnTo>
                  <a:lnTo>
                    <a:pt x="697" y="318"/>
                  </a:lnTo>
                  <a:lnTo>
                    <a:pt x="698" y="318"/>
                  </a:lnTo>
                  <a:lnTo>
                    <a:pt x="698" y="318"/>
                  </a:lnTo>
                  <a:lnTo>
                    <a:pt x="699" y="318"/>
                  </a:lnTo>
                  <a:lnTo>
                    <a:pt x="699" y="318"/>
                  </a:lnTo>
                  <a:lnTo>
                    <a:pt x="700" y="318"/>
                  </a:lnTo>
                  <a:lnTo>
                    <a:pt x="700" y="318"/>
                  </a:lnTo>
                  <a:lnTo>
                    <a:pt x="701" y="318"/>
                  </a:lnTo>
                  <a:lnTo>
                    <a:pt x="701" y="318"/>
                  </a:lnTo>
                  <a:lnTo>
                    <a:pt x="702" y="318"/>
                  </a:lnTo>
                  <a:lnTo>
                    <a:pt x="702" y="318"/>
                  </a:lnTo>
                  <a:lnTo>
                    <a:pt x="703" y="318"/>
                  </a:lnTo>
                  <a:lnTo>
                    <a:pt x="703" y="318"/>
                  </a:lnTo>
                  <a:lnTo>
                    <a:pt x="704" y="318"/>
                  </a:lnTo>
                  <a:lnTo>
                    <a:pt x="704" y="318"/>
                  </a:lnTo>
                  <a:lnTo>
                    <a:pt x="705" y="318"/>
                  </a:lnTo>
                  <a:lnTo>
                    <a:pt x="705" y="318"/>
                  </a:lnTo>
                  <a:lnTo>
                    <a:pt x="706" y="318"/>
                  </a:lnTo>
                  <a:lnTo>
                    <a:pt x="706" y="318"/>
                  </a:lnTo>
                  <a:lnTo>
                    <a:pt x="707" y="318"/>
                  </a:lnTo>
                  <a:lnTo>
                    <a:pt x="707" y="318"/>
                  </a:lnTo>
                  <a:lnTo>
                    <a:pt x="708" y="318"/>
                  </a:lnTo>
                  <a:lnTo>
                    <a:pt x="708" y="318"/>
                  </a:lnTo>
                  <a:lnTo>
                    <a:pt x="709" y="318"/>
                  </a:lnTo>
                  <a:lnTo>
                    <a:pt x="709" y="318"/>
                  </a:lnTo>
                  <a:lnTo>
                    <a:pt x="710" y="318"/>
                  </a:lnTo>
                  <a:lnTo>
                    <a:pt x="710" y="318"/>
                  </a:lnTo>
                  <a:lnTo>
                    <a:pt x="711" y="318"/>
                  </a:lnTo>
                  <a:lnTo>
                    <a:pt x="711" y="318"/>
                  </a:lnTo>
                  <a:lnTo>
                    <a:pt x="712" y="318"/>
                  </a:lnTo>
                  <a:lnTo>
                    <a:pt x="712" y="318"/>
                  </a:lnTo>
                  <a:lnTo>
                    <a:pt x="713" y="318"/>
                  </a:lnTo>
                  <a:lnTo>
                    <a:pt x="713" y="318"/>
                  </a:lnTo>
                  <a:lnTo>
                    <a:pt x="714" y="318"/>
                  </a:lnTo>
                  <a:lnTo>
                    <a:pt x="714" y="318"/>
                  </a:lnTo>
                  <a:lnTo>
                    <a:pt x="715" y="318"/>
                  </a:lnTo>
                  <a:lnTo>
                    <a:pt x="715" y="318"/>
                  </a:lnTo>
                  <a:lnTo>
                    <a:pt x="716" y="318"/>
                  </a:lnTo>
                  <a:lnTo>
                    <a:pt x="716" y="318"/>
                  </a:lnTo>
                  <a:lnTo>
                    <a:pt x="717" y="318"/>
                  </a:lnTo>
                  <a:lnTo>
                    <a:pt x="717" y="318"/>
                  </a:lnTo>
                  <a:lnTo>
                    <a:pt x="718" y="318"/>
                  </a:lnTo>
                  <a:lnTo>
                    <a:pt x="718" y="318"/>
                  </a:lnTo>
                  <a:lnTo>
                    <a:pt x="719" y="318"/>
                  </a:lnTo>
                  <a:lnTo>
                    <a:pt x="719" y="318"/>
                  </a:lnTo>
                  <a:lnTo>
                    <a:pt x="720" y="318"/>
                  </a:lnTo>
                  <a:lnTo>
                    <a:pt x="720" y="318"/>
                  </a:lnTo>
                  <a:lnTo>
                    <a:pt x="721" y="318"/>
                  </a:lnTo>
                  <a:lnTo>
                    <a:pt x="721" y="318"/>
                  </a:lnTo>
                  <a:lnTo>
                    <a:pt x="722" y="318"/>
                  </a:lnTo>
                  <a:lnTo>
                    <a:pt x="722" y="318"/>
                  </a:lnTo>
                  <a:lnTo>
                    <a:pt x="723" y="318"/>
                  </a:lnTo>
                  <a:lnTo>
                    <a:pt x="723" y="318"/>
                  </a:lnTo>
                  <a:lnTo>
                    <a:pt x="724" y="318"/>
                  </a:lnTo>
                  <a:lnTo>
                    <a:pt x="724" y="318"/>
                  </a:lnTo>
                  <a:lnTo>
                    <a:pt x="725" y="318"/>
                  </a:lnTo>
                  <a:lnTo>
                    <a:pt x="725" y="318"/>
                  </a:lnTo>
                  <a:lnTo>
                    <a:pt x="726" y="318"/>
                  </a:lnTo>
                  <a:lnTo>
                    <a:pt x="726" y="318"/>
                  </a:lnTo>
                  <a:lnTo>
                    <a:pt x="727" y="318"/>
                  </a:lnTo>
                  <a:lnTo>
                    <a:pt x="727" y="318"/>
                  </a:lnTo>
                  <a:lnTo>
                    <a:pt x="728" y="318"/>
                  </a:lnTo>
                  <a:lnTo>
                    <a:pt x="728" y="317"/>
                  </a:lnTo>
                  <a:lnTo>
                    <a:pt x="728" y="317"/>
                  </a:lnTo>
                  <a:lnTo>
                    <a:pt x="729" y="317"/>
                  </a:lnTo>
                  <a:lnTo>
                    <a:pt x="729" y="318"/>
                  </a:lnTo>
                  <a:lnTo>
                    <a:pt x="729" y="317"/>
                  </a:lnTo>
                  <a:lnTo>
                    <a:pt x="730" y="317"/>
                  </a:lnTo>
                  <a:lnTo>
                    <a:pt x="730" y="318"/>
                  </a:lnTo>
                  <a:lnTo>
                    <a:pt x="730" y="318"/>
                  </a:lnTo>
                  <a:lnTo>
                    <a:pt x="731" y="318"/>
                  </a:lnTo>
                  <a:lnTo>
                    <a:pt x="732" y="318"/>
                  </a:lnTo>
                  <a:lnTo>
                    <a:pt x="732" y="318"/>
                  </a:lnTo>
                  <a:lnTo>
                    <a:pt x="733" y="318"/>
                  </a:lnTo>
                  <a:lnTo>
                    <a:pt x="733" y="318"/>
                  </a:lnTo>
                  <a:lnTo>
                    <a:pt x="734" y="318"/>
                  </a:lnTo>
                  <a:lnTo>
                    <a:pt x="734" y="318"/>
                  </a:lnTo>
                  <a:lnTo>
                    <a:pt x="735" y="318"/>
                  </a:lnTo>
                  <a:lnTo>
                    <a:pt x="735" y="318"/>
                  </a:lnTo>
                  <a:lnTo>
                    <a:pt x="736" y="318"/>
                  </a:lnTo>
                  <a:lnTo>
                    <a:pt x="736" y="318"/>
                  </a:lnTo>
                  <a:lnTo>
                    <a:pt x="737" y="318"/>
                  </a:lnTo>
                  <a:lnTo>
                    <a:pt x="737" y="318"/>
                  </a:lnTo>
                  <a:lnTo>
                    <a:pt x="738" y="318"/>
                  </a:lnTo>
                  <a:lnTo>
                    <a:pt x="738" y="318"/>
                  </a:lnTo>
                  <a:lnTo>
                    <a:pt x="739" y="318"/>
                  </a:lnTo>
                  <a:lnTo>
                    <a:pt x="739" y="318"/>
                  </a:lnTo>
                  <a:lnTo>
                    <a:pt x="740" y="318"/>
                  </a:lnTo>
                  <a:lnTo>
                    <a:pt x="740" y="318"/>
                  </a:lnTo>
                  <a:lnTo>
                    <a:pt x="741" y="318"/>
                  </a:lnTo>
                  <a:lnTo>
                    <a:pt x="741" y="318"/>
                  </a:lnTo>
                  <a:lnTo>
                    <a:pt x="742" y="318"/>
                  </a:lnTo>
                  <a:lnTo>
                    <a:pt x="742" y="318"/>
                  </a:lnTo>
                  <a:lnTo>
                    <a:pt x="743" y="318"/>
                  </a:lnTo>
                  <a:lnTo>
                    <a:pt x="743" y="318"/>
                  </a:lnTo>
                  <a:lnTo>
                    <a:pt x="744" y="318"/>
                  </a:lnTo>
                  <a:lnTo>
                    <a:pt x="744" y="318"/>
                  </a:lnTo>
                  <a:lnTo>
                    <a:pt x="745" y="318"/>
                  </a:lnTo>
                  <a:lnTo>
                    <a:pt x="745" y="318"/>
                  </a:lnTo>
                  <a:lnTo>
                    <a:pt x="746" y="318"/>
                  </a:lnTo>
                  <a:lnTo>
                    <a:pt x="746" y="318"/>
                  </a:lnTo>
                  <a:lnTo>
                    <a:pt x="747" y="318"/>
                  </a:lnTo>
                  <a:lnTo>
                    <a:pt x="747" y="318"/>
                  </a:lnTo>
                  <a:lnTo>
                    <a:pt x="748" y="318"/>
                  </a:lnTo>
                  <a:lnTo>
                    <a:pt x="748" y="318"/>
                  </a:lnTo>
                  <a:lnTo>
                    <a:pt x="749" y="318"/>
                  </a:lnTo>
                  <a:lnTo>
                    <a:pt x="749" y="318"/>
                  </a:lnTo>
                  <a:lnTo>
                    <a:pt x="750" y="318"/>
                  </a:lnTo>
                  <a:lnTo>
                    <a:pt x="750" y="318"/>
                  </a:lnTo>
                  <a:lnTo>
                    <a:pt x="751" y="318"/>
                  </a:lnTo>
                  <a:lnTo>
                    <a:pt x="751" y="318"/>
                  </a:lnTo>
                  <a:lnTo>
                    <a:pt x="752" y="318"/>
                  </a:lnTo>
                  <a:lnTo>
                    <a:pt x="752" y="318"/>
                  </a:lnTo>
                  <a:lnTo>
                    <a:pt x="753" y="318"/>
                  </a:lnTo>
                  <a:lnTo>
                    <a:pt x="753" y="318"/>
                  </a:lnTo>
                  <a:lnTo>
                    <a:pt x="754" y="318"/>
                  </a:lnTo>
                  <a:lnTo>
                    <a:pt x="754" y="318"/>
                  </a:lnTo>
                  <a:lnTo>
                    <a:pt x="755" y="318"/>
                  </a:lnTo>
                  <a:lnTo>
                    <a:pt x="755" y="318"/>
                  </a:lnTo>
                  <a:lnTo>
                    <a:pt x="756" y="318"/>
                  </a:lnTo>
                  <a:lnTo>
                    <a:pt x="756" y="318"/>
                  </a:lnTo>
                  <a:lnTo>
                    <a:pt x="757" y="318"/>
                  </a:lnTo>
                  <a:lnTo>
                    <a:pt x="757" y="318"/>
                  </a:lnTo>
                  <a:lnTo>
                    <a:pt x="758" y="318"/>
                  </a:lnTo>
                  <a:lnTo>
                    <a:pt x="758" y="318"/>
                  </a:lnTo>
                  <a:lnTo>
                    <a:pt x="759" y="318"/>
                  </a:lnTo>
                  <a:lnTo>
                    <a:pt x="759" y="318"/>
                  </a:lnTo>
                  <a:lnTo>
                    <a:pt x="760" y="318"/>
                  </a:lnTo>
                  <a:lnTo>
                    <a:pt x="760" y="318"/>
                  </a:lnTo>
                  <a:lnTo>
                    <a:pt x="761" y="318"/>
                  </a:lnTo>
                  <a:lnTo>
                    <a:pt x="761" y="318"/>
                  </a:lnTo>
                  <a:lnTo>
                    <a:pt x="762" y="318"/>
                  </a:lnTo>
                  <a:lnTo>
                    <a:pt x="762" y="318"/>
                  </a:lnTo>
                  <a:lnTo>
                    <a:pt x="763" y="318"/>
                  </a:lnTo>
                  <a:lnTo>
                    <a:pt x="763" y="318"/>
                  </a:lnTo>
                  <a:lnTo>
                    <a:pt x="764" y="318"/>
                  </a:lnTo>
                  <a:lnTo>
                    <a:pt x="764" y="318"/>
                  </a:lnTo>
                  <a:lnTo>
                    <a:pt x="765" y="318"/>
                  </a:lnTo>
                  <a:lnTo>
                    <a:pt x="765" y="318"/>
                  </a:lnTo>
                  <a:lnTo>
                    <a:pt x="766" y="318"/>
                  </a:lnTo>
                  <a:lnTo>
                    <a:pt x="766" y="318"/>
                  </a:lnTo>
                  <a:lnTo>
                    <a:pt x="767" y="318"/>
                  </a:lnTo>
                  <a:lnTo>
                    <a:pt x="767" y="318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69" y="318"/>
                  </a:lnTo>
                  <a:lnTo>
                    <a:pt x="769" y="318"/>
                  </a:lnTo>
                  <a:lnTo>
                    <a:pt x="770" y="318"/>
                  </a:lnTo>
                  <a:lnTo>
                    <a:pt x="770" y="318"/>
                  </a:lnTo>
                  <a:lnTo>
                    <a:pt x="771" y="318"/>
                  </a:lnTo>
                  <a:lnTo>
                    <a:pt x="771" y="318"/>
                  </a:lnTo>
                  <a:lnTo>
                    <a:pt x="772" y="318"/>
                  </a:lnTo>
                  <a:lnTo>
                    <a:pt x="772" y="318"/>
                  </a:lnTo>
                  <a:lnTo>
                    <a:pt x="773" y="318"/>
                  </a:lnTo>
                  <a:lnTo>
                    <a:pt x="773" y="318"/>
                  </a:lnTo>
                  <a:lnTo>
                    <a:pt x="774" y="318"/>
                  </a:lnTo>
                  <a:lnTo>
                    <a:pt x="774" y="318"/>
                  </a:lnTo>
                  <a:lnTo>
                    <a:pt x="775" y="318"/>
                  </a:lnTo>
                  <a:lnTo>
                    <a:pt x="775" y="318"/>
                  </a:lnTo>
                  <a:lnTo>
                    <a:pt x="776" y="318"/>
                  </a:lnTo>
                  <a:lnTo>
                    <a:pt x="776" y="318"/>
                  </a:lnTo>
                  <a:lnTo>
                    <a:pt x="777" y="318"/>
                  </a:lnTo>
                  <a:lnTo>
                    <a:pt x="777" y="318"/>
                  </a:lnTo>
                  <a:lnTo>
                    <a:pt x="778" y="318"/>
                  </a:lnTo>
                  <a:lnTo>
                    <a:pt x="778" y="318"/>
                  </a:lnTo>
                  <a:lnTo>
                    <a:pt x="779" y="318"/>
                  </a:lnTo>
                  <a:lnTo>
                    <a:pt x="779" y="318"/>
                  </a:lnTo>
                  <a:lnTo>
                    <a:pt x="780" y="318"/>
                  </a:lnTo>
                  <a:lnTo>
                    <a:pt x="780" y="318"/>
                  </a:lnTo>
                  <a:lnTo>
                    <a:pt x="781" y="318"/>
                  </a:lnTo>
                  <a:lnTo>
                    <a:pt x="781" y="318"/>
                  </a:lnTo>
                  <a:lnTo>
                    <a:pt x="782" y="318"/>
                  </a:lnTo>
                  <a:lnTo>
                    <a:pt x="782" y="318"/>
                  </a:lnTo>
                  <a:lnTo>
                    <a:pt x="783" y="318"/>
                  </a:lnTo>
                  <a:lnTo>
                    <a:pt x="783" y="318"/>
                  </a:lnTo>
                  <a:lnTo>
                    <a:pt x="784" y="318"/>
                  </a:lnTo>
                  <a:lnTo>
                    <a:pt x="784" y="318"/>
                  </a:lnTo>
                  <a:lnTo>
                    <a:pt x="785" y="318"/>
                  </a:lnTo>
                  <a:lnTo>
                    <a:pt x="785" y="318"/>
                  </a:lnTo>
                  <a:lnTo>
                    <a:pt x="786" y="318"/>
                  </a:lnTo>
                  <a:lnTo>
                    <a:pt x="786" y="318"/>
                  </a:lnTo>
                  <a:lnTo>
                    <a:pt x="787" y="318"/>
                  </a:lnTo>
                  <a:lnTo>
                    <a:pt x="787" y="315"/>
                  </a:lnTo>
                  <a:lnTo>
                    <a:pt x="787" y="316"/>
                  </a:lnTo>
                  <a:lnTo>
                    <a:pt x="788" y="316"/>
                  </a:lnTo>
                  <a:lnTo>
                    <a:pt x="788" y="318"/>
                  </a:lnTo>
                  <a:lnTo>
                    <a:pt x="788" y="317"/>
                  </a:lnTo>
                  <a:lnTo>
                    <a:pt x="789" y="317"/>
                  </a:lnTo>
                  <a:lnTo>
                    <a:pt x="789" y="318"/>
                  </a:lnTo>
                  <a:lnTo>
                    <a:pt x="789" y="317"/>
                  </a:lnTo>
                  <a:lnTo>
                    <a:pt x="790" y="317"/>
                  </a:lnTo>
                  <a:lnTo>
                    <a:pt x="790" y="318"/>
                  </a:lnTo>
                  <a:lnTo>
                    <a:pt x="790" y="318"/>
                  </a:lnTo>
                  <a:lnTo>
                    <a:pt x="791" y="318"/>
                  </a:lnTo>
                  <a:lnTo>
                    <a:pt x="792" y="318"/>
                  </a:lnTo>
                  <a:lnTo>
                    <a:pt x="792" y="318"/>
                  </a:lnTo>
                  <a:lnTo>
                    <a:pt x="793" y="318"/>
                  </a:lnTo>
                  <a:lnTo>
                    <a:pt x="793" y="318"/>
                  </a:lnTo>
                  <a:lnTo>
                    <a:pt x="794" y="318"/>
                  </a:lnTo>
                  <a:lnTo>
                    <a:pt x="794" y="318"/>
                  </a:lnTo>
                  <a:lnTo>
                    <a:pt x="795" y="318"/>
                  </a:lnTo>
                  <a:lnTo>
                    <a:pt x="795" y="318"/>
                  </a:lnTo>
                  <a:lnTo>
                    <a:pt x="796" y="318"/>
                  </a:lnTo>
                  <a:lnTo>
                    <a:pt x="796" y="318"/>
                  </a:lnTo>
                  <a:lnTo>
                    <a:pt x="797" y="318"/>
                  </a:lnTo>
                  <a:lnTo>
                    <a:pt x="797" y="318"/>
                  </a:lnTo>
                  <a:lnTo>
                    <a:pt x="798" y="318"/>
                  </a:lnTo>
                  <a:lnTo>
                    <a:pt x="798" y="318"/>
                  </a:lnTo>
                  <a:lnTo>
                    <a:pt x="799" y="318"/>
                  </a:lnTo>
                  <a:lnTo>
                    <a:pt x="799" y="318"/>
                  </a:lnTo>
                  <a:lnTo>
                    <a:pt x="800" y="318"/>
                  </a:lnTo>
                  <a:lnTo>
                    <a:pt x="800" y="318"/>
                  </a:lnTo>
                  <a:lnTo>
                    <a:pt x="801" y="318"/>
                  </a:lnTo>
                  <a:lnTo>
                    <a:pt x="801" y="318"/>
                  </a:lnTo>
                  <a:lnTo>
                    <a:pt x="802" y="318"/>
                  </a:lnTo>
                  <a:lnTo>
                    <a:pt x="802" y="318"/>
                  </a:lnTo>
                  <a:lnTo>
                    <a:pt x="803" y="318"/>
                  </a:lnTo>
                  <a:lnTo>
                    <a:pt x="803" y="318"/>
                  </a:lnTo>
                  <a:lnTo>
                    <a:pt x="804" y="318"/>
                  </a:lnTo>
                  <a:lnTo>
                    <a:pt x="804" y="318"/>
                  </a:lnTo>
                  <a:lnTo>
                    <a:pt x="805" y="318"/>
                  </a:lnTo>
                  <a:lnTo>
                    <a:pt x="805" y="318"/>
                  </a:lnTo>
                  <a:lnTo>
                    <a:pt x="806" y="318"/>
                  </a:lnTo>
                  <a:lnTo>
                    <a:pt x="806" y="318"/>
                  </a:lnTo>
                  <a:lnTo>
                    <a:pt x="807" y="318"/>
                  </a:lnTo>
                  <a:lnTo>
                    <a:pt x="807" y="318"/>
                  </a:lnTo>
                  <a:lnTo>
                    <a:pt x="808" y="318"/>
                  </a:lnTo>
                  <a:lnTo>
                    <a:pt x="808" y="318"/>
                  </a:lnTo>
                  <a:lnTo>
                    <a:pt x="809" y="318"/>
                  </a:lnTo>
                  <a:lnTo>
                    <a:pt x="809" y="318"/>
                  </a:lnTo>
                  <a:lnTo>
                    <a:pt x="810" y="318"/>
                  </a:lnTo>
                  <a:lnTo>
                    <a:pt x="810" y="318"/>
                  </a:lnTo>
                  <a:lnTo>
                    <a:pt x="811" y="318"/>
                  </a:lnTo>
                  <a:lnTo>
                    <a:pt x="811" y="318"/>
                  </a:lnTo>
                  <a:lnTo>
                    <a:pt x="812" y="318"/>
                  </a:lnTo>
                  <a:lnTo>
                    <a:pt x="812" y="318"/>
                  </a:lnTo>
                  <a:lnTo>
                    <a:pt x="813" y="318"/>
                  </a:lnTo>
                  <a:lnTo>
                    <a:pt x="813" y="318"/>
                  </a:lnTo>
                  <a:lnTo>
                    <a:pt x="814" y="318"/>
                  </a:lnTo>
                  <a:lnTo>
                    <a:pt x="814" y="318"/>
                  </a:lnTo>
                  <a:lnTo>
                    <a:pt x="815" y="318"/>
                  </a:lnTo>
                  <a:lnTo>
                    <a:pt x="815" y="318"/>
                  </a:lnTo>
                  <a:lnTo>
                    <a:pt x="816" y="318"/>
                  </a:lnTo>
                  <a:lnTo>
                    <a:pt x="816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8" y="318"/>
                  </a:lnTo>
                  <a:lnTo>
                    <a:pt x="818" y="318"/>
                  </a:lnTo>
                  <a:lnTo>
                    <a:pt x="819" y="318"/>
                  </a:lnTo>
                  <a:lnTo>
                    <a:pt x="819" y="318"/>
                  </a:lnTo>
                  <a:lnTo>
                    <a:pt x="820" y="318"/>
                  </a:lnTo>
                  <a:lnTo>
                    <a:pt x="820" y="318"/>
                  </a:lnTo>
                  <a:lnTo>
                    <a:pt x="821" y="318"/>
                  </a:lnTo>
                  <a:lnTo>
                    <a:pt x="821" y="318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3" y="318"/>
                  </a:lnTo>
                  <a:lnTo>
                    <a:pt x="823" y="318"/>
                  </a:lnTo>
                  <a:lnTo>
                    <a:pt x="824" y="318"/>
                  </a:lnTo>
                  <a:lnTo>
                    <a:pt x="824" y="318"/>
                  </a:lnTo>
                  <a:lnTo>
                    <a:pt x="825" y="318"/>
                  </a:lnTo>
                  <a:lnTo>
                    <a:pt x="825" y="318"/>
                  </a:lnTo>
                  <a:lnTo>
                    <a:pt x="826" y="318"/>
                  </a:lnTo>
                  <a:lnTo>
                    <a:pt x="826" y="318"/>
                  </a:lnTo>
                  <a:lnTo>
                    <a:pt x="827" y="318"/>
                  </a:lnTo>
                  <a:lnTo>
                    <a:pt x="827" y="318"/>
                  </a:lnTo>
                  <a:lnTo>
                    <a:pt x="828" y="318"/>
                  </a:lnTo>
                  <a:lnTo>
                    <a:pt x="828" y="318"/>
                  </a:lnTo>
                  <a:lnTo>
                    <a:pt x="829" y="318"/>
                  </a:lnTo>
                  <a:lnTo>
                    <a:pt x="829" y="318"/>
                  </a:lnTo>
                  <a:lnTo>
                    <a:pt x="830" y="318"/>
                  </a:lnTo>
                  <a:lnTo>
                    <a:pt x="830" y="314"/>
                  </a:lnTo>
                  <a:lnTo>
                    <a:pt x="830" y="315"/>
                  </a:lnTo>
                  <a:lnTo>
                    <a:pt x="831" y="315"/>
                  </a:lnTo>
                  <a:lnTo>
                    <a:pt x="831" y="318"/>
                  </a:lnTo>
                  <a:lnTo>
                    <a:pt x="831" y="317"/>
                  </a:lnTo>
                  <a:lnTo>
                    <a:pt x="832" y="317"/>
                  </a:lnTo>
                  <a:lnTo>
                    <a:pt x="832" y="318"/>
                  </a:lnTo>
                  <a:lnTo>
                    <a:pt x="832" y="318"/>
                  </a:lnTo>
                  <a:lnTo>
                    <a:pt x="833" y="318"/>
                  </a:lnTo>
                  <a:lnTo>
                    <a:pt x="834" y="318"/>
                  </a:lnTo>
                  <a:lnTo>
                    <a:pt x="834" y="318"/>
                  </a:lnTo>
                  <a:lnTo>
                    <a:pt x="835" y="318"/>
                  </a:lnTo>
                  <a:lnTo>
                    <a:pt x="835" y="318"/>
                  </a:lnTo>
                  <a:lnTo>
                    <a:pt x="836" y="318"/>
                  </a:lnTo>
                  <a:lnTo>
                    <a:pt x="836" y="318"/>
                  </a:lnTo>
                  <a:lnTo>
                    <a:pt x="837" y="318"/>
                  </a:lnTo>
                  <a:lnTo>
                    <a:pt x="837" y="318"/>
                  </a:lnTo>
                  <a:lnTo>
                    <a:pt x="838" y="318"/>
                  </a:lnTo>
                  <a:lnTo>
                    <a:pt x="838" y="318"/>
                  </a:lnTo>
                  <a:lnTo>
                    <a:pt x="839" y="318"/>
                  </a:lnTo>
                  <a:lnTo>
                    <a:pt x="839" y="318"/>
                  </a:lnTo>
                  <a:lnTo>
                    <a:pt x="840" y="318"/>
                  </a:lnTo>
                  <a:lnTo>
                    <a:pt x="840" y="318"/>
                  </a:lnTo>
                  <a:lnTo>
                    <a:pt x="841" y="318"/>
                  </a:lnTo>
                  <a:lnTo>
                    <a:pt x="841" y="318"/>
                  </a:lnTo>
                  <a:lnTo>
                    <a:pt x="842" y="318"/>
                  </a:lnTo>
                  <a:lnTo>
                    <a:pt x="842" y="318"/>
                  </a:lnTo>
                  <a:lnTo>
                    <a:pt x="843" y="318"/>
                  </a:lnTo>
                  <a:lnTo>
                    <a:pt x="843" y="318"/>
                  </a:lnTo>
                  <a:lnTo>
                    <a:pt x="844" y="318"/>
                  </a:lnTo>
                  <a:lnTo>
                    <a:pt x="844" y="31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132">
              <a:extLst>
                <a:ext uri="{FF2B5EF4-FFF2-40B4-BE49-F238E27FC236}">
                  <a16:creationId xmlns:a16="http://schemas.microsoft.com/office/drawing/2014/main" id="{6B062EB0-115F-244E-B3DD-CE64B3DE9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2910" y="5833196"/>
              <a:ext cx="280526" cy="92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1137.62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9" name="Rectangle 135">
              <a:extLst>
                <a:ext uri="{FF2B5EF4-FFF2-40B4-BE49-F238E27FC236}">
                  <a16:creationId xmlns:a16="http://schemas.microsoft.com/office/drawing/2014/main" id="{9E51C7FA-3099-F148-A933-5B08A7201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1498" y="6587988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1299.70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0" name="Rectangle 153">
              <a:extLst>
                <a:ext uri="{FF2B5EF4-FFF2-40B4-BE49-F238E27FC236}">
                  <a16:creationId xmlns:a16="http://schemas.microsoft.com/office/drawing/2014/main" id="{7891DD63-C647-1F47-87E8-46FD7B0B5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396" y="7057736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1178.65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1" name="Rectangle 162">
              <a:extLst>
                <a:ext uri="{FF2B5EF4-FFF2-40B4-BE49-F238E27FC236}">
                  <a16:creationId xmlns:a16="http://schemas.microsoft.com/office/drawing/2014/main" id="{489205DE-96E9-A042-AFDE-8FEFC084D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0121" y="7070767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1648.87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2" name="Rectangle 168">
              <a:extLst>
                <a:ext uri="{FF2B5EF4-FFF2-40B4-BE49-F238E27FC236}">
                  <a16:creationId xmlns:a16="http://schemas.microsoft.com/office/drawing/2014/main" id="{97E1BD25-2729-4B4D-9EE0-B850B70F1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346" y="707542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1340.72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3" name="Rectangle 187">
              <a:extLst>
                <a:ext uri="{FF2B5EF4-FFF2-40B4-BE49-F238E27FC236}">
                  <a16:creationId xmlns:a16="http://schemas.microsoft.com/office/drawing/2014/main" id="{B6511C16-E41B-5840-9CA5-BD2781619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496" y="5589466"/>
              <a:ext cx="5568950" cy="1644704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188">
              <a:extLst>
                <a:ext uri="{FF2B5EF4-FFF2-40B4-BE49-F238E27FC236}">
                  <a16:creationId xmlns:a16="http://schemas.microsoft.com/office/drawing/2014/main" id="{056324D7-5FA0-BA47-9CCC-299B1E5B8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846" y="7447710"/>
              <a:ext cx="5548313" cy="1414410"/>
            </a:xfrm>
            <a:custGeom>
              <a:avLst/>
              <a:gdLst>
                <a:gd name="T0" fmla="*/ 13 w 844"/>
                <a:gd name="T1" fmla="*/ 335 h 335"/>
                <a:gd name="T2" fmla="*/ 27 w 844"/>
                <a:gd name="T3" fmla="*/ 335 h 335"/>
                <a:gd name="T4" fmla="*/ 41 w 844"/>
                <a:gd name="T5" fmla="*/ 335 h 335"/>
                <a:gd name="T6" fmla="*/ 55 w 844"/>
                <a:gd name="T7" fmla="*/ 335 h 335"/>
                <a:gd name="T8" fmla="*/ 68 w 844"/>
                <a:gd name="T9" fmla="*/ 335 h 335"/>
                <a:gd name="T10" fmla="*/ 82 w 844"/>
                <a:gd name="T11" fmla="*/ 335 h 335"/>
                <a:gd name="T12" fmla="*/ 95 w 844"/>
                <a:gd name="T13" fmla="*/ 335 h 335"/>
                <a:gd name="T14" fmla="*/ 108 w 844"/>
                <a:gd name="T15" fmla="*/ 335 h 335"/>
                <a:gd name="T16" fmla="*/ 122 w 844"/>
                <a:gd name="T17" fmla="*/ 335 h 335"/>
                <a:gd name="T18" fmla="*/ 136 w 844"/>
                <a:gd name="T19" fmla="*/ 335 h 335"/>
                <a:gd name="T20" fmla="*/ 148 w 844"/>
                <a:gd name="T21" fmla="*/ 321 h 335"/>
                <a:gd name="T22" fmla="*/ 161 w 844"/>
                <a:gd name="T23" fmla="*/ 334 h 335"/>
                <a:gd name="T24" fmla="*/ 174 w 844"/>
                <a:gd name="T25" fmla="*/ 335 h 335"/>
                <a:gd name="T26" fmla="*/ 188 w 844"/>
                <a:gd name="T27" fmla="*/ 335 h 335"/>
                <a:gd name="T28" fmla="*/ 202 w 844"/>
                <a:gd name="T29" fmla="*/ 335 h 335"/>
                <a:gd name="T30" fmla="*/ 216 w 844"/>
                <a:gd name="T31" fmla="*/ 335 h 335"/>
                <a:gd name="T32" fmla="*/ 230 w 844"/>
                <a:gd name="T33" fmla="*/ 335 h 335"/>
                <a:gd name="T34" fmla="*/ 244 w 844"/>
                <a:gd name="T35" fmla="*/ 335 h 335"/>
                <a:gd name="T36" fmla="*/ 258 w 844"/>
                <a:gd name="T37" fmla="*/ 335 h 335"/>
                <a:gd name="T38" fmla="*/ 272 w 844"/>
                <a:gd name="T39" fmla="*/ 335 h 335"/>
                <a:gd name="T40" fmla="*/ 286 w 844"/>
                <a:gd name="T41" fmla="*/ 335 h 335"/>
                <a:gd name="T42" fmla="*/ 299 w 844"/>
                <a:gd name="T43" fmla="*/ 309 h 335"/>
                <a:gd name="T44" fmla="*/ 310 w 844"/>
                <a:gd name="T45" fmla="*/ 335 h 335"/>
                <a:gd name="T46" fmla="*/ 321 w 844"/>
                <a:gd name="T47" fmla="*/ 335 h 335"/>
                <a:gd name="T48" fmla="*/ 334 w 844"/>
                <a:gd name="T49" fmla="*/ 335 h 335"/>
                <a:gd name="T50" fmla="*/ 348 w 844"/>
                <a:gd name="T51" fmla="*/ 335 h 335"/>
                <a:gd name="T52" fmla="*/ 361 w 844"/>
                <a:gd name="T53" fmla="*/ 335 h 335"/>
                <a:gd name="T54" fmla="*/ 376 w 844"/>
                <a:gd name="T55" fmla="*/ 335 h 335"/>
                <a:gd name="T56" fmla="*/ 390 w 844"/>
                <a:gd name="T57" fmla="*/ 335 h 335"/>
                <a:gd name="T58" fmla="*/ 404 w 844"/>
                <a:gd name="T59" fmla="*/ 335 h 335"/>
                <a:gd name="T60" fmla="*/ 418 w 844"/>
                <a:gd name="T61" fmla="*/ 335 h 335"/>
                <a:gd name="T62" fmla="*/ 432 w 844"/>
                <a:gd name="T63" fmla="*/ 335 h 335"/>
                <a:gd name="T64" fmla="*/ 445 w 844"/>
                <a:gd name="T65" fmla="*/ 334 h 335"/>
                <a:gd name="T66" fmla="*/ 458 w 844"/>
                <a:gd name="T67" fmla="*/ 335 h 335"/>
                <a:gd name="T68" fmla="*/ 471 w 844"/>
                <a:gd name="T69" fmla="*/ 335 h 335"/>
                <a:gd name="T70" fmla="*/ 483 w 844"/>
                <a:gd name="T71" fmla="*/ 335 h 335"/>
                <a:gd name="T72" fmla="*/ 496 w 844"/>
                <a:gd name="T73" fmla="*/ 335 h 335"/>
                <a:gd name="T74" fmla="*/ 510 w 844"/>
                <a:gd name="T75" fmla="*/ 335 h 335"/>
                <a:gd name="T76" fmla="*/ 524 w 844"/>
                <a:gd name="T77" fmla="*/ 335 h 335"/>
                <a:gd name="T78" fmla="*/ 537 w 844"/>
                <a:gd name="T79" fmla="*/ 335 h 335"/>
                <a:gd name="T80" fmla="*/ 551 w 844"/>
                <a:gd name="T81" fmla="*/ 335 h 335"/>
                <a:gd name="T82" fmla="*/ 565 w 844"/>
                <a:gd name="T83" fmla="*/ 335 h 335"/>
                <a:gd name="T84" fmla="*/ 579 w 844"/>
                <a:gd name="T85" fmla="*/ 335 h 335"/>
                <a:gd name="T86" fmla="*/ 593 w 844"/>
                <a:gd name="T87" fmla="*/ 335 h 335"/>
                <a:gd name="T88" fmla="*/ 606 w 844"/>
                <a:gd name="T89" fmla="*/ 334 h 335"/>
                <a:gd name="T90" fmla="*/ 620 w 844"/>
                <a:gd name="T91" fmla="*/ 335 h 335"/>
                <a:gd name="T92" fmla="*/ 634 w 844"/>
                <a:gd name="T93" fmla="*/ 335 h 335"/>
                <a:gd name="T94" fmla="*/ 647 w 844"/>
                <a:gd name="T95" fmla="*/ 335 h 335"/>
                <a:gd name="T96" fmla="*/ 660 w 844"/>
                <a:gd name="T97" fmla="*/ 335 h 335"/>
                <a:gd name="T98" fmla="*/ 674 w 844"/>
                <a:gd name="T99" fmla="*/ 335 h 335"/>
                <a:gd name="T100" fmla="*/ 687 w 844"/>
                <a:gd name="T101" fmla="*/ 334 h 335"/>
                <a:gd name="T102" fmla="*/ 701 w 844"/>
                <a:gd name="T103" fmla="*/ 335 h 335"/>
                <a:gd name="T104" fmla="*/ 715 w 844"/>
                <a:gd name="T105" fmla="*/ 335 h 335"/>
                <a:gd name="T106" fmla="*/ 729 w 844"/>
                <a:gd name="T107" fmla="*/ 335 h 335"/>
                <a:gd name="T108" fmla="*/ 743 w 844"/>
                <a:gd name="T109" fmla="*/ 335 h 335"/>
                <a:gd name="T110" fmla="*/ 757 w 844"/>
                <a:gd name="T111" fmla="*/ 335 h 335"/>
                <a:gd name="T112" fmla="*/ 771 w 844"/>
                <a:gd name="T113" fmla="*/ 335 h 335"/>
                <a:gd name="T114" fmla="*/ 785 w 844"/>
                <a:gd name="T115" fmla="*/ 335 h 335"/>
                <a:gd name="T116" fmla="*/ 799 w 844"/>
                <a:gd name="T117" fmla="*/ 335 h 335"/>
                <a:gd name="T118" fmla="*/ 813 w 844"/>
                <a:gd name="T119" fmla="*/ 335 h 335"/>
                <a:gd name="T120" fmla="*/ 827 w 844"/>
                <a:gd name="T121" fmla="*/ 335 h 335"/>
                <a:gd name="T122" fmla="*/ 841 w 844"/>
                <a:gd name="T123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4" h="335">
                  <a:moveTo>
                    <a:pt x="0" y="335"/>
                  </a:moveTo>
                  <a:lnTo>
                    <a:pt x="0" y="335"/>
                  </a:lnTo>
                  <a:lnTo>
                    <a:pt x="0" y="335"/>
                  </a:lnTo>
                  <a:lnTo>
                    <a:pt x="1" y="335"/>
                  </a:lnTo>
                  <a:lnTo>
                    <a:pt x="1" y="335"/>
                  </a:lnTo>
                  <a:lnTo>
                    <a:pt x="2" y="335"/>
                  </a:lnTo>
                  <a:lnTo>
                    <a:pt x="2" y="335"/>
                  </a:lnTo>
                  <a:lnTo>
                    <a:pt x="3" y="335"/>
                  </a:lnTo>
                  <a:lnTo>
                    <a:pt x="3" y="335"/>
                  </a:lnTo>
                  <a:lnTo>
                    <a:pt x="4" y="335"/>
                  </a:lnTo>
                  <a:lnTo>
                    <a:pt x="4" y="335"/>
                  </a:lnTo>
                  <a:lnTo>
                    <a:pt x="5" y="335"/>
                  </a:lnTo>
                  <a:lnTo>
                    <a:pt x="5" y="335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7" y="335"/>
                  </a:lnTo>
                  <a:lnTo>
                    <a:pt x="7" y="335"/>
                  </a:lnTo>
                  <a:lnTo>
                    <a:pt x="8" y="335"/>
                  </a:lnTo>
                  <a:lnTo>
                    <a:pt x="8" y="335"/>
                  </a:lnTo>
                  <a:lnTo>
                    <a:pt x="9" y="335"/>
                  </a:lnTo>
                  <a:lnTo>
                    <a:pt x="9" y="335"/>
                  </a:lnTo>
                  <a:lnTo>
                    <a:pt x="10" y="335"/>
                  </a:lnTo>
                  <a:lnTo>
                    <a:pt x="10" y="335"/>
                  </a:lnTo>
                  <a:lnTo>
                    <a:pt x="11" y="335"/>
                  </a:lnTo>
                  <a:lnTo>
                    <a:pt x="11" y="335"/>
                  </a:lnTo>
                  <a:lnTo>
                    <a:pt x="12" y="335"/>
                  </a:lnTo>
                  <a:lnTo>
                    <a:pt x="12" y="335"/>
                  </a:lnTo>
                  <a:lnTo>
                    <a:pt x="13" y="335"/>
                  </a:lnTo>
                  <a:lnTo>
                    <a:pt x="13" y="335"/>
                  </a:lnTo>
                  <a:lnTo>
                    <a:pt x="14" y="335"/>
                  </a:lnTo>
                  <a:lnTo>
                    <a:pt x="14" y="335"/>
                  </a:lnTo>
                  <a:lnTo>
                    <a:pt x="15" y="335"/>
                  </a:lnTo>
                  <a:lnTo>
                    <a:pt x="15" y="335"/>
                  </a:lnTo>
                  <a:lnTo>
                    <a:pt x="16" y="335"/>
                  </a:lnTo>
                  <a:lnTo>
                    <a:pt x="16" y="335"/>
                  </a:lnTo>
                  <a:lnTo>
                    <a:pt x="17" y="335"/>
                  </a:lnTo>
                  <a:lnTo>
                    <a:pt x="17" y="335"/>
                  </a:lnTo>
                  <a:lnTo>
                    <a:pt x="18" y="335"/>
                  </a:lnTo>
                  <a:lnTo>
                    <a:pt x="18" y="335"/>
                  </a:lnTo>
                  <a:lnTo>
                    <a:pt x="19" y="335"/>
                  </a:lnTo>
                  <a:lnTo>
                    <a:pt x="19" y="335"/>
                  </a:lnTo>
                  <a:lnTo>
                    <a:pt x="20" y="335"/>
                  </a:lnTo>
                  <a:lnTo>
                    <a:pt x="20" y="335"/>
                  </a:lnTo>
                  <a:lnTo>
                    <a:pt x="21" y="335"/>
                  </a:lnTo>
                  <a:lnTo>
                    <a:pt x="21" y="335"/>
                  </a:lnTo>
                  <a:lnTo>
                    <a:pt x="22" y="335"/>
                  </a:lnTo>
                  <a:lnTo>
                    <a:pt x="22" y="335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4" y="335"/>
                  </a:lnTo>
                  <a:lnTo>
                    <a:pt x="24" y="335"/>
                  </a:lnTo>
                  <a:lnTo>
                    <a:pt x="25" y="335"/>
                  </a:lnTo>
                  <a:lnTo>
                    <a:pt x="25" y="335"/>
                  </a:lnTo>
                  <a:lnTo>
                    <a:pt x="26" y="335"/>
                  </a:lnTo>
                  <a:lnTo>
                    <a:pt x="26" y="335"/>
                  </a:lnTo>
                  <a:lnTo>
                    <a:pt x="27" y="335"/>
                  </a:lnTo>
                  <a:lnTo>
                    <a:pt x="27" y="335"/>
                  </a:lnTo>
                  <a:lnTo>
                    <a:pt x="28" y="335"/>
                  </a:lnTo>
                  <a:lnTo>
                    <a:pt x="28" y="335"/>
                  </a:lnTo>
                  <a:lnTo>
                    <a:pt x="29" y="335"/>
                  </a:lnTo>
                  <a:lnTo>
                    <a:pt x="29" y="335"/>
                  </a:lnTo>
                  <a:lnTo>
                    <a:pt x="30" y="335"/>
                  </a:lnTo>
                  <a:lnTo>
                    <a:pt x="30" y="335"/>
                  </a:lnTo>
                  <a:lnTo>
                    <a:pt x="31" y="335"/>
                  </a:lnTo>
                  <a:lnTo>
                    <a:pt x="31" y="335"/>
                  </a:lnTo>
                  <a:lnTo>
                    <a:pt x="32" y="335"/>
                  </a:lnTo>
                  <a:lnTo>
                    <a:pt x="32" y="335"/>
                  </a:lnTo>
                  <a:lnTo>
                    <a:pt x="33" y="335"/>
                  </a:lnTo>
                  <a:lnTo>
                    <a:pt x="33" y="335"/>
                  </a:lnTo>
                  <a:lnTo>
                    <a:pt x="34" y="335"/>
                  </a:lnTo>
                  <a:lnTo>
                    <a:pt x="34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6" y="335"/>
                  </a:lnTo>
                  <a:lnTo>
                    <a:pt x="36" y="335"/>
                  </a:lnTo>
                  <a:lnTo>
                    <a:pt x="37" y="335"/>
                  </a:lnTo>
                  <a:lnTo>
                    <a:pt x="37" y="335"/>
                  </a:lnTo>
                  <a:lnTo>
                    <a:pt x="38" y="335"/>
                  </a:lnTo>
                  <a:lnTo>
                    <a:pt x="38" y="335"/>
                  </a:lnTo>
                  <a:lnTo>
                    <a:pt x="39" y="335"/>
                  </a:lnTo>
                  <a:lnTo>
                    <a:pt x="39" y="335"/>
                  </a:lnTo>
                  <a:lnTo>
                    <a:pt x="40" y="335"/>
                  </a:lnTo>
                  <a:lnTo>
                    <a:pt x="40" y="335"/>
                  </a:lnTo>
                  <a:lnTo>
                    <a:pt x="41" y="335"/>
                  </a:lnTo>
                  <a:lnTo>
                    <a:pt x="41" y="335"/>
                  </a:lnTo>
                  <a:lnTo>
                    <a:pt x="42" y="335"/>
                  </a:lnTo>
                  <a:lnTo>
                    <a:pt x="42" y="335"/>
                  </a:lnTo>
                  <a:lnTo>
                    <a:pt x="43" y="335"/>
                  </a:lnTo>
                  <a:lnTo>
                    <a:pt x="43" y="335"/>
                  </a:lnTo>
                  <a:lnTo>
                    <a:pt x="44" y="335"/>
                  </a:lnTo>
                  <a:lnTo>
                    <a:pt x="44" y="335"/>
                  </a:lnTo>
                  <a:lnTo>
                    <a:pt x="45" y="335"/>
                  </a:lnTo>
                  <a:lnTo>
                    <a:pt x="45" y="335"/>
                  </a:lnTo>
                  <a:lnTo>
                    <a:pt x="46" y="335"/>
                  </a:lnTo>
                  <a:lnTo>
                    <a:pt x="46" y="335"/>
                  </a:lnTo>
                  <a:lnTo>
                    <a:pt x="47" y="335"/>
                  </a:lnTo>
                  <a:lnTo>
                    <a:pt x="47" y="335"/>
                  </a:lnTo>
                  <a:lnTo>
                    <a:pt x="48" y="335"/>
                  </a:lnTo>
                  <a:lnTo>
                    <a:pt x="48" y="335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50" y="335"/>
                  </a:lnTo>
                  <a:lnTo>
                    <a:pt x="50" y="335"/>
                  </a:lnTo>
                  <a:lnTo>
                    <a:pt x="51" y="335"/>
                  </a:lnTo>
                  <a:lnTo>
                    <a:pt x="51" y="335"/>
                  </a:lnTo>
                  <a:lnTo>
                    <a:pt x="52" y="335"/>
                  </a:lnTo>
                  <a:lnTo>
                    <a:pt x="52" y="335"/>
                  </a:lnTo>
                  <a:lnTo>
                    <a:pt x="53" y="335"/>
                  </a:lnTo>
                  <a:lnTo>
                    <a:pt x="53" y="335"/>
                  </a:lnTo>
                  <a:lnTo>
                    <a:pt x="54" y="335"/>
                  </a:lnTo>
                  <a:lnTo>
                    <a:pt x="54" y="335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6" y="335"/>
                  </a:lnTo>
                  <a:lnTo>
                    <a:pt x="56" y="335"/>
                  </a:lnTo>
                  <a:lnTo>
                    <a:pt x="57" y="335"/>
                  </a:lnTo>
                  <a:lnTo>
                    <a:pt x="57" y="335"/>
                  </a:lnTo>
                  <a:lnTo>
                    <a:pt x="58" y="335"/>
                  </a:lnTo>
                  <a:lnTo>
                    <a:pt x="58" y="335"/>
                  </a:lnTo>
                  <a:lnTo>
                    <a:pt x="59" y="335"/>
                  </a:lnTo>
                  <a:lnTo>
                    <a:pt x="59" y="335"/>
                  </a:lnTo>
                  <a:lnTo>
                    <a:pt x="60" y="335"/>
                  </a:lnTo>
                  <a:lnTo>
                    <a:pt x="60" y="335"/>
                  </a:lnTo>
                  <a:lnTo>
                    <a:pt x="61" y="335"/>
                  </a:lnTo>
                  <a:lnTo>
                    <a:pt x="61" y="335"/>
                  </a:lnTo>
                  <a:lnTo>
                    <a:pt x="62" y="335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3" y="335"/>
                  </a:lnTo>
                  <a:lnTo>
                    <a:pt x="64" y="335"/>
                  </a:lnTo>
                  <a:lnTo>
                    <a:pt x="64" y="335"/>
                  </a:lnTo>
                  <a:lnTo>
                    <a:pt x="65" y="335"/>
                  </a:lnTo>
                  <a:lnTo>
                    <a:pt x="65" y="335"/>
                  </a:lnTo>
                  <a:lnTo>
                    <a:pt x="66" y="335"/>
                  </a:lnTo>
                  <a:lnTo>
                    <a:pt x="66" y="335"/>
                  </a:lnTo>
                  <a:lnTo>
                    <a:pt x="67" y="335"/>
                  </a:lnTo>
                  <a:lnTo>
                    <a:pt x="67" y="320"/>
                  </a:lnTo>
                  <a:lnTo>
                    <a:pt x="67" y="329"/>
                  </a:lnTo>
                  <a:lnTo>
                    <a:pt x="68" y="329"/>
                  </a:lnTo>
                  <a:lnTo>
                    <a:pt x="68" y="335"/>
                  </a:lnTo>
                  <a:lnTo>
                    <a:pt x="68" y="334"/>
                  </a:lnTo>
                  <a:lnTo>
                    <a:pt x="69" y="334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70" y="335"/>
                  </a:lnTo>
                  <a:lnTo>
                    <a:pt x="71" y="335"/>
                  </a:lnTo>
                  <a:lnTo>
                    <a:pt x="71" y="335"/>
                  </a:lnTo>
                  <a:lnTo>
                    <a:pt x="72" y="335"/>
                  </a:lnTo>
                  <a:lnTo>
                    <a:pt x="72" y="335"/>
                  </a:lnTo>
                  <a:lnTo>
                    <a:pt x="73" y="335"/>
                  </a:lnTo>
                  <a:lnTo>
                    <a:pt x="73" y="335"/>
                  </a:lnTo>
                  <a:lnTo>
                    <a:pt x="74" y="335"/>
                  </a:lnTo>
                  <a:lnTo>
                    <a:pt x="74" y="335"/>
                  </a:lnTo>
                  <a:lnTo>
                    <a:pt x="75" y="335"/>
                  </a:lnTo>
                  <a:lnTo>
                    <a:pt x="75" y="335"/>
                  </a:lnTo>
                  <a:lnTo>
                    <a:pt x="76" y="335"/>
                  </a:lnTo>
                  <a:lnTo>
                    <a:pt x="76" y="335"/>
                  </a:lnTo>
                  <a:lnTo>
                    <a:pt x="77" y="335"/>
                  </a:lnTo>
                  <a:lnTo>
                    <a:pt x="77" y="335"/>
                  </a:lnTo>
                  <a:lnTo>
                    <a:pt x="78" y="335"/>
                  </a:lnTo>
                  <a:lnTo>
                    <a:pt x="78" y="335"/>
                  </a:lnTo>
                  <a:lnTo>
                    <a:pt x="79" y="335"/>
                  </a:lnTo>
                  <a:lnTo>
                    <a:pt x="79" y="335"/>
                  </a:lnTo>
                  <a:lnTo>
                    <a:pt x="80" y="335"/>
                  </a:lnTo>
                  <a:lnTo>
                    <a:pt x="80" y="335"/>
                  </a:lnTo>
                  <a:lnTo>
                    <a:pt x="81" y="335"/>
                  </a:lnTo>
                  <a:lnTo>
                    <a:pt x="81" y="335"/>
                  </a:lnTo>
                  <a:lnTo>
                    <a:pt x="82" y="335"/>
                  </a:lnTo>
                  <a:lnTo>
                    <a:pt x="82" y="326"/>
                  </a:lnTo>
                  <a:lnTo>
                    <a:pt x="82" y="331"/>
                  </a:lnTo>
                  <a:lnTo>
                    <a:pt x="83" y="331"/>
                  </a:lnTo>
                  <a:lnTo>
                    <a:pt x="83" y="335"/>
                  </a:lnTo>
                  <a:lnTo>
                    <a:pt x="83" y="334"/>
                  </a:lnTo>
                  <a:lnTo>
                    <a:pt x="84" y="334"/>
                  </a:lnTo>
                  <a:lnTo>
                    <a:pt x="84" y="335"/>
                  </a:lnTo>
                  <a:lnTo>
                    <a:pt x="84" y="335"/>
                  </a:lnTo>
                  <a:lnTo>
                    <a:pt x="85" y="335"/>
                  </a:lnTo>
                  <a:lnTo>
                    <a:pt x="86" y="335"/>
                  </a:lnTo>
                  <a:lnTo>
                    <a:pt x="86" y="335"/>
                  </a:lnTo>
                  <a:lnTo>
                    <a:pt x="87" y="335"/>
                  </a:lnTo>
                  <a:lnTo>
                    <a:pt x="87" y="335"/>
                  </a:lnTo>
                  <a:lnTo>
                    <a:pt x="88" y="335"/>
                  </a:lnTo>
                  <a:lnTo>
                    <a:pt x="88" y="335"/>
                  </a:lnTo>
                  <a:lnTo>
                    <a:pt x="89" y="335"/>
                  </a:lnTo>
                  <a:lnTo>
                    <a:pt x="89" y="335"/>
                  </a:lnTo>
                  <a:lnTo>
                    <a:pt x="90" y="335"/>
                  </a:lnTo>
                  <a:lnTo>
                    <a:pt x="90" y="335"/>
                  </a:lnTo>
                  <a:lnTo>
                    <a:pt x="91" y="335"/>
                  </a:lnTo>
                  <a:lnTo>
                    <a:pt x="91" y="335"/>
                  </a:lnTo>
                  <a:lnTo>
                    <a:pt x="92" y="335"/>
                  </a:lnTo>
                  <a:lnTo>
                    <a:pt x="92" y="335"/>
                  </a:lnTo>
                  <a:lnTo>
                    <a:pt x="93" y="335"/>
                  </a:lnTo>
                  <a:lnTo>
                    <a:pt x="93" y="335"/>
                  </a:lnTo>
                  <a:lnTo>
                    <a:pt x="94" y="335"/>
                  </a:lnTo>
                  <a:lnTo>
                    <a:pt x="94" y="335"/>
                  </a:lnTo>
                  <a:lnTo>
                    <a:pt x="95" y="335"/>
                  </a:lnTo>
                  <a:lnTo>
                    <a:pt x="95" y="335"/>
                  </a:lnTo>
                  <a:lnTo>
                    <a:pt x="96" y="335"/>
                  </a:lnTo>
                  <a:lnTo>
                    <a:pt x="96" y="335"/>
                  </a:lnTo>
                  <a:lnTo>
                    <a:pt x="97" y="335"/>
                  </a:lnTo>
                  <a:lnTo>
                    <a:pt x="97" y="335"/>
                  </a:lnTo>
                  <a:lnTo>
                    <a:pt x="98" y="335"/>
                  </a:lnTo>
                  <a:lnTo>
                    <a:pt x="98" y="335"/>
                  </a:lnTo>
                  <a:lnTo>
                    <a:pt x="99" y="335"/>
                  </a:lnTo>
                  <a:lnTo>
                    <a:pt x="99" y="335"/>
                  </a:lnTo>
                  <a:lnTo>
                    <a:pt x="100" y="335"/>
                  </a:lnTo>
                  <a:lnTo>
                    <a:pt x="100" y="335"/>
                  </a:lnTo>
                  <a:lnTo>
                    <a:pt x="101" y="335"/>
                  </a:lnTo>
                  <a:lnTo>
                    <a:pt x="101" y="335"/>
                  </a:lnTo>
                  <a:lnTo>
                    <a:pt x="102" y="335"/>
                  </a:lnTo>
                  <a:lnTo>
                    <a:pt x="102" y="332"/>
                  </a:lnTo>
                  <a:lnTo>
                    <a:pt x="102" y="334"/>
                  </a:lnTo>
                  <a:lnTo>
                    <a:pt x="103" y="334"/>
                  </a:lnTo>
                  <a:lnTo>
                    <a:pt x="103" y="335"/>
                  </a:lnTo>
                  <a:lnTo>
                    <a:pt x="103" y="335"/>
                  </a:lnTo>
                  <a:lnTo>
                    <a:pt x="104" y="335"/>
                  </a:lnTo>
                  <a:lnTo>
                    <a:pt x="105" y="335"/>
                  </a:lnTo>
                  <a:lnTo>
                    <a:pt x="105" y="335"/>
                  </a:lnTo>
                  <a:lnTo>
                    <a:pt x="106" y="335"/>
                  </a:lnTo>
                  <a:lnTo>
                    <a:pt x="106" y="335"/>
                  </a:lnTo>
                  <a:lnTo>
                    <a:pt x="107" y="335"/>
                  </a:lnTo>
                  <a:lnTo>
                    <a:pt x="107" y="335"/>
                  </a:lnTo>
                  <a:lnTo>
                    <a:pt x="108" y="335"/>
                  </a:lnTo>
                  <a:lnTo>
                    <a:pt x="108" y="335"/>
                  </a:lnTo>
                  <a:lnTo>
                    <a:pt x="109" y="335"/>
                  </a:lnTo>
                  <a:lnTo>
                    <a:pt x="109" y="335"/>
                  </a:lnTo>
                  <a:lnTo>
                    <a:pt x="110" y="335"/>
                  </a:lnTo>
                  <a:lnTo>
                    <a:pt x="110" y="335"/>
                  </a:lnTo>
                  <a:lnTo>
                    <a:pt x="111" y="335"/>
                  </a:lnTo>
                  <a:lnTo>
                    <a:pt x="111" y="335"/>
                  </a:lnTo>
                  <a:lnTo>
                    <a:pt x="112" y="335"/>
                  </a:lnTo>
                  <a:lnTo>
                    <a:pt x="112" y="335"/>
                  </a:lnTo>
                  <a:lnTo>
                    <a:pt x="113" y="335"/>
                  </a:lnTo>
                  <a:lnTo>
                    <a:pt x="113" y="33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15" y="335"/>
                  </a:lnTo>
                  <a:lnTo>
                    <a:pt x="115" y="335"/>
                  </a:lnTo>
                  <a:lnTo>
                    <a:pt x="116" y="335"/>
                  </a:lnTo>
                  <a:lnTo>
                    <a:pt x="116" y="335"/>
                  </a:lnTo>
                  <a:lnTo>
                    <a:pt x="117" y="335"/>
                  </a:lnTo>
                  <a:lnTo>
                    <a:pt x="117" y="335"/>
                  </a:lnTo>
                  <a:lnTo>
                    <a:pt x="118" y="335"/>
                  </a:lnTo>
                  <a:lnTo>
                    <a:pt x="118" y="335"/>
                  </a:lnTo>
                  <a:lnTo>
                    <a:pt x="119" y="335"/>
                  </a:lnTo>
                  <a:lnTo>
                    <a:pt x="119" y="335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121" y="335"/>
                  </a:lnTo>
                  <a:lnTo>
                    <a:pt x="121" y="335"/>
                  </a:lnTo>
                  <a:lnTo>
                    <a:pt x="122" y="335"/>
                  </a:lnTo>
                  <a:lnTo>
                    <a:pt x="122" y="335"/>
                  </a:lnTo>
                  <a:lnTo>
                    <a:pt x="123" y="335"/>
                  </a:lnTo>
                  <a:lnTo>
                    <a:pt x="123" y="335"/>
                  </a:lnTo>
                  <a:lnTo>
                    <a:pt x="124" y="335"/>
                  </a:lnTo>
                  <a:lnTo>
                    <a:pt x="124" y="335"/>
                  </a:lnTo>
                  <a:lnTo>
                    <a:pt x="125" y="335"/>
                  </a:lnTo>
                  <a:lnTo>
                    <a:pt x="125" y="335"/>
                  </a:lnTo>
                  <a:lnTo>
                    <a:pt x="126" y="335"/>
                  </a:lnTo>
                  <a:lnTo>
                    <a:pt x="126" y="335"/>
                  </a:lnTo>
                  <a:lnTo>
                    <a:pt x="127" y="335"/>
                  </a:lnTo>
                  <a:lnTo>
                    <a:pt x="127" y="335"/>
                  </a:lnTo>
                  <a:lnTo>
                    <a:pt x="128" y="335"/>
                  </a:lnTo>
                  <a:lnTo>
                    <a:pt x="128" y="335"/>
                  </a:lnTo>
                  <a:lnTo>
                    <a:pt x="129" y="335"/>
                  </a:lnTo>
                  <a:lnTo>
                    <a:pt x="129" y="335"/>
                  </a:lnTo>
                  <a:lnTo>
                    <a:pt x="130" y="335"/>
                  </a:lnTo>
                  <a:lnTo>
                    <a:pt x="130" y="335"/>
                  </a:lnTo>
                  <a:lnTo>
                    <a:pt x="131" y="335"/>
                  </a:lnTo>
                  <a:lnTo>
                    <a:pt x="131" y="335"/>
                  </a:lnTo>
                  <a:lnTo>
                    <a:pt x="132" y="335"/>
                  </a:lnTo>
                  <a:lnTo>
                    <a:pt x="132" y="335"/>
                  </a:lnTo>
                  <a:lnTo>
                    <a:pt x="133" y="335"/>
                  </a:lnTo>
                  <a:lnTo>
                    <a:pt x="133" y="335"/>
                  </a:lnTo>
                  <a:lnTo>
                    <a:pt x="134" y="335"/>
                  </a:lnTo>
                  <a:lnTo>
                    <a:pt x="134" y="335"/>
                  </a:lnTo>
                  <a:lnTo>
                    <a:pt x="135" y="335"/>
                  </a:lnTo>
                  <a:lnTo>
                    <a:pt x="135" y="335"/>
                  </a:lnTo>
                  <a:lnTo>
                    <a:pt x="136" y="335"/>
                  </a:lnTo>
                  <a:lnTo>
                    <a:pt x="136" y="335"/>
                  </a:lnTo>
                  <a:lnTo>
                    <a:pt x="137" y="335"/>
                  </a:lnTo>
                  <a:lnTo>
                    <a:pt x="137" y="335"/>
                  </a:lnTo>
                  <a:lnTo>
                    <a:pt x="138" y="335"/>
                  </a:lnTo>
                  <a:lnTo>
                    <a:pt x="138" y="335"/>
                  </a:lnTo>
                  <a:lnTo>
                    <a:pt x="139" y="335"/>
                  </a:lnTo>
                  <a:lnTo>
                    <a:pt x="139" y="335"/>
                  </a:lnTo>
                  <a:lnTo>
                    <a:pt x="140" y="335"/>
                  </a:lnTo>
                  <a:lnTo>
                    <a:pt x="140" y="335"/>
                  </a:lnTo>
                  <a:lnTo>
                    <a:pt x="141" y="335"/>
                  </a:lnTo>
                  <a:lnTo>
                    <a:pt x="141" y="335"/>
                  </a:lnTo>
                  <a:lnTo>
                    <a:pt x="142" y="335"/>
                  </a:lnTo>
                  <a:lnTo>
                    <a:pt x="142" y="335"/>
                  </a:lnTo>
                  <a:lnTo>
                    <a:pt x="143" y="335"/>
                  </a:lnTo>
                  <a:lnTo>
                    <a:pt x="143" y="334"/>
                  </a:lnTo>
                  <a:lnTo>
                    <a:pt x="143" y="335"/>
                  </a:lnTo>
                  <a:lnTo>
                    <a:pt x="144" y="335"/>
                  </a:lnTo>
                  <a:lnTo>
                    <a:pt x="145" y="335"/>
                  </a:lnTo>
                  <a:lnTo>
                    <a:pt x="145" y="78"/>
                  </a:lnTo>
                  <a:lnTo>
                    <a:pt x="145" y="332"/>
                  </a:lnTo>
                  <a:lnTo>
                    <a:pt x="146" y="332"/>
                  </a:lnTo>
                  <a:lnTo>
                    <a:pt x="146" y="0"/>
                  </a:lnTo>
                  <a:lnTo>
                    <a:pt x="146" y="148"/>
                  </a:lnTo>
                  <a:lnTo>
                    <a:pt x="147" y="148"/>
                  </a:lnTo>
                  <a:lnTo>
                    <a:pt x="147" y="333"/>
                  </a:lnTo>
                  <a:lnTo>
                    <a:pt x="147" y="271"/>
                  </a:lnTo>
                  <a:lnTo>
                    <a:pt x="148" y="271"/>
                  </a:lnTo>
                  <a:lnTo>
                    <a:pt x="148" y="334"/>
                  </a:lnTo>
                  <a:lnTo>
                    <a:pt x="148" y="321"/>
                  </a:lnTo>
                  <a:lnTo>
                    <a:pt x="149" y="321"/>
                  </a:lnTo>
                  <a:lnTo>
                    <a:pt x="149" y="335"/>
                  </a:lnTo>
                  <a:lnTo>
                    <a:pt x="149" y="329"/>
                  </a:lnTo>
                  <a:lnTo>
                    <a:pt x="150" y="329"/>
                  </a:lnTo>
                  <a:lnTo>
                    <a:pt x="150" y="335"/>
                  </a:lnTo>
                  <a:lnTo>
                    <a:pt x="150" y="334"/>
                  </a:lnTo>
                  <a:lnTo>
                    <a:pt x="151" y="334"/>
                  </a:lnTo>
                  <a:lnTo>
                    <a:pt x="151" y="335"/>
                  </a:lnTo>
                  <a:lnTo>
                    <a:pt x="151" y="335"/>
                  </a:lnTo>
                  <a:lnTo>
                    <a:pt x="152" y="335"/>
                  </a:lnTo>
                  <a:lnTo>
                    <a:pt x="153" y="335"/>
                  </a:lnTo>
                  <a:lnTo>
                    <a:pt x="153" y="335"/>
                  </a:lnTo>
                  <a:lnTo>
                    <a:pt x="154" y="335"/>
                  </a:lnTo>
                  <a:lnTo>
                    <a:pt x="154" y="335"/>
                  </a:lnTo>
                  <a:lnTo>
                    <a:pt x="155" y="335"/>
                  </a:lnTo>
                  <a:lnTo>
                    <a:pt x="155" y="335"/>
                  </a:lnTo>
                  <a:lnTo>
                    <a:pt x="156" y="335"/>
                  </a:lnTo>
                  <a:lnTo>
                    <a:pt x="156" y="335"/>
                  </a:lnTo>
                  <a:lnTo>
                    <a:pt x="157" y="335"/>
                  </a:lnTo>
                  <a:lnTo>
                    <a:pt x="157" y="335"/>
                  </a:lnTo>
                  <a:lnTo>
                    <a:pt x="158" y="335"/>
                  </a:lnTo>
                  <a:lnTo>
                    <a:pt x="158" y="335"/>
                  </a:lnTo>
                  <a:lnTo>
                    <a:pt x="159" y="335"/>
                  </a:lnTo>
                  <a:lnTo>
                    <a:pt x="159" y="335"/>
                  </a:lnTo>
                  <a:lnTo>
                    <a:pt x="160" y="335"/>
                  </a:lnTo>
                  <a:lnTo>
                    <a:pt x="160" y="332"/>
                  </a:lnTo>
                  <a:lnTo>
                    <a:pt x="160" y="334"/>
                  </a:lnTo>
                  <a:lnTo>
                    <a:pt x="161" y="334"/>
                  </a:lnTo>
                  <a:lnTo>
                    <a:pt x="161" y="335"/>
                  </a:lnTo>
                  <a:lnTo>
                    <a:pt x="161" y="334"/>
                  </a:lnTo>
                  <a:lnTo>
                    <a:pt x="162" y="334"/>
                  </a:lnTo>
                  <a:lnTo>
                    <a:pt x="162" y="335"/>
                  </a:lnTo>
                  <a:lnTo>
                    <a:pt x="162" y="335"/>
                  </a:lnTo>
                  <a:lnTo>
                    <a:pt x="163" y="335"/>
                  </a:lnTo>
                  <a:lnTo>
                    <a:pt x="164" y="335"/>
                  </a:lnTo>
                  <a:lnTo>
                    <a:pt x="164" y="335"/>
                  </a:lnTo>
                  <a:lnTo>
                    <a:pt x="165" y="335"/>
                  </a:lnTo>
                  <a:lnTo>
                    <a:pt x="165" y="335"/>
                  </a:lnTo>
                  <a:lnTo>
                    <a:pt x="166" y="335"/>
                  </a:lnTo>
                  <a:lnTo>
                    <a:pt x="166" y="335"/>
                  </a:lnTo>
                  <a:lnTo>
                    <a:pt x="167" y="335"/>
                  </a:lnTo>
                  <a:lnTo>
                    <a:pt x="167" y="335"/>
                  </a:lnTo>
                  <a:lnTo>
                    <a:pt x="168" y="335"/>
                  </a:lnTo>
                  <a:lnTo>
                    <a:pt x="168" y="335"/>
                  </a:lnTo>
                  <a:lnTo>
                    <a:pt x="169" y="335"/>
                  </a:lnTo>
                  <a:lnTo>
                    <a:pt x="169" y="334"/>
                  </a:lnTo>
                  <a:lnTo>
                    <a:pt x="169" y="335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5"/>
                  </a:lnTo>
                  <a:lnTo>
                    <a:pt x="172" y="335"/>
                  </a:lnTo>
                  <a:lnTo>
                    <a:pt x="172" y="335"/>
                  </a:lnTo>
                  <a:lnTo>
                    <a:pt x="173" y="335"/>
                  </a:lnTo>
                  <a:lnTo>
                    <a:pt x="173" y="335"/>
                  </a:lnTo>
                  <a:lnTo>
                    <a:pt x="174" y="335"/>
                  </a:lnTo>
                  <a:lnTo>
                    <a:pt x="174" y="335"/>
                  </a:lnTo>
                  <a:lnTo>
                    <a:pt x="175" y="335"/>
                  </a:lnTo>
                  <a:lnTo>
                    <a:pt x="175" y="335"/>
                  </a:lnTo>
                  <a:lnTo>
                    <a:pt x="176" y="335"/>
                  </a:lnTo>
                  <a:lnTo>
                    <a:pt x="176" y="335"/>
                  </a:lnTo>
                  <a:lnTo>
                    <a:pt x="177" y="335"/>
                  </a:lnTo>
                  <a:lnTo>
                    <a:pt x="177" y="335"/>
                  </a:lnTo>
                  <a:lnTo>
                    <a:pt x="178" y="335"/>
                  </a:lnTo>
                  <a:lnTo>
                    <a:pt x="178" y="335"/>
                  </a:lnTo>
                  <a:lnTo>
                    <a:pt x="179" y="335"/>
                  </a:lnTo>
                  <a:lnTo>
                    <a:pt x="179" y="335"/>
                  </a:lnTo>
                  <a:lnTo>
                    <a:pt x="180" y="335"/>
                  </a:lnTo>
                  <a:lnTo>
                    <a:pt x="180" y="335"/>
                  </a:lnTo>
                  <a:lnTo>
                    <a:pt x="181" y="335"/>
                  </a:lnTo>
                  <a:lnTo>
                    <a:pt x="181" y="335"/>
                  </a:lnTo>
                  <a:lnTo>
                    <a:pt x="182" y="335"/>
                  </a:lnTo>
                  <a:lnTo>
                    <a:pt x="182" y="335"/>
                  </a:lnTo>
                  <a:lnTo>
                    <a:pt x="183" y="335"/>
                  </a:lnTo>
                  <a:lnTo>
                    <a:pt x="183" y="335"/>
                  </a:lnTo>
                  <a:lnTo>
                    <a:pt x="184" y="335"/>
                  </a:lnTo>
                  <a:lnTo>
                    <a:pt x="184" y="335"/>
                  </a:lnTo>
                  <a:lnTo>
                    <a:pt x="185" y="335"/>
                  </a:lnTo>
                  <a:lnTo>
                    <a:pt x="185" y="335"/>
                  </a:lnTo>
                  <a:lnTo>
                    <a:pt x="186" y="335"/>
                  </a:lnTo>
                  <a:lnTo>
                    <a:pt x="186" y="335"/>
                  </a:lnTo>
                  <a:lnTo>
                    <a:pt x="187" y="335"/>
                  </a:lnTo>
                  <a:lnTo>
                    <a:pt x="187" y="335"/>
                  </a:lnTo>
                  <a:lnTo>
                    <a:pt x="188" y="335"/>
                  </a:lnTo>
                  <a:lnTo>
                    <a:pt x="188" y="335"/>
                  </a:lnTo>
                  <a:lnTo>
                    <a:pt x="189" y="335"/>
                  </a:lnTo>
                  <a:lnTo>
                    <a:pt x="189" y="332"/>
                  </a:lnTo>
                  <a:lnTo>
                    <a:pt x="189" y="333"/>
                  </a:lnTo>
                  <a:lnTo>
                    <a:pt x="190" y="333"/>
                  </a:lnTo>
                  <a:lnTo>
                    <a:pt x="190" y="335"/>
                  </a:lnTo>
                  <a:lnTo>
                    <a:pt x="190" y="335"/>
                  </a:lnTo>
                  <a:lnTo>
                    <a:pt x="191" y="335"/>
                  </a:lnTo>
                  <a:lnTo>
                    <a:pt x="192" y="335"/>
                  </a:lnTo>
                  <a:lnTo>
                    <a:pt x="192" y="335"/>
                  </a:lnTo>
                  <a:lnTo>
                    <a:pt x="193" y="335"/>
                  </a:lnTo>
                  <a:lnTo>
                    <a:pt x="193" y="335"/>
                  </a:lnTo>
                  <a:lnTo>
                    <a:pt x="194" y="335"/>
                  </a:lnTo>
                  <a:lnTo>
                    <a:pt x="194" y="335"/>
                  </a:lnTo>
                  <a:lnTo>
                    <a:pt x="195" y="335"/>
                  </a:lnTo>
                  <a:lnTo>
                    <a:pt x="195" y="335"/>
                  </a:lnTo>
                  <a:lnTo>
                    <a:pt x="196" y="335"/>
                  </a:lnTo>
                  <a:lnTo>
                    <a:pt x="196" y="335"/>
                  </a:lnTo>
                  <a:lnTo>
                    <a:pt x="197" y="335"/>
                  </a:lnTo>
                  <a:lnTo>
                    <a:pt x="197" y="335"/>
                  </a:lnTo>
                  <a:lnTo>
                    <a:pt x="198" y="335"/>
                  </a:lnTo>
                  <a:lnTo>
                    <a:pt x="198" y="335"/>
                  </a:lnTo>
                  <a:lnTo>
                    <a:pt x="199" y="335"/>
                  </a:lnTo>
                  <a:lnTo>
                    <a:pt x="199" y="335"/>
                  </a:lnTo>
                  <a:lnTo>
                    <a:pt x="200" y="335"/>
                  </a:lnTo>
                  <a:lnTo>
                    <a:pt x="200" y="335"/>
                  </a:lnTo>
                  <a:lnTo>
                    <a:pt x="201" y="335"/>
                  </a:lnTo>
                  <a:lnTo>
                    <a:pt x="201" y="335"/>
                  </a:lnTo>
                  <a:lnTo>
                    <a:pt x="202" y="335"/>
                  </a:lnTo>
                  <a:lnTo>
                    <a:pt x="202" y="335"/>
                  </a:lnTo>
                  <a:lnTo>
                    <a:pt x="203" y="335"/>
                  </a:lnTo>
                  <a:lnTo>
                    <a:pt x="203" y="335"/>
                  </a:lnTo>
                  <a:lnTo>
                    <a:pt x="204" y="335"/>
                  </a:lnTo>
                  <a:lnTo>
                    <a:pt x="204" y="335"/>
                  </a:lnTo>
                  <a:lnTo>
                    <a:pt x="205" y="335"/>
                  </a:lnTo>
                  <a:lnTo>
                    <a:pt x="205" y="335"/>
                  </a:lnTo>
                  <a:lnTo>
                    <a:pt x="206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207" y="335"/>
                  </a:lnTo>
                  <a:lnTo>
                    <a:pt x="208" y="335"/>
                  </a:lnTo>
                  <a:lnTo>
                    <a:pt x="208" y="335"/>
                  </a:lnTo>
                  <a:lnTo>
                    <a:pt x="209" y="335"/>
                  </a:lnTo>
                  <a:lnTo>
                    <a:pt x="209" y="335"/>
                  </a:lnTo>
                  <a:lnTo>
                    <a:pt x="210" y="335"/>
                  </a:lnTo>
                  <a:lnTo>
                    <a:pt x="210" y="335"/>
                  </a:lnTo>
                  <a:lnTo>
                    <a:pt x="211" y="335"/>
                  </a:lnTo>
                  <a:lnTo>
                    <a:pt x="211" y="335"/>
                  </a:lnTo>
                  <a:lnTo>
                    <a:pt x="212" y="335"/>
                  </a:lnTo>
                  <a:lnTo>
                    <a:pt x="212" y="335"/>
                  </a:lnTo>
                  <a:lnTo>
                    <a:pt x="213" y="335"/>
                  </a:lnTo>
                  <a:lnTo>
                    <a:pt x="213" y="335"/>
                  </a:lnTo>
                  <a:lnTo>
                    <a:pt x="214" y="335"/>
                  </a:lnTo>
                  <a:lnTo>
                    <a:pt x="214" y="335"/>
                  </a:lnTo>
                  <a:lnTo>
                    <a:pt x="215" y="335"/>
                  </a:lnTo>
                  <a:lnTo>
                    <a:pt x="215" y="335"/>
                  </a:lnTo>
                  <a:lnTo>
                    <a:pt x="216" y="335"/>
                  </a:lnTo>
                  <a:lnTo>
                    <a:pt x="216" y="335"/>
                  </a:lnTo>
                  <a:lnTo>
                    <a:pt x="217" y="335"/>
                  </a:lnTo>
                  <a:lnTo>
                    <a:pt x="217" y="335"/>
                  </a:lnTo>
                  <a:lnTo>
                    <a:pt x="218" y="335"/>
                  </a:lnTo>
                  <a:lnTo>
                    <a:pt x="218" y="335"/>
                  </a:lnTo>
                  <a:lnTo>
                    <a:pt x="219" y="335"/>
                  </a:lnTo>
                  <a:lnTo>
                    <a:pt x="219" y="335"/>
                  </a:lnTo>
                  <a:lnTo>
                    <a:pt x="220" y="335"/>
                  </a:lnTo>
                  <a:lnTo>
                    <a:pt x="220" y="335"/>
                  </a:lnTo>
                  <a:lnTo>
                    <a:pt x="221" y="335"/>
                  </a:lnTo>
                  <a:lnTo>
                    <a:pt x="221" y="335"/>
                  </a:lnTo>
                  <a:lnTo>
                    <a:pt x="222" y="335"/>
                  </a:lnTo>
                  <a:lnTo>
                    <a:pt x="222" y="335"/>
                  </a:lnTo>
                  <a:lnTo>
                    <a:pt x="223" y="335"/>
                  </a:lnTo>
                  <a:lnTo>
                    <a:pt x="223" y="335"/>
                  </a:lnTo>
                  <a:lnTo>
                    <a:pt x="224" y="335"/>
                  </a:lnTo>
                  <a:lnTo>
                    <a:pt x="224" y="335"/>
                  </a:lnTo>
                  <a:lnTo>
                    <a:pt x="225" y="335"/>
                  </a:lnTo>
                  <a:lnTo>
                    <a:pt x="225" y="335"/>
                  </a:lnTo>
                  <a:lnTo>
                    <a:pt x="226" y="335"/>
                  </a:lnTo>
                  <a:lnTo>
                    <a:pt x="226" y="335"/>
                  </a:lnTo>
                  <a:lnTo>
                    <a:pt x="227" y="335"/>
                  </a:lnTo>
                  <a:lnTo>
                    <a:pt x="227" y="335"/>
                  </a:lnTo>
                  <a:lnTo>
                    <a:pt x="228" y="335"/>
                  </a:lnTo>
                  <a:lnTo>
                    <a:pt x="228" y="335"/>
                  </a:lnTo>
                  <a:lnTo>
                    <a:pt x="229" y="335"/>
                  </a:lnTo>
                  <a:lnTo>
                    <a:pt x="229" y="335"/>
                  </a:lnTo>
                  <a:lnTo>
                    <a:pt x="230" y="335"/>
                  </a:lnTo>
                  <a:lnTo>
                    <a:pt x="230" y="335"/>
                  </a:lnTo>
                  <a:lnTo>
                    <a:pt x="231" y="335"/>
                  </a:lnTo>
                  <a:lnTo>
                    <a:pt x="231" y="335"/>
                  </a:lnTo>
                  <a:lnTo>
                    <a:pt x="232" y="335"/>
                  </a:lnTo>
                  <a:lnTo>
                    <a:pt x="232" y="335"/>
                  </a:lnTo>
                  <a:lnTo>
                    <a:pt x="233" y="335"/>
                  </a:lnTo>
                  <a:lnTo>
                    <a:pt x="233" y="335"/>
                  </a:lnTo>
                  <a:lnTo>
                    <a:pt x="234" y="335"/>
                  </a:lnTo>
                  <a:lnTo>
                    <a:pt x="234" y="335"/>
                  </a:lnTo>
                  <a:lnTo>
                    <a:pt x="235" y="335"/>
                  </a:lnTo>
                  <a:lnTo>
                    <a:pt x="235" y="335"/>
                  </a:lnTo>
                  <a:lnTo>
                    <a:pt x="236" y="335"/>
                  </a:lnTo>
                  <a:lnTo>
                    <a:pt x="236" y="335"/>
                  </a:lnTo>
                  <a:lnTo>
                    <a:pt x="237" y="335"/>
                  </a:lnTo>
                  <a:lnTo>
                    <a:pt x="237" y="335"/>
                  </a:lnTo>
                  <a:lnTo>
                    <a:pt x="238" y="335"/>
                  </a:lnTo>
                  <a:lnTo>
                    <a:pt x="238" y="335"/>
                  </a:lnTo>
                  <a:lnTo>
                    <a:pt x="239" y="335"/>
                  </a:lnTo>
                  <a:lnTo>
                    <a:pt x="239" y="335"/>
                  </a:lnTo>
                  <a:lnTo>
                    <a:pt x="240" y="335"/>
                  </a:lnTo>
                  <a:lnTo>
                    <a:pt x="240" y="335"/>
                  </a:lnTo>
                  <a:lnTo>
                    <a:pt x="241" y="335"/>
                  </a:lnTo>
                  <a:lnTo>
                    <a:pt x="241" y="335"/>
                  </a:lnTo>
                  <a:lnTo>
                    <a:pt x="242" y="335"/>
                  </a:lnTo>
                  <a:lnTo>
                    <a:pt x="242" y="335"/>
                  </a:lnTo>
                  <a:lnTo>
                    <a:pt x="243" y="335"/>
                  </a:lnTo>
                  <a:lnTo>
                    <a:pt x="243" y="335"/>
                  </a:lnTo>
                  <a:lnTo>
                    <a:pt x="244" y="335"/>
                  </a:lnTo>
                  <a:lnTo>
                    <a:pt x="244" y="335"/>
                  </a:lnTo>
                  <a:lnTo>
                    <a:pt x="245" y="335"/>
                  </a:lnTo>
                  <a:lnTo>
                    <a:pt x="245" y="335"/>
                  </a:lnTo>
                  <a:lnTo>
                    <a:pt x="246" y="335"/>
                  </a:lnTo>
                  <a:lnTo>
                    <a:pt x="246" y="335"/>
                  </a:lnTo>
                  <a:lnTo>
                    <a:pt x="247" y="335"/>
                  </a:lnTo>
                  <a:lnTo>
                    <a:pt x="247" y="335"/>
                  </a:lnTo>
                  <a:lnTo>
                    <a:pt x="248" y="335"/>
                  </a:lnTo>
                  <a:lnTo>
                    <a:pt x="248" y="335"/>
                  </a:lnTo>
                  <a:lnTo>
                    <a:pt x="249" y="335"/>
                  </a:lnTo>
                  <a:lnTo>
                    <a:pt x="249" y="335"/>
                  </a:lnTo>
                  <a:lnTo>
                    <a:pt x="250" y="335"/>
                  </a:lnTo>
                  <a:lnTo>
                    <a:pt x="250" y="335"/>
                  </a:lnTo>
                  <a:lnTo>
                    <a:pt x="251" y="335"/>
                  </a:lnTo>
                  <a:lnTo>
                    <a:pt x="251" y="335"/>
                  </a:lnTo>
                  <a:lnTo>
                    <a:pt x="252" y="335"/>
                  </a:lnTo>
                  <a:lnTo>
                    <a:pt x="252" y="335"/>
                  </a:lnTo>
                  <a:lnTo>
                    <a:pt x="253" y="335"/>
                  </a:lnTo>
                  <a:lnTo>
                    <a:pt x="253" y="335"/>
                  </a:lnTo>
                  <a:lnTo>
                    <a:pt x="254" y="335"/>
                  </a:lnTo>
                  <a:lnTo>
                    <a:pt x="254" y="335"/>
                  </a:lnTo>
                  <a:lnTo>
                    <a:pt x="255" y="335"/>
                  </a:lnTo>
                  <a:lnTo>
                    <a:pt x="255" y="335"/>
                  </a:lnTo>
                  <a:lnTo>
                    <a:pt x="256" y="335"/>
                  </a:lnTo>
                  <a:lnTo>
                    <a:pt x="256" y="335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58" y="335"/>
                  </a:lnTo>
                  <a:lnTo>
                    <a:pt x="258" y="335"/>
                  </a:lnTo>
                  <a:lnTo>
                    <a:pt x="259" y="335"/>
                  </a:lnTo>
                  <a:lnTo>
                    <a:pt x="259" y="335"/>
                  </a:lnTo>
                  <a:lnTo>
                    <a:pt x="260" y="335"/>
                  </a:lnTo>
                  <a:lnTo>
                    <a:pt x="260" y="335"/>
                  </a:lnTo>
                  <a:lnTo>
                    <a:pt x="261" y="335"/>
                  </a:lnTo>
                  <a:lnTo>
                    <a:pt x="261" y="335"/>
                  </a:lnTo>
                  <a:lnTo>
                    <a:pt x="262" y="335"/>
                  </a:lnTo>
                  <a:lnTo>
                    <a:pt x="262" y="335"/>
                  </a:lnTo>
                  <a:lnTo>
                    <a:pt x="263" y="335"/>
                  </a:lnTo>
                  <a:lnTo>
                    <a:pt x="263" y="335"/>
                  </a:lnTo>
                  <a:lnTo>
                    <a:pt x="264" y="335"/>
                  </a:lnTo>
                  <a:lnTo>
                    <a:pt x="264" y="335"/>
                  </a:lnTo>
                  <a:lnTo>
                    <a:pt x="265" y="335"/>
                  </a:lnTo>
                  <a:lnTo>
                    <a:pt x="265" y="335"/>
                  </a:lnTo>
                  <a:lnTo>
                    <a:pt x="266" y="335"/>
                  </a:lnTo>
                  <a:lnTo>
                    <a:pt x="266" y="335"/>
                  </a:lnTo>
                  <a:lnTo>
                    <a:pt x="267" y="335"/>
                  </a:lnTo>
                  <a:lnTo>
                    <a:pt x="267" y="335"/>
                  </a:lnTo>
                  <a:lnTo>
                    <a:pt x="268" y="335"/>
                  </a:lnTo>
                  <a:lnTo>
                    <a:pt x="268" y="335"/>
                  </a:lnTo>
                  <a:lnTo>
                    <a:pt x="269" y="335"/>
                  </a:lnTo>
                  <a:lnTo>
                    <a:pt x="269" y="335"/>
                  </a:lnTo>
                  <a:lnTo>
                    <a:pt x="270" y="335"/>
                  </a:lnTo>
                  <a:lnTo>
                    <a:pt x="270" y="335"/>
                  </a:lnTo>
                  <a:lnTo>
                    <a:pt x="271" y="335"/>
                  </a:lnTo>
                  <a:lnTo>
                    <a:pt x="271" y="335"/>
                  </a:lnTo>
                  <a:lnTo>
                    <a:pt x="272" y="335"/>
                  </a:lnTo>
                  <a:lnTo>
                    <a:pt x="272" y="335"/>
                  </a:lnTo>
                  <a:lnTo>
                    <a:pt x="273" y="335"/>
                  </a:lnTo>
                  <a:lnTo>
                    <a:pt x="273" y="335"/>
                  </a:lnTo>
                  <a:lnTo>
                    <a:pt x="274" y="335"/>
                  </a:lnTo>
                  <a:lnTo>
                    <a:pt x="274" y="335"/>
                  </a:lnTo>
                  <a:lnTo>
                    <a:pt x="275" y="335"/>
                  </a:lnTo>
                  <a:lnTo>
                    <a:pt x="275" y="335"/>
                  </a:lnTo>
                  <a:lnTo>
                    <a:pt x="276" y="335"/>
                  </a:lnTo>
                  <a:lnTo>
                    <a:pt x="276" y="335"/>
                  </a:lnTo>
                  <a:lnTo>
                    <a:pt x="277" y="335"/>
                  </a:lnTo>
                  <a:lnTo>
                    <a:pt x="277" y="335"/>
                  </a:lnTo>
                  <a:lnTo>
                    <a:pt x="278" y="335"/>
                  </a:lnTo>
                  <a:lnTo>
                    <a:pt x="278" y="335"/>
                  </a:lnTo>
                  <a:lnTo>
                    <a:pt x="279" y="335"/>
                  </a:lnTo>
                  <a:lnTo>
                    <a:pt x="279" y="335"/>
                  </a:lnTo>
                  <a:lnTo>
                    <a:pt x="280" y="335"/>
                  </a:lnTo>
                  <a:lnTo>
                    <a:pt x="280" y="335"/>
                  </a:lnTo>
                  <a:lnTo>
                    <a:pt x="281" y="335"/>
                  </a:lnTo>
                  <a:lnTo>
                    <a:pt x="281" y="335"/>
                  </a:lnTo>
                  <a:lnTo>
                    <a:pt x="282" y="335"/>
                  </a:lnTo>
                  <a:lnTo>
                    <a:pt x="282" y="335"/>
                  </a:lnTo>
                  <a:lnTo>
                    <a:pt x="283" y="335"/>
                  </a:lnTo>
                  <a:lnTo>
                    <a:pt x="283" y="335"/>
                  </a:lnTo>
                  <a:lnTo>
                    <a:pt x="284" y="335"/>
                  </a:lnTo>
                  <a:lnTo>
                    <a:pt x="284" y="335"/>
                  </a:lnTo>
                  <a:lnTo>
                    <a:pt x="285" y="335"/>
                  </a:lnTo>
                  <a:lnTo>
                    <a:pt x="285" y="335"/>
                  </a:lnTo>
                  <a:lnTo>
                    <a:pt x="286" y="335"/>
                  </a:lnTo>
                  <a:lnTo>
                    <a:pt x="286" y="335"/>
                  </a:lnTo>
                  <a:lnTo>
                    <a:pt x="287" y="335"/>
                  </a:lnTo>
                  <a:lnTo>
                    <a:pt x="287" y="335"/>
                  </a:lnTo>
                  <a:lnTo>
                    <a:pt x="288" y="335"/>
                  </a:lnTo>
                  <a:lnTo>
                    <a:pt x="288" y="335"/>
                  </a:lnTo>
                  <a:lnTo>
                    <a:pt x="289" y="335"/>
                  </a:lnTo>
                  <a:lnTo>
                    <a:pt x="289" y="334"/>
                  </a:lnTo>
                  <a:lnTo>
                    <a:pt x="289" y="335"/>
                  </a:lnTo>
                  <a:lnTo>
                    <a:pt x="290" y="335"/>
                  </a:lnTo>
                  <a:lnTo>
                    <a:pt x="291" y="335"/>
                  </a:lnTo>
                  <a:lnTo>
                    <a:pt x="291" y="335"/>
                  </a:lnTo>
                  <a:lnTo>
                    <a:pt x="292" y="335"/>
                  </a:lnTo>
                  <a:lnTo>
                    <a:pt x="292" y="335"/>
                  </a:lnTo>
                  <a:lnTo>
                    <a:pt x="293" y="335"/>
                  </a:lnTo>
                  <a:lnTo>
                    <a:pt x="293" y="335"/>
                  </a:lnTo>
                  <a:lnTo>
                    <a:pt x="294" y="335"/>
                  </a:lnTo>
                  <a:lnTo>
                    <a:pt x="294" y="335"/>
                  </a:lnTo>
                  <a:lnTo>
                    <a:pt x="295" y="335"/>
                  </a:lnTo>
                  <a:lnTo>
                    <a:pt x="295" y="335"/>
                  </a:lnTo>
                  <a:lnTo>
                    <a:pt x="296" y="335"/>
                  </a:lnTo>
                  <a:lnTo>
                    <a:pt x="296" y="335"/>
                  </a:lnTo>
                  <a:lnTo>
                    <a:pt x="297" y="335"/>
                  </a:lnTo>
                  <a:lnTo>
                    <a:pt x="297" y="335"/>
                  </a:lnTo>
                  <a:lnTo>
                    <a:pt x="298" y="335"/>
                  </a:lnTo>
                  <a:lnTo>
                    <a:pt x="298" y="334"/>
                  </a:lnTo>
                  <a:lnTo>
                    <a:pt x="298" y="335"/>
                  </a:lnTo>
                  <a:lnTo>
                    <a:pt x="299" y="335"/>
                  </a:lnTo>
                  <a:lnTo>
                    <a:pt x="299" y="309"/>
                  </a:lnTo>
                  <a:lnTo>
                    <a:pt x="299" y="333"/>
                  </a:lnTo>
                  <a:lnTo>
                    <a:pt x="300" y="333"/>
                  </a:lnTo>
                  <a:lnTo>
                    <a:pt x="300" y="78"/>
                  </a:lnTo>
                  <a:lnTo>
                    <a:pt x="300" y="171"/>
                  </a:lnTo>
                  <a:lnTo>
                    <a:pt x="301" y="171"/>
                  </a:lnTo>
                  <a:lnTo>
                    <a:pt x="301" y="328"/>
                  </a:lnTo>
                  <a:lnTo>
                    <a:pt x="301" y="274"/>
                  </a:lnTo>
                  <a:lnTo>
                    <a:pt x="302" y="274"/>
                  </a:lnTo>
                  <a:lnTo>
                    <a:pt x="302" y="333"/>
                  </a:lnTo>
                  <a:lnTo>
                    <a:pt x="302" y="320"/>
                  </a:lnTo>
                  <a:lnTo>
                    <a:pt x="303" y="320"/>
                  </a:lnTo>
                  <a:lnTo>
                    <a:pt x="303" y="335"/>
                  </a:lnTo>
                  <a:lnTo>
                    <a:pt x="303" y="330"/>
                  </a:lnTo>
                  <a:lnTo>
                    <a:pt x="304" y="330"/>
                  </a:lnTo>
                  <a:lnTo>
                    <a:pt x="304" y="335"/>
                  </a:lnTo>
                  <a:lnTo>
                    <a:pt x="304" y="333"/>
                  </a:lnTo>
                  <a:lnTo>
                    <a:pt x="305" y="333"/>
                  </a:lnTo>
                  <a:lnTo>
                    <a:pt x="305" y="335"/>
                  </a:lnTo>
                  <a:lnTo>
                    <a:pt x="305" y="335"/>
                  </a:lnTo>
                  <a:lnTo>
                    <a:pt x="306" y="335"/>
                  </a:lnTo>
                  <a:lnTo>
                    <a:pt x="307" y="335"/>
                  </a:lnTo>
                  <a:lnTo>
                    <a:pt x="307" y="335"/>
                  </a:lnTo>
                  <a:lnTo>
                    <a:pt x="308" y="335"/>
                  </a:lnTo>
                  <a:lnTo>
                    <a:pt x="308" y="335"/>
                  </a:lnTo>
                  <a:lnTo>
                    <a:pt x="309" y="335"/>
                  </a:lnTo>
                  <a:lnTo>
                    <a:pt x="309" y="335"/>
                  </a:lnTo>
                  <a:lnTo>
                    <a:pt x="310" y="335"/>
                  </a:lnTo>
                  <a:lnTo>
                    <a:pt x="310" y="335"/>
                  </a:lnTo>
                  <a:lnTo>
                    <a:pt x="311" y="335"/>
                  </a:lnTo>
                  <a:lnTo>
                    <a:pt x="311" y="335"/>
                  </a:lnTo>
                  <a:lnTo>
                    <a:pt x="312" y="335"/>
                  </a:lnTo>
                  <a:lnTo>
                    <a:pt x="312" y="335"/>
                  </a:lnTo>
                  <a:lnTo>
                    <a:pt x="313" y="335"/>
                  </a:lnTo>
                  <a:lnTo>
                    <a:pt x="313" y="335"/>
                  </a:lnTo>
                  <a:lnTo>
                    <a:pt x="314" y="335"/>
                  </a:lnTo>
                  <a:lnTo>
                    <a:pt x="314" y="335"/>
                  </a:lnTo>
                  <a:lnTo>
                    <a:pt x="315" y="335"/>
                  </a:lnTo>
                  <a:lnTo>
                    <a:pt x="315" y="330"/>
                  </a:lnTo>
                  <a:lnTo>
                    <a:pt x="315" y="332"/>
                  </a:lnTo>
                  <a:lnTo>
                    <a:pt x="316" y="332"/>
                  </a:lnTo>
                  <a:lnTo>
                    <a:pt x="316" y="335"/>
                  </a:lnTo>
                  <a:lnTo>
                    <a:pt x="316" y="334"/>
                  </a:lnTo>
                  <a:lnTo>
                    <a:pt x="317" y="334"/>
                  </a:lnTo>
                  <a:lnTo>
                    <a:pt x="317" y="207"/>
                  </a:lnTo>
                  <a:lnTo>
                    <a:pt x="317" y="256"/>
                  </a:lnTo>
                  <a:lnTo>
                    <a:pt x="318" y="256"/>
                  </a:lnTo>
                  <a:lnTo>
                    <a:pt x="318" y="335"/>
                  </a:lnTo>
                  <a:lnTo>
                    <a:pt x="318" y="308"/>
                  </a:lnTo>
                  <a:lnTo>
                    <a:pt x="319" y="308"/>
                  </a:lnTo>
                  <a:lnTo>
                    <a:pt x="319" y="335"/>
                  </a:lnTo>
                  <a:lnTo>
                    <a:pt x="319" y="329"/>
                  </a:lnTo>
                  <a:lnTo>
                    <a:pt x="320" y="329"/>
                  </a:lnTo>
                  <a:lnTo>
                    <a:pt x="320" y="335"/>
                  </a:lnTo>
                  <a:lnTo>
                    <a:pt x="320" y="333"/>
                  </a:lnTo>
                  <a:lnTo>
                    <a:pt x="321" y="333"/>
                  </a:lnTo>
                  <a:lnTo>
                    <a:pt x="321" y="335"/>
                  </a:lnTo>
                  <a:lnTo>
                    <a:pt x="321" y="335"/>
                  </a:lnTo>
                  <a:lnTo>
                    <a:pt x="322" y="335"/>
                  </a:lnTo>
                  <a:lnTo>
                    <a:pt x="323" y="335"/>
                  </a:lnTo>
                  <a:lnTo>
                    <a:pt x="323" y="334"/>
                  </a:lnTo>
                  <a:lnTo>
                    <a:pt x="323" y="335"/>
                  </a:lnTo>
                  <a:lnTo>
                    <a:pt x="324" y="335"/>
                  </a:lnTo>
                  <a:lnTo>
                    <a:pt x="325" y="335"/>
                  </a:lnTo>
                  <a:lnTo>
                    <a:pt x="325" y="335"/>
                  </a:lnTo>
                  <a:lnTo>
                    <a:pt x="326" y="335"/>
                  </a:lnTo>
                  <a:lnTo>
                    <a:pt x="326" y="335"/>
                  </a:lnTo>
                  <a:lnTo>
                    <a:pt x="327" y="335"/>
                  </a:lnTo>
                  <a:lnTo>
                    <a:pt x="327" y="335"/>
                  </a:lnTo>
                  <a:lnTo>
                    <a:pt x="328" y="335"/>
                  </a:lnTo>
                  <a:lnTo>
                    <a:pt x="328" y="335"/>
                  </a:lnTo>
                  <a:lnTo>
                    <a:pt x="329" y="335"/>
                  </a:lnTo>
                  <a:lnTo>
                    <a:pt x="329" y="335"/>
                  </a:lnTo>
                  <a:lnTo>
                    <a:pt x="330" y="335"/>
                  </a:lnTo>
                  <a:lnTo>
                    <a:pt x="330" y="335"/>
                  </a:lnTo>
                  <a:lnTo>
                    <a:pt x="331" y="335"/>
                  </a:lnTo>
                  <a:lnTo>
                    <a:pt x="331" y="335"/>
                  </a:lnTo>
                  <a:lnTo>
                    <a:pt x="332" y="335"/>
                  </a:lnTo>
                  <a:lnTo>
                    <a:pt x="332" y="333"/>
                  </a:lnTo>
                  <a:lnTo>
                    <a:pt x="332" y="334"/>
                  </a:lnTo>
                  <a:lnTo>
                    <a:pt x="333" y="334"/>
                  </a:lnTo>
                  <a:lnTo>
                    <a:pt x="333" y="335"/>
                  </a:lnTo>
                  <a:lnTo>
                    <a:pt x="333" y="334"/>
                  </a:lnTo>
                  <a:lnTo>
                    <a:pt x="334" y="334"/>
                  </a:lnTo>
                  <a:lnTo>
                    <a:pt x="334" y="335"/>
                  </a:lnTo>
                  <a:lnTo>
                    <a:pt x="334" y="335"/>
                  </a:lnTo>
                  <a:lnTo>
                    <a:pt x="335" y="335"/>
                  </a:lnTo>
                  <a:lnTo>
                    <a:pt x="336" y="335"/>
                  </a:lnTo>
                  <a:lnTo>
                    <a:pt x="336" y="335"/>
                  </a:lnTo>
                  <a:lnTo>
                    <a:pt x="337" y="335"/>
                  </a:lnTo>
                  <a:lnTo>
                    <a:pt x="337" y="335"/>
                  </a:lnTo>
                  <a:lnTo>
                    <a:pt x="338" y="335"/>
                  </a:lnTo>
                  <a:lnTo>
                    <a:pt x="338" y="335"/>
                  </a:lnTo>
                  <a:lnTo>
                    <a:pt x="339" y="335"/>
                  </a:lnTo>
                  <a:lnTo>
                    <a:pt x="339" y="335"/>
                  </a:lnTo>
                  <a:lnTo>
                    <a:pt x="340" y="335"/>
                  </a:lnTo>
                  <a:lnTo>
                    <a:pt x="340" y="335"/>
                  </a:lnTo>
                  <a:lnTo>
                    <a:pt x="341" y="335"/>
                  </a:lnTo>
                  <a:lnTo>
                    <a:pt x="341" y="335"/>
                  </a:lnTo>
                  <a:lnTo>
                    <a:pt x="342" y="335"/>
                  </a:lnTo>
                  <a:lnTo>
                    <a:pt x="342" y="335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5" y="335"/>
                  </a:lnTo>
                  <a:lnTo>
                    <a:pt x="345" y="335"/>
                  </a:lnTo>
                  <a:lnTo>
                    <a:pt x="346" y="335"/>
                  </a:lnTo>
                  <a:lnTo>
                    <a:pt x="346" y="335"/>
                  </a:lnTo>
                  <a:lnTo>
                    <a:pt x="347" y="335"/>
                  </a:lnTo>
                  <a:lnTo>
                    <a:pt x="347" y="335"/>
                  </a:lnTo>
                  <a:lnTo>
                    <a:pt x="348" y="335"/>
                  </a:lnTo>
                  <a:lnTo>
                    <a:pt x="348" y="335"/>
                  </a:lnTo>
                  <a:lnTo>
                    <a:pt x="349" y="335"/>
                  </a:lnTo>
                  <a:lnTo>
                    <a:pt x="349" y="335"/>
                  </a:lnTo>
                  <a:lnTo>
                    <a:pt x="350" y="335"/>
                  </a:lnTo>
                  <a:lnTo>
                    <a:pt x="350" y="335"/>
                  </a:lnTo>
                  <a:lnTo>
                    <a:pt x="351" y="335"/>
                  </a:lnTo>
                  <a:lnTo>
                    <a:pt x="351" y="335"/>
                  </a:lnTo>
                  <a:lnTo>
                    <a:pt x="352" y="335"/>
                  </a:lnTo>
                  <a:lnTo>
                    <a:pt x="352" y="335"/>
                  </a:lnTo>
                  <a:lnTo>
                    <a:pt x="353" y="335"/>
                  </a:lnTo>
                  <a:lnTo>
                    <a:pt x="353" y="335"/>
                  </a:lnTo>
                  <a:lnTo>
                    <a:pt x="354" y="335"/>
                  </a:lnTo>
                  <a:lnTo>
                    <a:pt x="354" y="335"/>
                  </a:lnTo>
                  <a:lnTo>
                    <a:pt x="355" y="335"/>
                  </a:lnTo>
                  <a:lnTo>
                    <a:pt x="355" y="335"/>
                  </a:lnTo>
                  <a:lnTo>
                    <a:pt x="356" y="335"/>
                  </a:lnTo>
                  <a:lnTo>
                    <a:pt x="356" y="335"/>
                  </a:lnTo>
                  <a:lnTo>
                    <a:pt x="357" y="335"/>
                  </a:lnTo>
                  <a:lnTo>
                    <a:pt x="357" y="335"/>
                  </a:lnTo>
                  <a:lnTo>
                    <a:pt x="358" y="335"/>
                  </a:lnTo>
                  <a:lnTo>
                    <a:pt x="358" y="335"/>
                  </a:lnTo>
                  <a:lnTo>
                    <a:pt x="359" y="335"/>
                  </a:lnTo>
                  <a:lnTo>
                    <a:pt x="359" y="335"/>
                  </a:lnTo>
                  <a:lnTo>
                    <a:pt x="360" y="335"/>
                  </a:lnTo>
                  <a:lnTo>
                    <a:pt x="360" y="334"/>
                  </a:lnTo>
                  <a:lnTo>
                    <a:pt x="360" y="334"/>
                  </a:lnTo>
                  <a:lnTo>
                    <a:pt x="361" y="334"/>
                  </a:lnTo>
                  <a:lnTo>
                    <a:pt x="361" y="335"/>
                  </a:lnTo>
                  <a:lnTo>
                    <a:pt x="361" y="335"/>
                  </a:lnTo>
                  <a:lnTo>
                    <a:pt x="362" y="335"/>
                  </a:lnTo>
                  <a:lnTo>
                    <a:pt x="363" y="335"/>
                  </a:lnTo>
                  <a:lnTo>
                    <a:pt x="363" y="335"/>
                  </a:lnTo>
                  <a:lnTo>
                    <a:pt x="364" y="335"/>
                  </a:lnTo>
                  <a:lnTo>
                    <a:pt x="364" y="335"/>
                  </a:lnTo>
                  <a:lnTo>
                    <a:pt x="365" y="335"/>
                  </a:lnTo>
                  <a:lnTo>
                    <a:pt x="365" y="335"/>
                  </a:lnTo>
                  <a:lnTo>
                    <a:pt x="366" y="335"/>
                  </a:lnTo>
                  <a:lnTo>
                    <a:pt x="366" y="335"/>
                  </a:lnTo>
                  <a:lnTo>
                    <a:pt x="367" y="335"/>
                  </a:lnTo>
                  <a:lnTo>
                    <a:pt x="367" y="335"/>
                  </a:lnTo>
                  <a:lnTo>
                    <a:pt x="368" y="335"/>
                  </a:lnTo>
                  <a:lnTo>
                    <a:pt x="368" y="335"/>
                  </a:lnTo>
                  <a:lnTo>
                    <a:pt x="369" y="335"/>
                  </a:lnTo>
                  <a:lnTo>
                    <a:pt x="369" y="335"/>
                  </a:lnTo>
                  <a:lnTo>
                    <a:pt x="370" y="335"/>
                  </a:lnTo>
                  <a:lnTo>
                    <a:pt x="370" y="335"/>
                  </a:lnTo>
                  <a:lnTo>
                    <a:pt x="371" y="335"/>
                  </a:lnTo>
                  <a:lnTo>
                    <a:pt x="371" y="335"/>
                  </a:lnTo>
                  <a:lnTo>
                    <a:pt x="372" y="335"/>
                  </a:lnTo>
                  <a:lnTo>
                    <a:pt x="372" y="335"/>
                  </a:lnTo>
                  <a:lnTo>
                    <a:pt x="373" y="335"/>
                  </a:lnTo>
                  <a:lnTo>
                    <a:pt x="373" y="335"/>
                  </a:lnTo>
                  <a:lnTo>
                    <a:pt x="374" y="335"/>
                  </a:lnTo>
                  <a:lnTo>
                    <a:pt x="374" y="335"/>
                  </a:lnTo>
                  <a:lnTo>
                    <a:pt x="375" y="335"/>
                  </a:lnTo>
                  <a:lnTo>
                    <a:pt x="375" y="335"/>
                  </a:lnTo>
                  <a:lnTo>
                    <a:pt x="376" y="335"/>
                  </a:lnTo>
                  <a:lnTo>
                    <a:pt x="376" y="335"/>
                  </a:lnTo>
                  <a:lnTo>
                    <a:pt x="377" y="335"/>
                  </a:lnTo>
                  <a:lnTo>
                    <a:pt x="377" y="335"/>
                  </a:lnTo>
                  <a:lnTo>
                    <a:pt x="378" y="335"/>
                  </a:lnTo>
                  <a:lnTo>
                    <a:pt x="378" y="335"/>
                  </a:lnTo>
                  <a:lnTo>
                    <a:pt x="379" y="335"/>
                  </a:lnTo>
                  <a:lnTo>
                    <a:pt x="379" y="335"/>
                  </a:lnTo>
                  <a:lnTo>
                    <a:pt x="380" y="335"/>
                  </a:lnTo>
                  <a:lnTo>
                    <a:pt x="380" y="335"/>
                  </a:lnTo>
                  <a:lnTo>
                    <a:pt x="381" y="335"/>
                  </a:lnTo>
                  <a:lnTo>
                    <a:pt x="381" y="335"/>
                  </a:lnTo>
                  <a:lnTo>
                    <a:pt x="382" y="335"/>
                  </a:lnTo>
                  <a:lnTo>
                    <a:pt x="382" y="335"/>
                  </a:lnTo>
                  <a:lnTo>
                    <a:pt x="383" y="335"/>
                  </a:lnTo>
                  <a:lnTo>
                    <a:pt x="383" y="335"/>
                  </a:lnTo>
                  <a:lnTo>
                    <a:pt x="384" y="335"/>
                  </a:lnTo>
                  <a:lnTo>
                    <a:pt x="384" y="335"/>
                  </a:lnTo>
                  <a:lnTo>
                    <a:pt x="385" y="335"/>
                  </a:lnTo>
                  <a:lnTo>
                    <a:pt x="385" y="335"/>
                  </a:lnTo>
                  <a:lnTo>
                    <a:pt x="386" y="335"/>
                  </a:lnTo>
                  <a:lnTo>
                    <a:pt x="386" y="335"/>
                  </a:lnTo>
                  <a:lnTo>
                    <a:pt x="387" y="335"/>
                  </a:lnTo>
                  <a:lnTo>
                    <a:pt x="387" y="335"/>
                  </a:lnTo>
                  <a:lnTo>
                    <a:pt x="388" y="335"/>
                  </a:lnTo>
                  <a:lnTo>
                    <a:pt x="388" y="335"/>
                  </a:lnTo>
                  <a:lnTo>
                    <a:pt x="389" y="335"/>
                  </a:lnTo>
                  <a:lnTo>
                    <a:pt x="389" y="335"/>
                  </a:lnTo>
                  <a:lnTo>
                    <a:pt x="390" y="335"/>
                  </a:lnTo>
                  <a:lnTo>
                    <a:pt x="390" y="335"/>
                  </a:lnTo>
                  <a:lnTo>
                    <a:pt x="391" y="335"/>
                  </a:lnTo>
                  <a:lnTo>
                    <a:pt x="391" y="335"/>
                  </a:lnTo>
                  <a:lnTo>
                    <a:pt x="392" y="335"/>
                  </a:lnTo>
                  <a:lnTo>
                    <a:pt x="392" y="335"/>
                  </a:lnTo>
                  <a:lnTo>
                    <a:pt x="393" y="335"/>
                  </a:lnTo>
                  <a:lnTo>
                    <a:pt x="393" y="335"/>
                  </a:lnTo>
                  <a:lnTo>
                    <a:pt x="394" y="335"/>
                  </a:lnTo>
                  <a:lnTo>
                    <a:pt x="394" y="335"/>
                  </a:lnTo>
                  <a:lnTo>
                    <a:pt x="395" y="335"/>
                  </a:lnTo>
                  <a:lnTo>
                    <a:pt x="395" y="335"/>
                  </a:lnTo>
                  <a:lnTo>
                    <a:pt x="396" y="335"/>
                  </a:lnTo>
                  <a:lnTo>
                    <a:pt x="396" y="335"/>
                  </a:lnTo>
                  <a:lnTo>
                    <a:pt x="397" y="335"/>
                  </a:lnTo>
                  <a:lnTo>
                    <a:pt x="397" y="335"/>
                  </a:lnTo>
                  <a:lnTo>
                    <a:pt x="398" y="335"/>
                  </a:lnTo>
                  <a:lnTo>
                    <a:pt x="398" y="335"/>
                  </a:lnTo>
                  <a:lnTo>
                    <a:pt x="399" y="335"/>
                  </a:lnTo>
                  <a:lnTo>
                    <a:pt x="399" y="335"/>
                  </a:lnTo>
                  <a:lnTo>
                    <a:pt x="400" y="335"/>
                  </a:lnTo>
                  <a:lnTo>
                    <a:pt x="400" y="335"/>
                  </a:lnTo>
                  <a:lnTo>
                    <a:pt x="401" y="335"/>
                  </a:lnTo>
                  <a:lnTo>
                    <a:pt x="401" y="335"/>
                  </a:lnTo>
                  <a:lnTo>
                    <a:pt x="402" y="335"/>
                  </a:lnTo>
                  <a:lnTo>
                    <a:pt x="402" y="335"/>
                  </a:lnTo>
                  <a:lnTo>
                    <a:pt x="403" y="335"/>
                  </a:lnTo>
                  <a:lnTo>
                    <a:pt x="403" y="335"/>
                  </a:lnTo>
                  <a:lnTo>
                    <a:pt x="404" y="335"/>
                  </a:lnTo>
                  <a:lnTo>
                    <a:pt x="404" y="335"/>
                  </a:lnTo>
                  <a:lnTo>
                    <a:pt x="405" y="335"/>
                  </a:lnTo>
                  <a:lnTo>
                    <a:pt x="405" y="335"/>
                  </a:lnTo>
                  <a:lnTo>
                    <a:pt x="406" y="335"/>
                  </a:lnTo>
                  <a:lnTo>
                    <a:pt x="406" y="335"/>
                  </a:lnTo>
                  <a:lnTo>
                    <a:pt x="407" y="335"/>
                  </a:lnTo>
                  <a:lnTo>
                    <a:pt x="407" y="335"/>
                  </a:lnTo>
                  <a:lnTo>
                    <a:pt x="408" y="335"/>
                  </a:lnTo>
                  <a:lnTo>
                    <a:pt x="408" y="335"/>
                  </a:lnTo>
                  <a:lnTo>
                    <a:pt x="409" y="335"/>
                  </a:lnTo>
                  <a:lnTo>
                    <a:pt x="409" y="335"/>
                  </a:lnTo>
                  <a:lnTo>
                    <a:pt x="410" y="335"/>
                  </a:lnTo>
                  <a:lnTo>
                    <a:pt x="410" y="335"/>
                  </a:lnTo>
                  <a:lnTo>
                    <a:pt x="411" y="335"/>
                  </a:lnTo>
                  <a:lnTo>
                    <a:pt x="411" y="335"/>
                  </a:lnTo>
                  <a:lnTo>
                    <a:pt x="412" y="335"/>
                  </a:lnTo>
                  <a:lnTo>
                    <a:pt x="412" y="335"/>
                  </a:lnTo>
                  <a:lnTo>
                    <a:pt x="413" y="335"/>
                  </a:lnTo>
                  <a:lnTo>
                    <a:pt x="413" y="335"/>
                  </a:lnTo>
                  <a:lnTo>
                    <a:pt x="414" y="335"/>
                  </a:lnTo>
                  <a:lnTo>
                    <a:pt x="414" y="335"/>
                  </a:lnTo>
                  <a:lnTo>
                    <a:pt x="415" y="335"/>
                  </a:lnTo>
                  <a:lnTo>
                    <a:pt x="415" y="335"/>
                  </a:lnTo>
                  <a:lnTo>
                    <a:pt x="416" y="335"/>
                  </a:lnTo>
                  <a:lnTo>
                    <a:pt x="416" y="335"/>
                  </a:lnTo>
                  <a:lnTo>
                    <a:pt x="417" y="335"/>
                  </a:lnTo>
                  <a:lnTo>
                    <a:pt x="417" y="335"/>
                  </a:lnTo>
                  <a:lnTo>
                    <a:pt x="418" y="335"/>
                  </a:lnTo>
                  <a:lnTo>
                    <a:pt x="418" y="335"/>
                  </a:lnTo>
                  <a:lnTo>
                    <a:pt x="419" y="335"/>
                  </a:lnTo>
                  <a:lnTo>
                    <a:pt x="419" y="335"/>
                  </a:lnTo>
                  <a:lnTo>
                    <a:pt x="420" y="335"/>
                  </a:lnTo>
                  <a:lnTo>
                    <a:pt x="420" y="335"/>
                  </a:lnTo>
                  <a:lnTo>
                    <a:pt x="421" y="335"/>
                  </a:lnTo>
                  <a:lnTo>
                    <a:pt x="421" y="335"/>
                  </a:lnTo>
                  <a:lnTo>
                    <a:pt x="422" y="335"/>
                  </a:lnTo>
                  <a:lnTo>
                    <a:pt x="422" y="335"/>
                  </a:lnTo>
                  <a:lnTo>
                    <a:pt x="423" y="335"/>
                  </a:lnTo>
                  <a:lnTo>
                    <a:pt x="423" y="335"/>
                  </a:lnTo>
                  <a:lnTo>
                    <a:pt x="424" y="335"/>
                  </a:lnTo>
                  <a:lnTo>
                    <a:pt x="424" y="335"/>
                  </a:lnTo>
                  <a:lnTo>
                    <a:pt x="425" y="335"/>
                  </a:lnTo>
                  <a:lnTo>
                    <a:pt x="425" y="335"/>
                  </a:lnTo>
                  <a:lnTo>
                    <a:pt x="426" y="335"/>
                  </a:lnTo>
                  <a:lnTo>
                    <a:pt x="426" y="335"/>
                  </a:lnTo>
                  <a:lnTo>
                    <a:pt x="427" y="335"/>
                  </a:lnTo>
                  <a:lnTo>
                    <a:pt x="427" y="335"/>
                  </a:lnTo>
                  <a:lnTo>
                    <a:pt x="428" y="335"/>
                  </a:lnTo>
                  <a:lnTo>
                    <a:pt x="428" y="335"/>
                  </a:lnTo>
                  <a:lnTo>
                    <a:pt x="429" y="335"/>
                  </a:lnTo>
                  <a:lnTo>
                    <a:pt x="429" y="335"/>
                  </a:lnTo>
                  <a:lnTo>
                    <a:pt x="430" y="335"/>
                  </a:lnTo>
                  <a:lnTo>
                    <a:pt x="430" y="335"/>
                  </a:lnTo>
                  <a:lnTo>
                    <a:pt x="431" y="335"/>
                  </a:lnTo>
                  <a:lnTo>
                    <a:pt x="431" y="335"/>
                  </a:lnTo>
                  <a:lnTo>
                    <a:pt x="432" y="335"/>
                  </a:lnTo>
                  <a:lnTo>
                    <a:pt x="432" y="335"/>
                  </a:lnTo>
                  <a:lnTo>
                    <a:pt x="433" y="335"/>
                  </a:lnTo>
                  <a:lnTo>
                    <a:pt x="433" y="335"/>
                  </a:lnTo>
                  <a:lnTo>
                    <a:pt x="434" y="335"/>
                  </a:lnTo>
                  <a:lnTo>
                    <a:pt x="434" y="334"/>
                  </a:lnTo>
                  <a:lnTo>
                    <a:pt x="434" y="334"/>
                  </a:lnTo>
                  <a:lnTo>
                    <a:pt x="435" y="334"/>
                  </a:lnTo>
                  <a:lnTo>
                    <a:pt x="435" y="335"/>
                  </a:lnTo>
                  <a:lnTo>
                    <a:pt x="435" y="335"/>
                  </a:lnTo>
                  <a:lnTo>
                    <a:pt x="436" y="335"/>
                  </a:lnTo>
                  <a:lnTo>
                    <a:pt x="437" y="335"/>
                  </a:lnTo>
                  <a:lnTo>
                    <a:pt x="437" y="335"/>
                  </a:lnTo>
                  <a:lnTo>
                    <a:pt x="438" y="335"/>
                  </a:lnTo>
                  <a:lnTo>
                    <a:pt x="438" y="335"/>
                  </a:lnTo>
                  <a:lnTo>
                    <a:pt x="439" y="335"/>
                  </a:lnTo>
                  <a:lnTo>
                    <a:pt x="439" y="335"/>
                  </a:lnTo>
                  <a:lnTo>
                    <a:pt x="440" y="335"/>
                  </a:lnTo>
                  <a:lnTo>
                    <a:pt x="440" y="335"/>
                  </a:lnTo>
                  <a:lnTo>
                    <a:pt x="441" y="335"/>
                  </a:lnTo>
                  <a:lnTo>
                    <a:pt x="441" y="335"/>
                  </a:lnTo>
                  <a:lnTo>
                    <a:pt x="442" y="335"/>
                  </a:lnTo>
                  <a:lnTo>
                    <a:pt x="442" y="335"/>
                  </a:lnTo>
                  <a:lnTo>
                    <a:pt x="443" y="335"/>
                  </a:lnTo>
                  <a:lnTo>
                    <a:pt x="443" y="335"/>
                  </a:lnTo>
                  <a:lnTo>
                    <a:pt x="444" y="335"/>
                  </a:lnTo>
                  <a:lnTo>
                    <a:pt x="444" y="335"/>
                  </a:lnTo>
                  <a:lnTo>
                    <a:pt x="445" y="335"/>
                  </a:lnTo>
                  <a:lnTo>
                    <a:pt x="445" y="334"/>
                  </a:lnTo>
                  <a:lnTo>
                    <a:pt x="445" y="335"/>
                  </a:lnTo>
                  <a:lnTo>
                    <a:pt x="446" y="335"/>
                  </a:lnTo>
                  <a:lnTo>
                    <a:pt x="447" y="335"/>
                  </a:lnTo>
                  <a:lnTo>
                    <a:pt x="447" y="335"/>
                  </a:lnTo>
                  <a:lnTo>
                    <a:pt x="448" y="335"/>
                  </a:lnTo>
                  <a:lnTo>
                    <a:pt x="448" y="335"/>
                  </a:lnTo>
                  <a:lnTo>
                    <a:pt x="449" y="335"/>
                  </a:lnTo>
                  <a:lnTo>
                    <a:pt x="449" y="335"/>
                  </a:lnTo>
                  <a:lnTo>
                    <a:pt x="450" y="335"/>
                  </a:lnTo>
                  <a:lnTo>
                    <a:pt x="450" y="335"/>
                  </a:lnTo>
                  <a:lnTo>
                    <a:pt x="451" y="335"/>
                  </a:lnTo>
                  <a:lnTo>
                    <a:pt x="451" y="335"/>
                  </a:lnTo>
                  <a:lnTo>
                    <a:pt x="452" y="335"/>
                  </a:lnTo>
                  <a:lnTo>
                    <a:pt x="452" y="335"/>
                  </a:lnTo>
                  <a:lnTo>
                    <a:pt x="453" y="335"/>
                  </a:lnTo>
                  <a:lnTo>
                    <a:pt x="453" y="335"/>
                  </a:lnTo>
                  <a:lnTo>
                    <a:pt x="454" y="335"/>
                  </a:lnTo>
                  <a:lnTo>
                    <a:pt x="454" y="331"/>
                  </a:lnTo>
                  <a:lnTo>
                    <a:pt x="454" y="333"/>
                  </a:lnTo>
                  <a:lnTo>
                    <a:pt x="455" y="333"/>
                  </a:lnTo>
                  <a:lnTo>
                    <a:pt x="455" y="335"/>
                  </a:lnTo>
                  <a:lnTo>
                    <a:pt x="455" y="334"/>
                  </a:lnTo>
                  <a:lnTo>
                    <a:pt x="456" y="334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7" y="335"/>
                  </a:lnTo>
                  <a:lnTo>
                    <a:pt x="458" y="335"/>
                  </a:lnTo>
                  <a:lnTo>
                    <a:pt x="458" y="335"/>
                  </a:lnTo>
                  <a:lnTo>
                    <a:pt x="459" y="335"/>
                  </a:lnTo>
                  <a:lnTo>
                    <a:pt x="459" y="335"/>
                  </a:lnTo>
                  <a:lnTo>
                    <a:pt x="460" y="335"/>
                  </a:lnTo>
                  <a:lnTo>
                    <a:pt x="460" y="335"/>
                  </a:lnTo>
                  <a:lnTo>
                    <a:pt x="461" y="335"/>
                  </a:lnTo>
                  <a:lnTo>
                    <a:pt x="461" y="335"/>
                  </a:lnTo>
                  <a:lnTo>
                    <a:pt x="462" y="335"/>
                  </a:lnTo>
                  <a:lnTo>
                    <a:pt x="462" y="335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4" y="335"/>
                  </a:lnTo>
                  <a:lnTo>
                    <a:pt x="464" y="335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6" y="335"/>
                  </a:lnTo>
                  <a:lnTo>
                    <a:pt x="466" y="335"/>
                  </a:lnTo>
                  <a:lnTo>
                    <a:pt x="467" y="335"/>
                  </a:lnTo>
                  <a:lnTo>
                    <a:pt x="467" y="335"/>
                  </a:lnTo>
                  <a:lnTo>
                    <a:pt x="468" y="335"/>
                  </a:lnTo>
                  <a:lnTo>
                    <a:pt x="468" y="307"/>
                  </a:lnTo>
                  <a:lnTo>
                    <a:pt x="468" y="315"/>
                  </a:lnTo>
                  <a:lnTo>
                    <a:pt x="469" y="315"/>
                  </a:lnTo>
                  <a:lnTo>
                    <a:pt x="469" y="335"/>
                  </a:lnTo>
                  <a:lnTo>
                    <a:pt x="469" y="328"/>
                  </a:lnTo>
                  <a:lnTo>
                    <a:pt x="470" y="328"/>
                  </a:lnTo>
                  <a:lnTo>
                    <a:pt x="470" y="335"/>
                  </a:lnTo>
                  <a:lnTo>
                    <a:pt x="470" y="335"/>
                  </a:lnTo>
                  <a:lnTo>
                    <a:pt x="471" y="335"/>
                  </a:lnTo>
                  <a:lnTo>
                    <a:pt x="471" y="304"/>
                  </a:lnTo>
                  <a:lnTo>
                    <a:pt x="471" y="316"/>
                  </a:lnTo>
                  <a:lnTo>
                    <a:pt x="472" y="316"/>
                  </a:lnTo>
                  <a:lnTo>
                    <a:pt x="472" y="335"/>
                  </a:lnTo>
                  <a:lnTo>
                    <a:pt x="472" y="328"/>
                  </a:lnTo>
                  <a:lnTo>
                    <a:pt x="473" y="328"/>
                  </a:lnTo>
                  <a:lnTo>
                    <a:pt x="473" y="335"/>
                  </a:lnTo>
                  <a:lnTo>
                    <a:pt x="473" y="334"/>
                  </a:lnTo>
                  <a:lnTo>
                    <a:pt x="474" y="334"/>
                  </a:lnTo>
                  <a:lnTo>
                    <a:pt x="474" y="335"/>
                  </a:lnTo>
                  <a:lnTo>
                    <a:pt x="474" y="335"/>
                  </a:lnTo>
                  <a:lnTo>
                    <a:pt x="475" y="335"/>
                  </a:lnTo>
                  <a:lnTo>
                    <a:pt x="476" y="335"/>
                  </a:lnTo>
                  <a:lnTo>
                    <a:pt x="476" y="335"/>
                  </a:lnTo>
                  <a:lnTo>
                    <a:pt x="477" y="335"/>
                  </a:lnTo>
                  <a:lnTo>
                    <a:pt x="477" y="335"/>
                  </a:lnTo>
                  <a:lnTo>
                    <a:pt x="478" y="335"/>
                  </a:lnTo>
                  <a:lnTo>
                    <a:pt x="478" y="335"/>
                  </a:lnTo>
                  <a:lnTo>
                    <a:pt x="479" y="335"/>
                  </a:lnTo>
                  <a:lnTo>
                    <a:pt x="479" y="335"/>
                  </a:lnTo>
                  <a:lnTo>
                    <a:pt x="480" y="335"/>
                  </a:lnTo>
                  <a:lnTo>
                    <a:pt x="480" y="335"/>
                  </a:lnTo>
                  <a:lnTo>
                    <a:pt x="481" y="335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5"/>
                  </a:lnTo>
                  <a:lnTo>
                    <a:pt x="483" y="335"/>
                  </a:lnTo>
                  <a:lnTo>
                    <a:pt x="483" y="335"/>
                  </a:lnTo>
                  <a:lnTo>
                    <a:pt x="484" y="335"/>
                  </a:lnTo>
                  <a:lnTo>
                    <a:pt x="484" y="335"/>
                  </a:lnTo>
                  <a:lnTo>
                    <a:pt x="485" y="335"/>
                  </a:lnTo>
                  <a:lnTo>
                    <a:pt x="485" y="335"/>
                  </a:lnTo>
                  <a:lnTo>
                    <a:pt x="486" y="335"/>
                  </a:lnTo>
                  <a:lnTo>
                    <a:pt x="486" y="335"/>
                  </a:lnTo>
                  <a:lnTo>
                    <a:pt x="487" y="335"/>
                  </a:lnTo>
                  <a:lnTo>
                    <a:pt x="487" y="335"/>
                  </a:lnTo>
                  <a:lnTo>
                    <a:pt x="488" y="335"/>
                  </a:lnTo>
                  <a:lnTo>
                    <a:pt x="488" y="298"/>
                  </a:lnTo>
                  <a:lnTo>
                    <a:pt x="488" y="311"/>
                  </a:lnTo>
                  <a:lnTo>
                    <a:pt x="489" y="311"/>
                  </a:lnTo>
                  <a:lnTo>
                    <a:pt x="489" y="335"/>
                  </a:lnTo>
                  <a:lnTo>
                    <a:pt x="489" y="326"/>
                  </a:lnTo>
                  <a:lnTo>
                    <a:pt x="490" y="326"/>
                  </a:lnTo>
                  <a:lnTo>
                    <a:pt x="490" y="335"/>
                  </a:lnTo>
                  <a:lnTo>
                    <a:pt x="490" y="333"/>
                  </a:lnTo>
                  <a:lnTo>
                    <a:pt x="491" y="333"/>
                  </a:lnTo>
                  <a:lnTo>
                    <a:pt x="491" y="335"/>
                  </a:lnTo>
                  <a:lnTo>
                    <a:pt x="491" y="335"/>
                  </a:lnTo>
                  <a:lnTo>
                    <a:pt x="492" y="335"/>
                  </a:lnTo>
                  <a:lnTo>
                    <a:pt x="493" y="335"/>
                  </a:lnTo>
                  <a:lnTo>
                    <a:pt x="493" y="335"/>
                  </a:lnTo>
                  <a:lnTo>
                    <a:pt x="494" y="335"/>
                  </a:lnTo>
                  <a:lnTo>
                    <a:pt x="494" y="335"/>
                  </a:lnTo>
                  <a:lnTo>
                    <a:pt x="495" y="335"/>
                  </a:lnTo>
                  <a:lnTo>
                    <a:pt x="495" y="335"/>
                  </a:lnTo>
                  <a:lnTo>
                    <a:pt x="496" y="335"/>
                  </a:lnTo>
                  <a:lnTo>
                    <a:pt x="496" y="335"/>
                  </a:lnTo>
                  <a:lnTo>
                    <a:pt x="497" y="335"/>
                  </a:lnTo>
                  <a:lnTo>
                    <a:pt x="497" y="335"/>
                  </a:lnTo>
                  <a:lnTo>
                    <a:pt x="498" y="335"/>
                  </a:lnTo>
                  <a:lnTo>
                    <a:pt x="498" y="335"/>
                  </a:lnTo>
                  <a:lnTo>
                    <a:pt x="499" y="335"/>
                  </a:lnTo>
                  <a:lnTo>
                    <a:pt x="499" y="335"/>
                  </a:lnTo>
                  <a:lnTo>
                    <a:pt x="500" y="335"/>
                  </a:lnTo>
                  <a:lnTo>
                    <a:pt x="500" y="335"/>
                  </a:lnTo>
                  <a:lnTo>
                    <a:pt x="501" y="335"/>
                  </a:lnTo>
                  <a:lnTo>
                    <a:pt x="501" y="335"/>
                  </a:lnTo>
                  <a:lnTo>
                    <a:pt x="502" y="335"/>
                  </a:lnTo>
                  <a:lnTo>
                    <a:pt x="502" y="335"/>
                  </a:lnTo>
                  <a:lnTo>
                    <a:pt x="503" y="335"/>
                  </a:lnTo>
                  <a:lnTo>
                    <a:pt x="503" y="335"/>
                  </a:lnTo>
                  <a:lnTo>
                    <a:pt x="504" y="335"/>
                  </a:lnTo>
                  <a:lnTo>
                    <a:pt x="504" y="335"/>
                  </a:lnTo>
                  <a:lnTo>
                    <a:pt x="505" y="335"/>
                  </a:lnTo>
                  <a:lnTo>
                    <a:pt x="505" y="335"/>
                  </a:lnTo>
                  <a:lnTo>
                    <a:pt x="506" y="335"/>
                  </a:lnTo>
                  <a:lnTo>
                    <a:pt x="506" y="335"/>
                  </a:lnTo>
                  <a:lnTo>
                    <a:pt x="507" y="335"/>
                  </a:lnTo>
                  <a:lnTo>
                    <a:pt x="507" y="335"/>
                  </a:lnTo>
                  <a:lnTo>
                    <a:pt x="508" y="335"/>
                  </a:lnTo>
                  <a:lnTo>
                    <a:pt x="508" y="335"/>
                  </a:lnTo>
                  <a:lnTo>
                    <a:pt x="509" y="335"/>
                  </a:lnTo>
                  <a:lnTo>
                    <a:pt x="509" y="335"/>
                  </a:lnTo>
                  <a:lnTo>
                    <a:pt x="510" y="335"/>
                  </a:lnTo>
                  <a:lnTo>
                    <a:pt x="510" y="335"/>
                  </a:lnTo>
                  <a:lnTo>
                    <a:pt x="511" y="335"/>
                  </a:lnTo>
                  <a:lnTo>
                    <a:pt x="511" y="335"/>
                  </a:lnTo>
                  <a:lnTo>
                    <a:pt x="512" y="335"/>
                  </a:lnTo>
                  <a:lnTo>
                    <a:pt x="512" y="335"/>
                  </a:lnTo>
                  <a:lnTo>
                    <a:pt x="513" y="335"/>
                  </a:lnTo>
                  <a:lnTo>
                    <a:pt x="513" y="335"/>
                  </a:lnTo>
                  <a:lnTo>
                    <a:pt x="514" y="335"/>
                  </a:lnTo>
                  <a:lnTo>
                    <a:pt x="514" y="335"/>
                  </a:lnTo>
                  <a:lnTo>
                    <a:pt x="515" y="335"/>
                  </a:lnTo>
                  <a:lnTo>
                    <a:pt x="515" y="335"/>
                  </a:lnTo>
                  <a:lnTo>
                    <a:pt x="516" y="335"/>
                  </a:lnTo>
                  <a:lnTo>
                    <a:pt x="516" y="335"/>
                  </a:lnTo>
                  <a:lnTo>
                    <a:pt x="517" y="335"/>
                  </a:lnTo>
                  <a:lnTo>
                    <a:pt x="517" y="335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9" y="335"/>
                  </a:lnTo>
                  <a:lnTo>
                    <a:pt x="519" y="335"/>
                  </a:lnTo>
                  <a:lnTo>
                    <a:pt x="520" y="335"/>
                  </a:lnTo>
                  <a:lnTo>
                    <a:pt x="520" y="335"/>
                  </a:lnTo>
                  <a:lnTo>
                    <a:pt x="521" y="335"/>
                  </a:lnTo>
                  <a:lnTo>
                    <a:pt x="521" y="335"/>
                  </a:lnTo>
                  <a:lnTo>
                    <a:pt x="522" y="335"/>
                  </a:lnTo>
                  <a:lnTo>
                    <a:pt x="522" y="335"/>
                  </a:lnTo>
                  <a:lnTo>
                    <a:pt x="523" y="335"/>
                  </a:lnTo>
                  <a:lnTo>
                    <a:pt x="523" y="335"/>
                  </a:lnTo>
                  <a:lnTo>
                    <a:pt x="524" y="335"/>
                  </a:lnTo>
                  <a:lnTo>
                    <a:pt x="524" y="335"/>
                  </a:lnTo>
                  <a:lnTo>
                    <a:pt x="525" y="335"/>
                  </a:lnTo>
                  <a:lnTo>
                    <a:pt x="525" y="335"/>
                  </a:lnTo>
                  <a:lnTo>
                    <a:pt x="526" y="335"/>
                  </a:lnTo>
                  <a:lnTo>
                    <a:pt x="526" y="335"/>
                  </a:lnTo>
                  <a:lnTo>
                    <a:pt x="527" y="335"/>
                  </a:lnTo>
                  <a:lnTo>
                    <a:pt x="527" y="335"/>
                  </a:lnTo>
                  <a:lnTo>
                    <a:pt x="528" y="335"/>
                  </a:lnTo>
                  <a:lnTo>
                    <a:pt x="528" y="335"/>
                  </a:lnTo>
                  <a:lnTo>
                    <a:pt x="529" y="335"/>
                  </a:lnTo>
                  <a:lnTo>
                    <a:pt x="529" y="335"/>
                  </a:lnTo>
                  <a:lnTo>
                    <a:pt x="530" y="335"/>
                  </a:lnTo>
                  <a:lnTo>
                    <a:pt x="530" y="335"/>
                  </a:lnTo>
                  <a:lnTo>
                    <a:pt x="531" y="335"/>
                  </a:lnTo>
                  <a:lnTo>
                    <a:pt x="531" y="334"/>
                  </a:lnTo>
                  <a:lnTo>
                    <a:pt x="531" y="334"/>
                  </a:lnTo>
                  <a:lnTo>
                    <a:pt x="532" y="334"/>
                  </a:lnTo>
                  <a:lnTo>
                    <a:pt x="532" y="335"/>
                  </a:lnTo>
                  <a:lnTo>
                    <a:pt x="532" y="335"/>
                  </a:lnTo>
                  <a:lnTo>
                    <a:pt x="533" y="335"/>
                  </a:lnTo>
                  <a:lnTo>
                    <a:pt x="534" y="335"/>
                  </a:lnTo>
                  <a:lnTo>
                    <a:pt x="534" y="335"/>
                  </a:lnTo>
                  <a:lnTo>
                    <a:pt x="535" y="335"/>
                  </a:lnTo>
                  <a:lnTo>
                    <a:pt x="535" y="335"/>
                  </a:lnTo>
                  <a:lnTo>
                    <a:pt x="536" y="335"/>
                  </a:lnTo>
                  <a:lnTo>
                    <a:pt x="536" y="335"/>
                  </a:lnTo>
                  <a:lnTo>
                    <a:pt x="537" y="335"/>
                  </a:lnTo>
                  <a:lnTo>
                    <a:pt x="537" y="335"/>
                  </a:lnTo>
                  <a:lnTo>
                    <a:pt x="538" y="335"/>
                  </a:lnTo>
                  <a:lnTo>
                    <a:pt x="538" y="335"/>
                  </a:lnTo>
                  <a:lnTo>
                    <a:pt x="539" y="335"/>
                  </a:lnTo>
                  <a:lnTo>
                    <a:pt x="539" y="335"/>
                  </a:lnTo>
                  <a:lnTo>
                    <a:pt x="540" y="335"/>
                  </a:lnTo>
                  <a:lnTo>
                    <a:pt x="540" y="335"/>
                  </a:lnTo>
                  <a:lnTo>
                    <a:pt x="541" y="335"/>
                  </a:lnTo>
                  <a:lnTo>
                    <a:pt x="541" y="335"/>
                  </a:lnTo>
                  <a:lnTo>
                    <a:pt x="542" y="335"/>
                  </a:lnTo>
                  <a:lnTo>
                    <a:pt x="542" y="335"/>
                  </a:lnTo>
                  <a:lnTo>
                    <a:pt x="543" y="335"/>
                  </a:lnTo>
                  <a:lnTo>
                    <a:pt x="543" y="335"/>
                  </a:lnTo>
                  <a:lnTo>
                    <a:pt x="544" y="335"/>
                  </a:lnTo>
                  <a:lnTo>
                    <a:pt x="544" y="335"/>
                  </a:lnTo>
                  <a:lnTo>
                    <a:pt x="545" y="335"/>
                  </a:lnTo>
                  <a:lnTo>
                    <a:pt x="545" y="335"/>
                  </a:lnTo>
                  <a:lnTo>
                    <a:pt x="546" y="335"/>
                  </a:lnTo>
                  <a:lnTo>
                    <a:pt x="546" y="335"/>
                  </a:lnTo>
                  <a:lnTo>
                    <a:pt x="547" y="335"/>
                  </a:lnTo>
                  <a:lnTo>
                    <a:pt x="547" y="335"/>
                  </a:lnTo>
                  <a:lnTo>
                    <a:pt x="548" y="335"/>
                  </a:lnTo>
                  <a:lnTo>
                    <a:pt x="548" y="335"/>
                  </a:lnTo>
                  <a:lnTo>
                    <a:pt x="549" y="335"/>
                  </a:lnTo>
                  <a:lnTo>
                    <a:pt x="549" y="335"/>
                  </a:lnTo>
                  <a:lnTo>
                    <a:pt x="550" y="335"/>
                  </a:lnTo>
                  <a:lnTo>
                    <a:pt x="550" y="335"/>
                  </a:lnTo>
                  <a:lnTo>
                    <a:pt x="551" y="335"/>
                  </a:lnTo>
                  <a:lnTo>
                    <a:pt x="551" y="335"/>
                  </a:lnTo>
                  <a:lnTo>
                    <a:pt x="552" y="335"/>
                  </a:lnTo>
                  <a:lnTo>
                    <a:pt x="552" y="335"/>
                  </a:lnTo>
                  <a:lnTo>
                    <a:pt x="553" y="335"/>
                  </a:lnTo>
                  <a:lnTo>
                    <a:pt x="553" y="335"/>
                  </a:lnTo>
                  <a:lnTo>
                    <a:pt x="554" y="335"/>
                  </a:lnTo>
                  <a:lnTo>
                    <a:pt x="554" y="335"/>
                  </a:lnTo>
                  <a:lnTo>
                    <a:pt x="555" y="335"/>
                  </a:lnTo>
                  <a:lnTo>
                    <a:pt x="555" y="335"/>
                  </a:lnTo>
                  <a:lnTo>
                    <a:pt x="556" y="335"/>
                  </a:lnTo>
                  <a:lnTo>
                    <a:pt x="556" y="335"/>
                  </a:lnTo>
                  <a:lnTo>
                    <a:pt x="557" y="335"/>
                  </a:lnTo>
                  <a:lnTo>
                    <a:pt x="557" y="335"/>
                  </a:lnTo>
                  <a:lnTo>
                    <a:pt x="558" y="335"/>
                  </a:lnTo>
                  <a:lnTo>
                    <a:pt x="558" y="335"/>
                  </a:lnTo>
                  <a:lnTo>
                    <a:pt x="559" y="335"/>
                  </a:lnTo>
                  <a:lnTo>
                    <a:pt x="559" y="335"/>
                  </a:lnTo>
                  <a:lnTo>
                    <a:pt x="560" y="335"/>
                  </a:lnTo>
                  <a:lnTo>
                    <a:pt x="560" y="335"/>
                  </a:lnTo>
                  <a:lnTo>
                    <a:pt x="561" y="335"/>
                  </a:lnTo>
                  <a:lnTo>
                    <a:pt x="561" y="335"/>
                  </a:lnTo>
                  <a:lnTo>
                    <a:pt x="562" y="335"/>
                  </a:lnTo>
                  <a:lnTo>
                    <a:pt x="562" y="335"/>
                  </a:lnTo>
                  <a:lnTo>
                    <a:pt x="563" y="335"/>
                  </a:lnTo>
                  <a:lnTo>
                    <a:pt x="563" y="335"/>
                  </a:lnTo>
                  <a:lnTo>
                    <a:pt x="564" y="335"/>
                  </a:lnTo>
                  <a:lnTo>
                    <a:pt x="564" y="335"/>
                  </a:lnTo>
                  <a:lnTo>
                    <a:pt x="565" y="335"/>
                  </a:lnTo>
                  <a:lnTo>
                    <a:pt x="565" y="335"/>
                  </a:lnTo>
                  <a:lnTo>
                    <a:pt x="566" y="335"/>
                  </a:lnTo>
                  <a:lnTo>
                    <a:pt x="566" y="335"/>
                  </a:lnTo>
                  <a:lnTo>
                    <a:pt x="567" y="335"/>
                  </a:lnTo>
                  <a:lnTo>
                    <a:pt x="567" y="335"/>
                  </a:lnTo>
                  <a:lnTo>
                    <a:pt x="568" y="335"/>
                  </a:lnTo>
                  <a:lnTo>
                    <a:pt x="568" y="335"/>
                  </a:lnTo>
                  <a:lnTo>
                    <a:pt x="569" y="335"/>
                  </a:lnTo>
                  <a:lnTo>
                    <a:pt x="569" y="335"/>
                  </a:lnTo>
                  <a:lnTo>
                    <a:pt x="570" y="335"/>
                  </a:lnTo>
                  <a:lnTo>
                    <a:pt x="570" y="335"/>
                  </a:lnTo>
                  <a:lnTo>
                    <a:pt x="571" y="335"/>
                  </a:lnTo>
                  <a:lnTo>
                    <a:pt x="571" y="335"/>
                  </a:lnTo>
                  <a:lnTo>
                    <a:pt x="572" y="335"/>
                  </a:lnTo>
                  <a:lnTo>
                    <a:pt x="572" y="335"/>
                  </a:lnTo>
                  <a:lnTo>
                    <a:pt x="573" y="335"/>
                  </a:lnTo>
                  <a:lnTo>
                    <a:pt x="573" y="335"/>
                  </a:lnTo>
                  <a:lnTo>
                    <a:pt x="574" y="335"/>
                  </a:lnTo>
                  <a:lnTo>
                    <a:pt x="574" y="335"/>
                  </a:lnTo>
                  <a:lnTo>
                    <a:pt x="575" y="335"/>
                  </a:lnTo>
                  <a:lnTo>
                    <a:pt x="575" y="335"/>
                  </a:lnTo>
                  <a:lnTo>
                    <a:pt x="576" y="335"/>
                  </a:lnTo>
                  <a:lnTo>
                    <a:pt x="576" y="335"/>
                  </a:lnTo>
                  <a:lnTo>
                    <a:pt x="577" y="335"/>
                  </a:lnTo>
                  <a:lnTo>
                    <a:pt x="577" y="335"/>
                  </a:lnTo>
                  <a:lnTo>
                    <a:pt x="578" y="335"/>
                  </a:lnTo>
                  <a:lnTo>
                    <a:pt x="578" y="335"/>
                  </a:lnTo>
                  <a:lnTo>
                    <a:pt x="579" y="335"/>
                  </a:lnTo>
                  <a:lnTo>
                    <a:pt x="579" y="335"/>
                  </a:lnTo>
                  <a:lnTo>
                    <a:pt x="580" y="335"/>
                  </a:lnTo>
                  <a:lnTo>
                    <a:pt x="580" y="335"/>
                  </a:lnTo>
                  <a:lnTo>
                    <a:pt x="581" y="335"/>
                  </a:lnTo>
                  <a:lnTo>
                    <a:pt x="581" y="335"/>
                  </a:lnTo>
                  <a:lnTo>
                    <a:pt x="582" y="335"/>
                  </a:lnTo>
                  <a:lnTo>
                    <a:pt x="582" y="335"/>
                  </a:lnTo>
                  <a:lnTo>
                    <a:pt x="583" y="335"/>
                  </a:lnTo>
                  <a:lnTo>
                    <a:pt x="583" y="335"/>
                  </a:lnTo>
                  <a:lnTo>
                    <a:pt x="584" y="335"/>
                  </a:lnTo>
                  <a:lnTo>
                    <a:pt x="584" y="335"/>
                  </a:lnTo>
                  <a:lnTo>
                    <a:pt x="585" y="335"/>
                  </a:lnTo>
                  <a:lnTo>
                    <a:pt x="585" y="335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7" y="335"/>
                  </a:lnTo>
                  <a:lnTo>
                    <a:pt x="587" y="335"/>
                  </a:lnTo>
                  <a:lnTo>
                    <a:pt x="588" y="335"/>
                  </a:lnTo>
                  <a:lnTo>
                    <a:pt x="588" y="335"/>
                  </a:lnTo>
                  <a:lnTo>
                    <a:pt x="589" y="335"/>
                  </a:lnTo>
                  <a:lnTo>
                    <a:pt x="589" y="335"/>
                  </a:lnTo>
                  <a:lnTo>
                    <a:pt x="590" y="335"/>
                  </a:lnTo>
                  <a:lnTo>
                    <a:pt x="590" y="335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2" y="335"/>
                  </a:lnTo>
                  <a:lnTo>
                    <a:pt x="592" y="335"/>
                  </a:lnTo>
                  <a:lnTo>
                    <a:pt x="593" y="335"/>
                  </a:lnTo>
                  <a:lnTo>
                    <a:pt x="593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5" y="335"/>
                  </a:lnTo>
                  <a:lnTo>
                    <a:pt x="595" y="335"/>
                  </a:lnTo>
                  <a:lnTo>
                    <a:pt x="596" y="335"/>
                  </a:lnTo>
                  <a:lnTo>
                    <a:pt x="596" y="335"/>
                  </a:lnTo>
                  <a:lnTo>
                    <a:pt x="597" y="335"/>
                  </a:lnTo>
                  <a:lnTo>
                    <a:pt x="597" y="335"/>
                  </a:lnTo>
                  <a:lnTo>
                    <a:pt x="598" y="335"/>
                  </a:lnTo>
                  <a:lnTo>
                    <a:pt x="598" y="335"/>
                  </a:lnTo>
                  <a:lnTo>
                    <a:pt x="599" y="335"/>
                  </a:lnTo>
                  <a:lnTo>
                    <a:pt x="599" y="335"/>
                  </a:lnTo>
                  <a:lnTo>
                    <a:pt x="600" y="335"/>
                  </a:lnTo>
                  <a:lnTo>
                    <a:pt x="600" y="335"/>
                  </a:lnTo>
                  <a:lnTo>
                    <a:pt x="601" y="335"/>
                  </a:lnTo>
                  <a:lnTo>
                    <a:pt x="601" y="335"/>
                  </a:lnTo>
                  <a:lnTo>
                    <a:pt x="602" y="335"/>
                  </a:lnTo>
                  <a:lnTo>
                    <a:pt x="602" y="335"/>
                  </a:lnTo>
                  <a:lnTo>
                    <a:pt x="603" y="335"/>
                  </a:lnTo>
                  <a:lnTo>
                    <a:pt x="603" y="335"/>
                  </a:lnTo>
                  <a:lnTo>
                    <a:pt x="604" y="335"/>
                  </a:lnTo>
                  <a:lnTo>
                    <a:pt x="604" y="335"/>
                  </a:lnTo>
                  <a:lnTo>
                    <a:pt x="605" y="335"/>
                  </a:lnTo>
                  <a:lnTo>
                    <a:pt x="605" y="331"/>
                  </a:lnTo>
                  <a:lnTo>
                    <a:pt x="605" y="333"/>
                  </a:lnTo>
                  <a:lnTo>
                    <a:pt x="606" y="333"/>
                  </a:lnTo>
                  <a:lnTo>
                    <a:pt x="606" y="335"/>
                  </a:lnTo>
                  <a:lnTo>
                    <a:pt x="606" y="334"/>
                  </a:lnTo>
                  <a:lnTo>
                    <a:pt x="607" y="334"/>
                  </a:lnTo>
                  <a:lnTo>
                    <a:pt x="607" y="335"/>
                  </a:lnTo>
                  <a:lnTo>
                    <a:pt x="607" y="335"/>
                  </a:lnTo>
                  <a:lnTo>
                    <a:pt x="608" y="335"/>
                  </a:lnTo>
                  <a:lnTo>
                    <a:pt x="609" y="335"/>
                  </a:lnTo>
                  <a:lnTo>
                    <a:pt x="609" y="335"/>
                  </a:lnTo>
                  <a:lnTo>
                    <a:pt x="610" y="335"/>
                  </a:lnTo>
                  <a:lnTo>
                    <a:pt x="610" y="335"/>
                  </a:lnTo>
                  <a:lnTo>
                    <a:pt x="611" y="335"/>
                  </a:lnTo>
                  <a:lnTo>
                    <a:pt x="611" y="335"/>
                  </a:lnTo>
                  <a:lnTo>
                    <a:pt x="612" y="335"/>
                  </a:lnTo>
                  <a:lnTo>
                    <a:pt x="612" y="335"/>
                  </a:lnTo>
                  <a:lnTo>
                    <a:pt x="613" y="335"/>
                  </a:lnTo>
                  <a:lnTo>
                    <a:pt x="613" y="335"/>
                  </a:lnTo>
                  <a:lnTo>
                    <a:pt x="614" y="335"/>
                  </a:lnTo>
                  <a:lnTo>
                    <a:pt x="614" y="335"/>
                  </a:lnTo>
                  <a:lnTo>
                    <a:pt x="615" y="335"/>
                  </a:lnTo>
                  <a:lnTo>
                    <a:pt x="615" y="335"/>
                  </a:lnTo>
                  <a:lnTo>
                    <a:pt x="616" y="335"/>
                  </a:lnTo>
                  <a:lnTo>
                    <a:pt x="616" y="335"/>
                  </a:lnTo>
                  <a:lnTo>
                    <a:pt x="617" y="335"/>
                  </a:lnTo>
                  <a:lnTo>
                    <a:pt x="617" y="335"/>
                  </a:lnTo>
                  <a:lnTo>
                    <a:pt x="618" y="335"/>
                  </a:lnTo>
                  <a:lnTo>
                    <a:pt x="618" y="335"/>
                  </a:lnTo>
                  <a:lnTo>
                    <a:pt x="619" y="335"/>
                  </a:lnTo>
                  <a:lnTo>
                    <a:pt x="619" y="335"/>
                  </a:lnTo>
                  <a:lnTo>
                    <a:pt x="620" y="335"/>
                  </a:lnTo>
                  <a:lnTo>
                    <a:pt x="620" y="335"/>
                  </a:lnTo>
                  <a:lnTo>
                    <a:pt x="621" y="335"/>
                  </a:lnTo>
                  <a:lnTo>
                    <a:pt x="621" y="335"/>
                  </a:lnTo>
                  <a:lnTo>
                    <a:pt x="622" y="335"/>
                  </a:lnTo>
                  <a:lnTo>
                    <a:pt x="622" y="335"/>
                  </a:lnTo>
                  <a:lnTo>
                    <a:pt x="623" y="335"/>
                  </a:lnTo>
                  <a:lnTo>
                    <a:pt x="623" y="335"/>
                  </a:lnTo>
                  <a:lnTo>
                    <a:pt x="624" y="335"/>
                  </a:lnTo>
                  <a:lnTo>
                    <a:pt x="624" y="335"/>
                  </a:lnTo>
                  <a:lnTo>
                    <a:pt x="625" y="335"/>
                  </a:lnTo>
                  <a:lnTo>
                    <a:pt x="625" y="335"/>
                  </a:lnTo>
                  <a:lnTo>
                    <a:pt x="626" y="335"/>
                  </a:lnTo>
                  <a:lnTo>
                    <a:pt x="626" y="335"/>
                  </a:lnTo>
                  <a:lnTo>
                    <a:pt x="627" y="335"/>
                  </a:lnTo>
                  <a:lnTo>
                    <a:pt x="627" y="335"/>
                  </a:lnTo>
                  <a:lnTo>
                    <a:pt x="628" y="335"/>
                  </a:lnTo>
                  <a:lnTo>
                    <a:pt x="628" y="335"/>
                  </a:lnTo>
                  <a:lnTo>
                    <a:pt x="629" y="335"/>
                  </a:lnTo>
                  <a:lnTo>
                    <a:pt x="629" y="335"/>
                  </a:lnTo>
                  <a:lnTo>
                    <a:pt x="630" y="335"/>
                  </a:lnTo>
                  <a:lnTo>
                    <a:pt x="630" y="335"/>
                  </a:lnTo>
                  <a:lnTo>
                    <a:pt x="631" y="335"/>
                  </a:lnTo>
                  <a:lnTo>
                    <a:pt x="631" y="335"/>
                  </a:lnTo>
                  <a:lnTo>
                    <a:pt x="632" y="335"/>
                  </a:lnTo>
                  <a:lnTo>
                    <a:pt x="632" y="335"/>
                  </a:lnTo>
                  <a:lnTo>
                    <a:pt x="633" y="335"/>
                  </a:lnTo>
                  <a:lnTo>
                    <a:pt x="633" y="335"/>
                  </a:lnTo>
                  <a:lnTo>
                    <a:pt x="634" y="335"/>
                  </a:lnTo>
                  <a:lnTo>
                    <a:pt x="634" y="335"/>
                  </a:lnTo>
                  <a:lnTo>
                    <a:pt x="635" y="335"/>
                  </a:lnTo>
                  <a:lnTo>
                    <a:pt x="635" y="335"/>
                  </a:lnTo>
                  <a:lnTo>
                    <a:pt x="636" y="335"/>
                  </a:lnTo>
                  <a:lnTo>
                    <a:pt x="636" y="335"/>
                  </a:lnTo>
                  <a:lnTo>
                    <a:pt x="637" y="335"/>
                  </a:lnTo>
                  <a:lnTo>
                    <a:pt x="637" y="335"/>
                  </a:lnTo>
                  <a:lnTo>
                    <a:pt x="638" y="335"/>
                  </a:lnTo>
                  <a:lnTo>
                    <a:pt x="638" y="335"/>
                  </a:lnTo>
                  <a:lnTo>
                    <a:pt x="639" y="335"/>
                  </a:lnTo>
                  <a:lnTo>
                    <a:pt x="639" y="304"/>
                  </a:lnTo>
                  <a:lnTo>
                    <a:pt x="639" y="312"/>
                  </a:lnTo>
                  <a:lnTo>
                    <a:pt x="640" y="312"/>
                  </a:lnTo>
                  <a:lnTo>
                    <a:pt x="640" y="335"/>
                  </a:lnTo>
                  <a:lnTo>
                    <a:pt x="640" y="326"/>
                  </a:lnTo>
                  <a:lnTo>
                    <a:pt x="641" y="326"/>
                  </a:lnTo>
                  <a:lnTo>
                    <a:pt x="641" y="335"/>
                  </a:lnTo>
                  <a:lnTo>
                    <a:pt x="641" y="332"/>
                  </a:lnTo>
                  <a:lnTo>
                    <a:pt x="642" y="332"/>
                  </a:lnTo>
                  <a:lnTo>
                    <a:pt x="642" y="335"/>
                  </a:lnTo>
                  <a:lnTo>
                    <a:pt x="642" y="335"/>
                  </a:lnTo>
                  <a:lnTo>
                    <a:pt x="643" y="335"/>
                  </a:lnTo>
                  <a:lnTo>
                    <a:pt x="644" y="335"/>
                  </a:lnTo>
                  <a:lnTo>
                    <a:pt x="644" y="335"/>
                  </a:lnTo>
                  <a:lnTo>
                    <a:pt x="645" y="335"/>
                  </a:lnTo>
                  <a:lnTo>
                    <a:pt x="645" y="335"/>
                  </a:lnTo>
                  <a:lnTo>
                    <a:pt x="646" y="335"/>
                  </a:lnTo>
                  <a:lnTo>
                    <a:pt x="646" y="335"/>
                  </a:lnTo>
                  <a:lnTo>
                    <a:pt x="647" y="335"/>
                  </a:lnTo>
                  <a:lnTo>
                    <a:pt x="647" y="335"/>
                  </a:lnTo>
                  <a:lnTo>
                    <a:pt x="648" y="335"/>
                  </a:lnTo>
                  <a:lnTo>
                    <a:pt x="648" y="335"/>
                  </a:lnTo>
                  <a:lnTo>
                    <a:pt x="649" y="335"/>
                  </a:lnTo>
                  <a:lnTo>
                    <a:pt x="649" y="335"/>
                  </a:lnTo>
                  <a:lnTo>
                    <a:pt x="650" y="335"/>
                  </a:lnTo>
                  <a:lnTo>
                    <a:pt x="650" y="335"/>
                  </a:lnTo>
                  <a:lnTo>
                    <a:pt x="651" y="335"/>
                  </a:lnTo>
                  <a:lnTo>
                    <a:pt x="651" y="335"/>
                  </a:lnTo>
                  <a:lnTo>
                    <a:pt x="652" y="335"/>
                  </a:lnTo>
                  <a:lnTo>
                    <a:pt x="652" y="335"/>
                  </a:lnTo>
                  <a:lnTo>
                    <a:pt x="653" y="335"/>
                  </a:lnTo>
                  <a:lnTo>
                    <a:pt x="653" y="335"/>
                  </a:lnTo>
                  <a:lnTo>
                    <a:pt x="654" y="335"/>
                  </a:lnTo>
                  <a:lnTo>
                    <a:pt x="654" y="334"/>
                  </a:lnTo>
                  <a:lnTo>
                    <a:pt x="654" y="335"/>
                  </a:lnTo>
                  <a:lnTo>
                    <a:pt x="655" y="335"/>
                  </a:lnTo>
                  <a:lnTo>
                    <a:pt x="656" y="335"/>
                  </a:lnTo>
                  <a:lnTo>
                    <a:pt x="656" y="335"/>
                  </a:lnTo>
                  <a:lnTo>
                    <a:pt x="657" y="335"/>
                  </a:lnTo>
                  <a:lnTo>
                    <a:pt x="657" y="335"/>
                  </a:lnTo>
                  <a:lnTo>
                    <a:pt x="658" y="335"/>
                  </a:lnTo>
                  <a:lnTo>
                    <a:pt x="658" y="335"/>
                  </a:lnTo>
                  <a:lnTo>
                    <a:pt x="659" y="335"/>
                  </a:lnTo>
                  <a:lnTo>
                    <a:pt x="659" y="332"/>
                  </a:lnTo>
                  <a:lnTo>
                    <a:pt x="659" y="333"/>
                  </a:lnTo>
                  <a:lnTo>
                    <a:pt x="660" y="333"/>
                  </a:lnTo>
                  <a:lnTo>
                    <a:pt x="660" y="335"/>
                  </a:lnTo>
                  <a:lnTo>
                    <a:pt x="660" y="335"/>
                  </a:lnTo>
                  <a:lnTo>
                    <a:pt x="661" y="335"/>
                  </a:lnTo>
                  <a:lnTo>
                    <a:pt x="662" y="335"/>
                  </a:lnTo>
                  <a:lnTo>
                    <a:pt x="662" y="335"/>
                  </a:lnTo>
                  <a:lnTo>
                    <a:pt x="663" y="335"/>
                  </a:lnTo>
                  <a:lnTo>
                    <a:pt x="663" y="335"/>
                  </a:lnTo>
                  <a:lnTo>
                    <a:pt x="664" y="335"/>
                  </a:lnTo>
                  <a:lnTo>
                    <a:pt x="664" y="335"/>
                  </a:lnTo>
                  <a:lnTo>
                    <a:pt x="665" y="335"/>
                  </a:lnTo>
                  <a:lnTo>
                    <a:pt x="665" y="335"/>
                  </a:lnTo>
                  <a:lnTo>
                    <a:pt x="666" y="335"/>
                  </a:lnTo>
                  <a:lnTo>
                    <a:pt x="666" y="335"/>
                  </a:lnTo>
                  <a:lnTo>
                    <a:pt x="667" y="335"/>
                  </a:lnTo>
                  <a:lnTo>
                    <a:pt x="667" y="335"/>
                  </a:lnTo>
                  <a:lnTo>
                    <a:pt x="668" y="335"/>
                  </a:lnTo>
                  <a:lnTo>
                    <a:pt x="668" y="335"/>
                  </a:lnTo>
                  <a:lnTo>
                    <a:pt x="669" y="335"/>
                  </a:lnTo>
                  <a:lnTo>
                    <a:pt x="669" y="335"/>
                  </a:lnTo>
                  <a:lnTo>
                    <a:pt x="670" y="335"/>
                  </a:lnTo>
                  <a:lnTo>
                    <a:pt x="670" y="335"/>
                  </a:lnTo>
                  <a:lnTo>
                    <a:pt x="671" y="335"/>
                  </a:lnTo>
                  <a:lnTo>
                    <a:pt x="671" y="335"/>
                  </a:lnTo>
                  <a:lnTo>
                    <a:pt x="672" y="335"/>
                  </a:lnTo>
                  <a:lnTo>
                    <a:pt x="672" y="335"/>
                  </a:lnTo>
                  <a:lnTo>
                    <a:pt x="673" y="335"/>
                  </a:lnTo>
                  <a:lnTo>
                    <a:pt x="673" y="335"/>
                  </a:lnTo>
                  <a:lnTo>
                    <a:pt x="674" y="335"/>
                  </a:lnTo>
                  <a:lnTo>
                    <a:pt x="674" y="335"/>
                  </a:lnTo>
                  <a:lnTo>
                    <a:pt x="675" y="335"/>
                  </a:lnTo>
                  <a:lnTo>
                    <a:pt x="675" y="335"/>
                  </a:lnTo>
                  <a:lnTo>
                    <a:pt x="676" y="335"/>
                  </a:lnTo>
                  <a:lnTo>
                    <a:pt x="676" y="335"/>
                  </a:lnTo>
                  <a:lnTo>
                    <a:pt x="677" y="335"/>
                  </a:lnTo>
                  <a:lnTo>
                    <a:pt x="677" y="335"/>
                  </a:lnTo>
                  <a:lnTo>
                    <a:pt x="678" y="335"/>
                  </a:lnTo>
                  <a:lnTo>
                    <a:pt x="678" y="335"/>
                  </a:lnTo>
                  <a:lnTo>
                    <a:pt x="679" y="335"/>
                  </a:lnTo>
                  <a:lnTo>
                    <a:pt x="679" y="335"/>
                  </a:lnTo>
                  <a:lnTo>
                    <a:pt x="680" y="335"/>
                  </a:lnTo>
                  <a:lnTo>
                    <a:pt x="680" y="335"/>
                  </a:lnTo>
                  <a:lnTo>
                    <a:pt x="681" y="335"/>
                  </a:lnTo>
                  <a:lnTo>
                    <a:pt x="681" y="335"/>
                  </a:lnTo>
                  <a:lnTo>
                    <a:pt x="682" y="335"/>
                  </a:lnTo>
                  <a:lnTo>
                    <a:pt x="682" y="335"/>
                  </a:lnTo>
                  <a:lnTo>
                    <a:pt x="683" y="335"/>
                  </a:lnTo>
                  <a:lnTo>
                    <a:pt x="683" y="335"/>
                  </a:lnTo>
                  <a:lnTo>
                    <a:pt x="684" y="335"/>
                  </a:lnTo>
                  <a:lnTo>
                    <a:pt x="684" y="335"/>
                  </a:lnTo>
                  <a:lnTo>
                    <a:pt x="685" y="335"/>
                  </a:lnTo>
                  <a:lnTo>
                    <a:pt x="685" y="335"/>
                  </a:lnTo>
                  <a:lnTo>
                    <a:pt x="686" y="335"/>
                  </a:lnTo>
                  <a:lnTo>
                    <a:pt x="686" y="332"/>
                  </a:lnTo>
                  <a:lnTo>
                    <a:pt x="686" y="333"/>
                  </a:lnTo>
                  <a:lnTo>
                    <a:pt x="687" y="333"/>
                  </a:lnTo>
                  <a:lnTo>
                    <a:pt x="687" y="335"/>
                  </a:lnTo>
                  <a:lnTo>
                    <a:pt x="687" y="334"/>
                  </a:lnTo>
                  <a:lnTo>
                    <a:pt x="688" y="334"/>
                  </a:lnTo>
                  <a:lnTo>
                    <a:pt x="688" y="335"/>
                  </a:lnTo>
                  <a:lnTo>
                    <a:pt x="688" y="335"/>
                  </a:lnTo>
                  <a:lnTo>
                    <a:pt x="689" y="335"/>
                  </a:lnTo>
                  <a:lnTo>
                    <a:pt x="690" y="335"/>
                  </a:lnTo>
                  <a:lnTo>
                    <a:pt x="690" y="335"/>
                  </a:lnTo>
                  <a:lnTo>
                    <a:pt x="691" y="335"/>
                  </a:lnTo>
                  <a:lnTo>
                    <a:pt x="691" y="335"/>
                  </a:lnTo>
                  <a:lnTo>
                    <a:pt x="692" y="335"/>
                  </a:lnTo>
                  <a:lnTo>
                    <a:pt x="692" y="335"/>
                  </a:lnTo>
                  <a:lnTo>
                    <a:pt x="693" y="335"/>
                  </a:lnTo>
                  <a:lnTo>
                    <a:pt x="693" y="335"/>
                  </a:lnTo>
                  <a:lnTo>
                    <a:pt x="694" y="335"/>
                  </a:lnTo>
                  <a:lnTo>
                    <a:pt x="694" y="335"/>
                  </a:lnTo>
                  <a:lnTo>
                    <a:pt x="695" y="335"/>
                  </a:lnTo>
                  <a:lnTo>
                    <a:pt x="695" y="335"/>
                  </a:lnTo>
                  <a:lnTo>
                    <a:pt x="696" y="335"/>
                  </a:lnTo>
                  <a:lnTo>
                    <a:pt x="696" y="335"/>
                  </a:lnTo>
                  <a:lnTo>
                    <a:pt x="697" y="335"/>
                  </a:lnTo>
                  <a:lnTo>
                    <a:pt x="697" y="335"/>
                  </a:lnTo>
                  <a:lnTo>
                    <a:pt x="698" y="335"/>
                  </a:lnTo>
                  <a:lnTo>
                    <a:pt x="698" y="335"/>
                  </a:lnTo>
                  <a:lnTo>
                    <a:pt x="699" y="335"/>
                  </a:lnTo>
                  <a:lnTo>
                    <a:pt x="699" y="335"/>
                  </a:lnTo>
                  <a:lnTo>
                    <a:pt x="700" y="335"/>
                  </a:lnTo>
                  <a:lnTo>
                    <a:pt x="700" y="335"/>
                  </a:lnTo>
                  <a:lnTo>
                    <a:pt x="701" y="335"/>
                  </a:lnTo>
                  <a:lnTo>
                    <a:pt x="701" y="335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3" y="335"/>
                  </a:lnTo>
                  <a:lnTo>
                    <a:pt x="703" y="335"/>
                  </a:lnTo>
                  <a:lnTo>
                    <a:pt x="704" y="335"/>
                  </a:lnTo>
                  <a:lnTo>
                    <a:pt x="704" y="335"/>
                  </a:lnTo>
                  <a:lnTo>
                    <a:pt x="705" y="335"/>
                  </a:lnTo>
                  <a:lnTo>
                    <a:pt x="705" y="335"/>
                  </a:lnTo>
                  <a:lnTo>
                    <a:pt x="706" y="335"/>
                  </a:lnTo>
                  <a:lnTo>
                    <a:pt x="706" y="335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08" y="335"/>
                  </a:lnTo>
                  <a:lnTo>
                    <a:pt x="708" y="335"/>
                  </a:lnTo>
                  <a:lnTo>
                    <a:pt x="709" y="335"/>
                  </a:lnTo>
                  <a:lnTo>
                    <a:pt x="709" y="335"/>
                  </a:lnTo>
                  <a:lnTo>
                    <a:pt x="710" y="335"/>
                  </a:lnTo>
                  <a:lnTo>
                    <a:pt x="710" y="335"/>
                  </a:lnTo>
                  <a:lnTo>
                    <a:pt x="711" y="335"/>
                  </a:lnTo>
                  <a:lnTo>
                    <a:pt x="711" y="335"/>
                  </a:lnTo>
                  <a:lnTo>
                    <a:pt x="712" y="335"/>
                  </a:lnTo>
                  <a:lnTo>
                    <a:pt x="712" y="335"/>
                  </a:lnTo>
                  <a:lnTo>
                    <a:pt x="713" y="335"/>
                  </a:lnTo>
                  <a:lnTo>
                    <a:pt x="713" y="335"/>
                  </a:lnTo>
                  <a:lnTo>
                    <a:pt x="714" y="335"/>
                  </a:lnTo>
                  <a:lnTo>
                    <a:pt x="714" y="335"/>
                  </a:lnTo>
                  <a:lnTo>
                    <a:pt x="715" y="335"/>
                  </a:lnTo>
                  <a:lnTo>
                    <a:pt x="715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7" y="335"/>
                  </a:lnTo>
                  <a:lnTo>
                    <a:pt x="717" y="335"/>
                  </a:lnTo>
                  <a:lnTo>
                    <a:pt x="718" y="335"/>
                  </a:lnTo>
                  <a:lnTo>
                    <a:pt x="718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0" y="335"/>
                  </a:lnTo>
                  <a:lnTo>
                    <a:pt x="720" y="335"/>
                  </a:lnTo>
                  <a:lnTo>
                    <a:pt x="721" y="335"/>
                  </a:lnTo>
                  <a:lnTo>
                    <a:pt x="721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3" y="335"/>
                  </a:lnTo>
                  <a:lnTo>
                    <a:pt x="723" y="335"/>
                  </a:lnTo>
                  <a:lnTo>
                    <a:pt x="724" y="335"/>
                  </a:lnTo>
                  <a:lnTo>
                    <a:pt x="724" y="335"/>
                  </a:lnTo>
                  <a:lnTo>
                    <a:pt x="725" y="335"/>
                  </a:lnTo>
                  <a:lnTo>
                    <a:pt x="725" y="335"/>
                  </a:lnTo>
                  <a:lnTo>
                    <a:pt x="726" y="335"/>
                  </a:lnTo>
                  <a:lnTo>
                    <a:pt x="726" y="335"/>
                  </a:lnTo>
                  <a:lnTo>
                    <a:pt x="727" y="335"/>
                  </a:lnTo>
                  <a:lnTo>
                    <a:pt x="727" y="335"/>
                  </a:lnTo>
                  <a:lnTo>
                    <a:pt x="728" y="335"/>
                  </a:lnTo>
                  <a:lnTo>
                    <a:pt x="728" y="335"/>
                  </a:lnTo>
                  <a:lnTo>
                    <a:pt x="729" y="335"/>
                  </a:lnTo>
                  <a:lnTo>
                    <a:pt x="729" y="335"/>
                  </a:lnTo>
                  <a:lnTo>
                    <a:pt x="730" y="335"/>
                  </a:lnTo>
                  <a:lnTo>
                    <a:pt x="730" y="335"/>
                  </a:lnTo>
                  <a:lnTo>
                    <a:pt x="731" y="335"/>
                  </a:lnTo>
                  <a:lnTo>
                    <a:pt x="731" y="335"/>
                  </a:lnTo>
                  <a:lnTo>
                    <a:pt x="732" y="335"/>
                  </a:lnTo>
                  <a:lnTo>
                    <a:pt x="732" y="335"/>
                  </a:lnTo>
                  <a:lnTo>
                    <a:pt x="733" y="335"/>
                  </a:lnTo>
                  <a:lnTo>
                    <a:pt x="733" y="335"/>
                  </a:lnTo>
                  <a:lnTo>
                    <a:pt x="734" y="335"/>
                  </a:lnTo>
                  <a:lnTo>
                    <a:pt x="734" y="335"/>
                  </a:lnTo>
                  <a:lnTo>
                    <a:pt x="735" y="335"/>
                  </a:lnTo>
                  <a:lnTo>
                    <a:pt x="735" y="335"/>
                  </a:lnTo>
                  <a:lnTo>
                    <a:pt x="736" y="335"/>
                  </a:lnTo>
                  <a:lnTo>
                    <a:pt x="736" y="335"/>
                  </a:lnTo>
                  <a:lnTo>
                    <a:pt x="737" y="335"/>
                  </a:lnTo>
                  <a:lnTo>
                    <a:pt x="737" y="335"/>
                  </a:lnTo>
                  <a:lnTo>
                    <a:pt x="738" y="335"/>
                  </a:lnTo>
                  <a:lnTo>
                    <a:pt x="738" y="335"/>
                  </a:lnTo>
                  <a:lnTo>
                    <a:pt x="739" y="335"/>
                  </a:lnTo>
                  <a:lnTo>
                    <a:pt x="739" y="335"/>
                  </a:lnTo>
                  <a:lnTo>
                    <a:pt x="740" y="335"/>
                  </a:lnTo>
                  <a:lnTo>
                    <a:pt x="740" y="335"/>
                  </a:lnTo>
                  <a:lnTo>
                    <a:pt x="741" y="335"/>
                  </a:lnTo>
                  <a:lnTo>
                    <a:pt x="741" y="335"/>
                  </a:lnTo>
                  <a:lnTo>
                    <a:pt x="742" y="335"/>
                  </a:lnTo>
                  <a:lnTo>
                    <a:pt x="742" y="335"/>
                  </a:lnTo>
                  <a:lnTo>
                    <a:pt x="743" y="335"/>
                  </a:lnTo>
                  <a:lnTo>
                    <a:pt x="743" y="335"/>
                  </a:lnTo>
                  <a:lnTo>
                    <a:pt x="744" y="335"/>
                  </a:lnTo>
                  <a:lnTo>
                    <a:pt x="744" y="335"/>
                  </a:lnTo>
                  <a:lnTo>
                    <a:pt x="745" y="335"/>
                  </a:lnTo>
                  <a:lnTo>
                    <a:pt x="745" y="335"/>
                  </a:lnTo>
                  <a:lnTo>
                    <a:pt x="746" y="335"/>
                  </a:lnTo>
                  <a:lnTo>
                    <a:pt x="746" y="335"/>
                  </a:lnTo>
                  <a:lnTo>
                    <a:pt x="747" y="335"/>
                  </a:lnTo>
                  <a:lnTo>
                    <a:pt x="747" y="335"/>
                  </a:lnTo>
                  <a:lnTo>
                    <a:pt x="748" y="335"/>
                  </a:lnTo>
                  <a:lnTo>
                    <a:pt x="748" y="335"/>
                  </a:lnTo>
                  <a:lnTo>
                    <a:pt x="749" y="335"/>
                  </a:lnTo>
                  <a:lnTo>
                    <a:pt x="749" y="335"/>
                  </a:lnTo>
                  <a:lnTo>
                    <a:pt x="750" y="335"/>
                  </a:lnTo>
                  <a:lnTo>
                    <a:pt x="750" y="335"/>
                  </a:lnTo>
                  <a:lnTo>
                    <a:pt x="751" y="335"/>
                  </a:lnTo>
                  <a:lnTo>
                    <a:pt x="751" y="335"/>
                  </a:lnTo>
                  <a:lnTo>
                    <a:pt x="752" y="335"/>
                  </a:lnTo>
                  <a:lnTo>
                    <a:pt x="752" y="335"/>
                  </a:lnTo>
                  <a:lnTo>
                    <a:pt x="753" y="335"/>
                  </a:lnTo>
                  <a:lnTo>
                    <a:pt x="753" y="335"/>
                  </a:lnTo>
                  <a:lnTo>
                    <a:pt x="754" y="335"/>
                  </a:lnTo>
                  <a:lnTo>
                    <a:pt x="754" y="335"/>
                  </a:lnTo>
                  <a:lnTo>
                    <a:pt x="755" y="335"/>
                  </a:lnTo>
                  <a:lnTo>
                    <a:pt x="755" y="335"/>
                  </a:lnTo>
                  <a:lnTo>
                    <a:pt x="756" y="335"/>
                  </a:lnTo>
                  <a:lnTo>
                    <a:pt x="756" y="335"/>
                  </a:lnTo>
                  <a:lnTo>
                    <a:pt x="757" y="335"/>
                  </a:lnTo>
                  <a:lnTo>
                    <a:pt x="757" y="335"/>
                  </a:lnTo>
                  <a:lnTo>
                    <a:pt x="758" y="335"/>
                  </a:lnTo>
                  <a:lnTo>
                    <a:pt x="758" y="335"/>
                  </a:lnTo>
                  <a:lnTo>
                    <a:pt x="759" y="335"/>
                  </a:lnTo>
                  <a:lnTo>
                    <a:pt x="759" y="335"/>
                  </a:lnTo>
                  <a:lnTo>
                    <a:pt x="760" y="335"/>
                  </a:lnTo>
                  <a:lnTo>
                    <a:pt x="760" y="335"/>
                  </a:lnTo>
                  <a:lnTo>
                    <a:pt x="761" y="335"/>
                  </a:lnTo>
                  <a:lnTo>
                    <a:pt x="761" y="335"/>
                  </a:lnTo>
                  <a:lnTo>
                    <a:pt x="762" y="335"/>
                  </a:lnTo>
                  <a:lnTo>
                    <a:pt x="762" y="335"/>
                  </a:lnTo>
                  <a:lnTo>
                    <a:pt x="763" y="335"/>
                  </a:lnTo>
                  <a:lnTo>
                    <a:pt x="763" y="335"/>
                  </a:lnTo>
                  <a:lnTo>
                    <a:pt x="764" y="335"/>
                  </a:lnTo>
                  <a:lnTo>
                    <a:pt x="764" y="335"/>
                  </a:lnTo>
                  <a:lnTo>
                    <a:pt x="765" y="335"/>
                  </a:lnTo>
                  <a:lnTo>
                    <a:pt x="765" y="335"/>
                  </a:lnTo>
                  <a:lnTo>
                    <a:pt x="766" y="335"/>
                  </a:lnTo>
                  <a:lnTo>
                    <a:pt x="766" y="335"/>
                  </a:lnTo>
                  <a:lnTo>
                    <a:pt x="767" y="335"/>
                  </a:lnTo>
                  <a:lnTo>
                    <a:pt x="767" y="335"/>
                  </a:lnTo>
                  <a:lnTo>
                    <a:pt x="768" y="335"/>
                  </a:lnTo>
                  <a:lnTo>
                    <a:pt x="768" y="335"/>
                  </a:lnTo>
                  <a:lnTo>
                    <a:pt x="769" y="335"/>
                  </a:lnTo>
                  <a:lnTo>
                    <a:pt x="769" y="335"/>
                  </a:lnTo>
                  <a:lnTo>
                    <a:pt x="770" y="335"/>
                  </a:lnTo>
                  <a:lnTo>
                    <a:pt x="770" y="335"/>
                  </a:lnTo>
                  <a:lnTo>
                    <a:pt x="771" y="335"/>
                  </a:lnTo>
                  <a:lnTo>
                    <a:pt x="771" y="335"/>
                  </a:lnTo>
                  <a:lnTo>
                    <a:pt x="772" y="335"/>
                  </a:lnTo>
                  <a:lnTo>
                    <a:pt x="772" y="335"/>
                  </a:lnTo>
                  <a:lnTo>
                    <a:pt x="773" y="335"/>
                  </a:lnTo>
                  <a:lnTo>
                    <a:pt x="773" y="335"/>
                  </a:lnTo>
                  <a:lnTo>
                    <a:pt x="774" y="335"/>
                  </a:lnTo>
                  <a:lnTo>
                    <a:pt x="774" y="335"/>
                  </a:lnTo>
                  <a:lnTo>
                    <a:pt x="775" y="335"/>
                  </a:lnTo>
                  <a:lnTo>
                    <a:pt x="775" y="335"/>
                  </a:lnTo>
                  <a:lnTo>
                    <a:pt x="776" y="335"/>
                  </a:lnTo>
                  <a:lnTo>
                    <a:pt x="776" y="335"/>
                  </a:lnTo>
                  <a:lnTo>
                    <a:pt x="777" y="335"/>
                  </a:lnTo>
                  <a:lnTo>
                    <a:pt x="777" y="335"/>
                  </a:lnTo>
                  <a:lnTo>
                    <a:pt x="778" y="335"/>
                  </a:lnTo>
                  <a:lnTo>
                    <a:pt x="778" y="335"/>
                  </a:lnTo>
                  <a:lnTo>
                    <a:pt x="779" y="335"/>
                  </a:lnTo>
                  <a:lnTo>
                    <a:pt x="779" y="335"/>
                  </a:lnTo>
                  <a:lnTo>
                    <a:pt x="780" y="335"/>
                  </a:lnTo>
                  <a:lnTo>
                    <a:pt x="780" y="335"/>
                  </a:lnTo>
                  <a:lnTo>
                    <a:pt x="781" y="335"/>
                  </a:lnTo>
                  <a:lnTo>
                    <a:pt x="781" y="335"/>
                  </a:lnTo>
                  <a:lnTo>
                    <a:pt x="782" y="335"/>
                  </a:lnTo>
                  <a:lnTo>
                    <a:pt x="782" y="335"/>
                  </a:lnTo>
                  <a:lnTo>
                    <a:pt x="783" y="335"/>
                  </a:lnTo>
                  <a:lnTo>
                    <a:pt x="783" y="335"/>
                  </a:lnTo>
                  <a:lnTo>
                    <a:pt x="784" y="335"/>
                  </a:lnTo>
                  <a:lnTo>
                    <a:pt x="784" y="335"/>
                  </a:lnTo>
                  <a:lnTo>
                    <a:pt x="785" y="335"/>
                  </a:lnTo>
                  <a:lnTo>
                    <a:pt x="785" y="335"/>
                  </a:lnTo>
                  <a:lnTo>
                    <a:pt x="786" y="335"/>
                  </a:lnTo>
                  <a:lnTo>
                    <a:pt x="786" y="335"/>
                  </a:lnTo>
                  <a:lnTo>
                    <a:pt x="787" y="335"/>
                  </a:lnTo>
                  <a:lnTo>
                    <a:pt x="787" y="335"/>
                  </a:lnTo>
                  <a:lnTo>
                    <a:pt x="788" y="335"/>
                  </a:lnTo>
                  <a:lnTo>
                    <a:pt x="788" y="335"/>
                  </a:lnTo>
                  <a:lnTo>
                    <a:pt x="789" y="335"/>
                  </a:lnTo>
                  <a:lnTo>
                    <a:pt x="789" y="335"/>
                  </a:lnTo>
                  <a:lnTo>
                    <a:pt x="790" y="335"/>
                  </a:lnTo>
                  <a:lnTo>
                    <a:pt x="790" y="333"/>
                  </a:lnTo>
                  <a:lnTo>
                    <a:pt x="790" y="334"/>
                  </a:lnTo>
                  <a:lnTo>
                    <a:pt x="791" y="334"/>
                  </a:lnTo>
                  <a:lnTo>
                    <a:pt x="791" y="335"/>
                  </a:lnTo>
                  <a:lnTo>
                    <a:pt x="791" y="335"/>
                  </a:lnTo>
                  <a:lnTo>
                    <a:pt x="792" y="335"/>
                  </a:lnTo>
                  <a:lnTo>
                    <a:pt x="793" y="335"/>
                  </a:lnTo>
                  <a:lnTo>
                    <a:pt x="793" y="335"/>
                  </a:lnTo>
                  <a:lnTo>
                    <a:pt x="794" y="335"/>
                  </a:lnTo>
                  <a:lnTo>
                    <a:pt x="794" y="335"/>
                  </a:lnTo>
                  <a:lnTo>
                    <a:pt x="795" y="335"/>
                  </a:lnTo>
                  <a:lnTo>
                    <a:pt x="795" y="335"/>
                  </a:lnTo>
                  <a:lnTo>
                    <a:pt x="796" y="335"/>
                  </a:lnTo>
                  <a:lnTo>
                    <a:pt x="796" y="335"/>
                  </a:lnTo>
                  <a:lnTo>
                    <a:pt x="797" y="335"/>
                  </a:lnTo>
                  <a:lnTo>
                    <a:pt x="797" y="335"/>
                  </a:lnTo>
                  <a:lnTo>
                    <a:pt x="798" y="335"/>
                  </a:lnTo>
                  <a:lnTo>
                    <a:pt x="798" y="335"/>
                  </a:lnTo>
                  <a:lnTo>
                    <a:pt x="799" y="335"/>
                  </a:lnTo>
                  <a:lnTo>
                    <a:pt x="799" y="335"/>
                  </a:lnTo>
                  <a:lnTo>
                    <a:pt x="800" y="335"/>
                  </a:lnTo>
                  <a:lnTo>
                    <a:pt x="800" y="335"/>
                  </a:lnTo>
                  <a:lnTo>
                    <a:pt x="801" y="335"/>
                  </a:lnTo>
                  <a:lnTo>
                    <a:pt x="801" y="335"/>
                  </a:lnTo>
                  <a:lnTo>
                    <a:pt x="802" y="335"/>
                  </a:lnTo>
                  <a:lnTo>
                    <a:pt x="802" y="335"/>
                  </a:lnTo>
                  <a:lnTo>
                    <a:pt x="803" y="335"/>
                  </a:lnTo>
                  <a:lnTo>
                    <a:pt x="803" y="335"/>
                  </a:lnTo>
                  <a:lnTo>
                    <a:pt x="804" y="335"/>
                  </a:lnTo>
                  <a:lnTo>
                    <a:pt x="804" y="335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6" y="335"/>
                  </a:lnTo>
                  <a:lnTo>
                    <a:pt x="806" y="335"/>
                  </a:lnTo>
                  <a:lnTo>
                    <a:pt x="807" y="335"/>
                  </a:lnTo>
                  <a:lnTo>
                    <a:pt x="807" y="335"/>
                  </a:lnTo>
                  <a:lnTo>
                    <a:pt x="808" y="335"/>
                  </a:lnTo>
                  <a:lnTo>
                    <a:pt x="808" y="335"/>
                  </a:lnTo>
                  <a:lnTo>
                    <a:pt x="809" y="335"/>
                  </a:lnTo>
                  <a:lnTo>
                    <a:pt x="809" y="335"/>
                  </a:lnTo>
                  <a:lnTo>
                    <a:pt x="810" y="335"/>
                  </a:lnTo>
                  <a:lnTo>
                    <a:pt x="810" y="335"/>
                  </a:lnTo>
                  <a:lnTo>
                    <a:pt x="811" y="335"/>
                  </a:lnTo>
                  <a:lnTo>
                    <a:pt x="811" y="335"/>
                  </a:lnTo>
                  <a:lnTo>
                    <a:pt x="812" y="335"/>
                  </a:lnTo>
                  <a:lnTo>
                    <a:pt x="812" y="335"/>
                  </a:lnTo>
                  <a:lnTo>
                    <a:pt x="813" y="335"/>
                  </a:lnTo>
                  <a:lnTo>
                    <a:pt x="813" y="335"/>
                  </a:lnTo>
                  <a:lnTo>
                    <a:pt x="814" y="335"/>
                  </a:lnTo>
                  <a:lnTo>
                    <a:pt x="814" y="335"/>
                  </a:lnTo>
                  <a:lnTo>
                    <a:pt x="815" y="335"/>
                  </a:lnTo>
                  <a:lnTo>
                    <a:pt x="815" y="335"/>
                  </a:lnTo>
                  <a:lnTo>
                    <a:pt x="816" y="335"/>
                  </a:lnTo>
                  <a:lnTo>
                    <a:pt x="816" y="335"/>
                  </a:lnTo>
                  <a:lnTo>
                    <a:pt x="817" y="335"/>
                  </a:lnTo>
                  <a:lnTo>
                    <a:pt x="817" y="335"/>
                  </a:lnTo>
                  <a:lnTo>
                    <a:pt x="818" y="335"/>
                  </a:lnTo>
                  <a:lnTo>
                    <a:pt x="818" y="335"/>
                  </a:lnTo>
                  <a:lnTo>
                    <a:pt x="819" y="335"/>
                  </a:lnTo>
                  <a:lnTo>
                    <a:pt x="819" y="335"/>
                  </a:lnTo>
                  <a:lnTo>
                    <a:pt x="820" y="335"/>
                  </a:lnTo>
                  <a:lnTo>
                    <a:pt x="820" y="335"/>
                  </a:lnTo>
                  <a:lnTo>
                    <a:pt x="821" y="335"/>
                  </a:lnTo>
                  <a:lnTo>
                    <a:pt x="821" y="335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3" y="335"/>
                  </a:lnTo>
                  <a:lnTo>
                    <a:pt x="823" y="335"/>
                  </a:lnTo>
                  <a:lnTo>
                    <a:pt x="824" y="335"/>
                  </a:lnTo>
                  <a:lnTo>
                    <a:pt x="824" y="335"/>
                  </a:lnTo>
                  <a:lnTo>
                    <a:pt x="825" y="335"/>
                  </a:lnTo>
                  <a:lnTo>
                    <a:pt x="825" y="335"/>
                  </a:lnTo>
                  <a:lnTo>
                    <a:pt x="826" y="335"/>
                  </a:lnTo>
                  <a:lnTo>
                    <a:pt x="826" y="335"/>
                  </a:lnTo>
                  <a:lnTo>
                    <a:pt x="827" y="335"/>
                  </a:lnTo>
                  <a:lnTo>
                    <a:pt x="827" y="335"/>
                  </a:lnTo>
                  <a:lnTo>
                    <a:pt x="828" y="335"/>
                  </a:lnTo>
                  <a:lnTo>
                    <a:pt x="828" y="335"/>
                  </a:lnTo>
                  <a:lnTo>
                    <a:pt x="829" y="335"/>
                  </a:lnTo>
                  <a:lnTo>
                    <a:pt x="829" y="335"/>
                  </a:lnTo>
                  <a:lnTo>
                    <a:pt x="830" y="335"/>
                  </a:lnTo>
                  <a:lnTo>
                    <a:pt x="830" y="334"/>
                  </a:lnTo>
                  <a:lnTo>
                    <a:pt x="830" y="335"/>
                  </a:lnTo>
                  <a:lnTo>
                    <a:pt x="831" y="335"/>
                  </a:lnTo>
                  <a:lnTo>
                    <a:pt x="832" y="335"/>
                  </a:lnTo>
                  <a:lnTo>
                    <a:pt x="832" y="335"/>
                  </a:lnTo>
                  <a:lnTo>
                    <a:pt x="833" y="335"/>
                  </a:lnTo>
                  <a:lnTo>
                    <a:pt x="833" y="335"/>
                  </a:lnTo>
                  <a:lnTo>
                    <a:pt x="834" y="335"/>
                  </a:lnTo>
                  <a:lnTo>
                    <a:pt x="834" y="335"/>
                  </a:lnTo>
                  <a:lnTo>
                    <a:pt x="835" y="335"/>
                  </a:lnTo>
                  <a:lnTo>
                    <a:pt x="835" y="335"/>
                  </a:lnTo>
                  <a:lnTo>
                    <a:pt x="836" y="335"/>
                  </a:lnTo>
                  <a:lnTo>
                    <a:pt x="836" y="335"/>
                  </a:lnTo>
                  <a:lnTo>
                    <a:pt x="837" y="335"/>
                  </a:lnTo>
                  <a:lnTo>
                    <a:pt x="837" y="335"/>
                  </a:lnTo>
                  <a:lnTo>
                    <a:pt x="838" y="335"/>
                  </a:lnTo>
                  <a:lnTo>
                    <a:pt x="838" y="335"/>
                  </a:lnTo>
                  <a:lnTo>
                    <a:pt x="839" y="335"/>
                  </a:lnTo>
                  <a:lnTo>
                    <a:pt x="839" y="335"/>
                  </a:lnTo>
                  <a:lnTo>
                    <a:pt x="840" y="335"/>
                  </a:lnTo>
                  <a:lnTo>
                    <a:pt x="840" y="335"/>
                  </a:lnTo>
                  <a:lnTo>
                    <a:pt x="841" y="335"/>
                  </a:lnTo>
                  <a:lnTo>
                    <a:pt x="841" y="335"/>
                  </a:lnTo>
                  <a:lnTo>
                    <a:pt x="842" y="335"/>
                  </a:lnTo>
                  <a:lnTo>
                    <a:pt x="842" y="335"/>
                  </a:lnTo>
                  <a:lnTo>
                    <a:pt x="843" y="335"/>
                  </a:lnTo>
                  <a:lnTo>
                    <a:pt x="843" y="335"/>
                  </a:lnTo>
                  <a:lnTo>
                    <a:pt x="844" y="335"/>
                  </a:lnTo>
                  <a:lnTo>
                    <a:pt x="844" y="335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Rectangle 198">
              <a:extLst>
                <a:ext uri="{FF2B5EF4-FFF2-40B4-BE49-F238E27FC236}">
                  <a16:creationId xmlns:a16="http://schemas.microsoft.com/office/drawing/2014/main" id="{906A57B1-70CD-0041-BB6A-8C55CCE81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909" y="8609876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1605.13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6" name="Rectangle 207">
              <a:extLst>
                <a:ext uri="{FF2B5EF4-FFF2-40B4-BE49-F238E27FC236}">
                  <a16:creationId xmlns:a16="http://schemas.microsoft.com/office/drawing/2014/main" id="{195FEC03-5331-D349-B84B-73BB80111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396" y="873367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1178.91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10CB3328-0EAF-DB45-906A-F31469D59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6471" y="873367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1649.16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8" name="Rectangle 213">
              <a:extLst>
                <a:ext uri="{FF2B5EF4-FFF2-40B4-BE49-F238E27FC236}">
                  <a16:creationId xmlns:a16="http://schemas.microsoft.com/office/drawing/2014/main" id="{BBDF4094-6E8F-324D-AB85-E0448C01B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0684" y="8738325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1748.20</a:t>
              </a:r>
              <a:endParaRPr lang="en-US" altLang="ja-JP" sz="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9" name="Line 214">
              <a:extLst>
                <a:ext uri="{FF2B5EF4-FFF2-40B4-BE49-F238E27FC236}">
                  <a16:creationId xmlns:a16="http://schemas.microsoft.com/office/drawing/2014/main" id="{CCFBF499-AF3A-2B49-9632-0D28DE8A36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5146" y="8804411"/>
              <a:ext cx="1588" cy="139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Rectangle 219">
              <a:extLst>
                <a:ext uri="{FF2B5EF4-FFF2-40B4-BE49-F238E27FC236}">
                  <a16:creationId xmlns:a16="http://schemas.microsoft.com/office/drawing/2014/main" id="{959E6499-4B8C-C244-9CF7-60B76F642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1626" y="8742979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1341.00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1" name="Rectangle 276">
              <a:extLst>
                <a:ext uri="{FF2B5EF4-FFF2-40B4-BE49-F238E27FC236}">
                  <a16:creationId xmlns:a16="http://schemas.microsoft.com/office/drawing/2014/main" id="{66B8138C-B988-E240-804E-9D677592F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496" y="7234170"/>
              <a:ext cx="5568950" cy="1650289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277">
              <a:extLst>
                <a:ext uri="{FF2B5EF4-FFF2-40B4-BE49-F238E27FC236}">
                  <a16:creationId xmlns:a16="http://schemas.microsoft.com/office/drawing/2014/main" id="{B51AC3B3-14AA-A148-B351-C300CBDEAD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0846" y="8889113"/>
              <a:ext cx="1588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278">
              <a:extLst>
                <a:ext uri="{FF2B5EF4-FFF2-40B4-BE49-F238E27FC236}">
                  <a16:creationId xmlns:a16="http://schemas.microsoft.com/office/drawing/2014/main" id="{EB301CCC-7AE7-BC4B-9B04-CC9088364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034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1000</a:t>
              </a:r>
              <a:endParaRPr lang="en-US" altLang="ja-JP" sz="8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4" name="Line 279">
              <a:extLst>
                <a:ext uri="{FF2B5EF4-FFF2-40B4-BE49-F238E27FC236}">
                  <a16:creationId xmlns:a16="http://schemas.microsoft.com/office/drawing/2014/main" id="{99EBD671-D844-F547-A961-A1A607717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95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280">
              <a:extLst>
                <a:ext uri="{FF2B5EF4-FFF2-40B4-BE49-F238E27FC236}">
                  <a16:creationId xmlns:a16="http://schemas.microsoft.com/office/drawing/2014/main" id="{B0CE75D2-09EB-5C44-B8C8-B0A4436AD4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70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281">
              <a:extLst>
                <a:ext uri="{FF2B5EF4-FFF2-40B4-BE49-F238E27FC236}">
                  <a16:creationId xmlns:a16="http://schemas.microsoft.com/office/drawing/2014/main" id="{17FE7DBC-A209-CA42-B218-01CD384AF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518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282">
              <a:extLst>
                <a:ext uri="{FF2B5EF4-FFF2-40B4-BE49-F238E27FC236}">
                  <a16:creationId xmlns:a16="http://schemas.microsoft.com/office/drawing/2014/main" id="{30394B28-F439-F04B-B6C9-29240461B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964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Line 283">
              <a:extLst>
                <a:ext uri="{FF2B5EF4-FFF2-40B4-BE49-F238E27FC236}">
                  <a16:creationId xmlns:a16="http://schemas.microsoft.com/office/drawing/2014/main" id="{18C403CE-2EBD-7540-8134-835A81D965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7759" y="8889113"/>
              <a:ext cx="1587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ectangle 284">
              <a:extLst>
                <a:ext uri="{FF2B5EF4-FFF2-40B4-BE49-F238E27FC236}">
                  <a16:creationId xmlns:a16="http://schemas.microsoft.com/office/drawing/2014/main" id="{7727413A-3B79-104A-9F2E-72D450E72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6946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1100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0" name="Line 285">
              <a:extLst>
                <a:ext uri="{FF2B5EF4-FFF2-40B4-BE49-F238E27FC236}">
                  <a16:creationId xmlns:a16="http://schemas.microsoft.com/office/drawing/2014/main" id="{F3162F35-1AF5-0E47-ADE5-ADA7A02E80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58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Line 286">
              <a:extLst>
                <a:ext uri="{FF2B5EF4-FFF2-40B4-BE49-F238E27FC236}">
                  <a16:creationId xmlns:a16="http://schemas.microsoft.com/office/drawing/2014/main" id="{B1AB46C8-67FF-9544-A2AF-47758170D0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398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Line 287">
              <a:extLst>
                <a:ext uri="{FF2B5EF4-FFF2-40B4-BE49-F238E27FC236}">
                  <a16:creationId xmlns:a16="http://schemas.microsoft.com/office/drawing/2014/main" id="{76327A8C-B38E-544E-8ACF-1DDCFDBA4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209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Line 288">
              <a:extLst>
                <a:ext uri="{FF2B5EF4-FFF2-40B4-BE49-F238E27FC236}">
                  <a16:creationId xmlns:a16="http://schemas.microsoft.com/office/drawing/2014/main" id="{FF64F5B6-D951-F446-B88F-33AEB5952B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020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Line 289">
              <a:extLst>
                <a:ext uri="{FF2B5EF4-FFF2-40B4-BE49-F238E27FC236}">
                  <a16:creationId xmlns:a16="http://schemas.microsoft.com/office/drawing/2014/main" id="{EE6EE132-55F3-E84D-82CC-DF9C571CE9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8321" y="8889113"/>
              <a:ext cx="1588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Rectangle 290">
              <a:extLst>
                <a:ext uri="{FF2B5EF4-FFF2-40B4-BE49-F238E27FC236}">
                  <a16:creationId xmlns:a16="http://schemas.microsoft.com/office/drawing/2014/main" id="{D902CF11-08CB-3249-A6D7-0709D50C6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7509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6" name="Line 291">
              <a:extLst>
                <a:ext uri="{FF2B5EF4-FFF2-40B4-BE49-F238E27FC236}">
                  <a16:creationId xmlns:a16="http://schemas.microsoft.com/office/drawing/2014/main" id="{B8FCEF75-D8E8-4A48-8E3B-448529ADFA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643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Line 292">
              <a:extLst>
                <a:ext uri="{FF2B5EF4-FFF2-40B4-BE49-F238E27FC236}">
                  <a16:creationId xmlns:a16="http://schemas.microsoft.com/office/drawing/2014/main" id="{6DD424F9-E1E5-C44F-8CAA-AAA56120B7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454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Line 293">
              <a:extLst>
                <a:ext uri="{FF2B5EF4-FFF2-40B4-BE49-F238E27FC236}">
                  <a16:creationId xmlns:a16="http://schemas.microsoft.com/office/drawing/2014/main" id="{919DE7D2-DD85-5448-AE3C-DD74DE9ED2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900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Line 294">
              <a:extLst>
                <a:ext uri="{FF2B5EF4-FFF2-40B4-BE49-F238E27FC236}">
                  <a16:creationId xmlns:a16="http://schemas.microsoft.com/office/drawing/2014/main" id="{B58B7E4D-DF19-9443-95FF-69946487AE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712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Line 295">
              <a:extLst>
                <a:ext uri="{FF2B5EF4-FFF2-40B4-BE49-F238E27FC236}">
                  <a16:creationId xmlns:a16="http://schemas.microsoft.com/office/drawing/2014/main" id="{E1594187-4C23-5A40-A8C1-1C312576C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5234" y="8889113"/>
              <a:ext cx="1587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Rectangle 296">
              <a:extLst>
                <a:ext uri="{FF2B5EF4-FFF2-40B4-BE49-F238E27FC236}">
                  <a16:creationId xmlns:a16="http://schemas.microsoft.com/office/drawing/2014/main" id="{2FB0218B-35B7-BD4A-A5FE-7A07E540B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4421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1300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02" name="Line 297">
              <a:extLst>
                <a:ext uri="{FF2B5EF4-FFF2-40B4-BE49-F238E27FC236}">
                  <a16:creationId xmlns:a16="http://schemas.microsoft.com/office/drawing/2014/main" id="{F57C688E-87FC-8C43-BB70-CE750327F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334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Line 298">
              <a:extLst>
                <a:ext uri="{FF2B5EF4-FFF2-40B4-BE49-F238E27FC236}">
                  <a16:creationId xmlns:a16="http://schemas.microsoft.com/office/drawing/2014/main" id="{A0AB116B-3D72-C64C-A872-1458A1B163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145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Line 299">
              <a:extLst>
                <a:ext uri="{FF2B5EF4-FFF2-40B4-BE49-F238E27FC236}">
                  <a16:creationId xmlns:a16="http://schemas.microsoft.com/office/drawing/2014/main" id="{0E8282CC-57A6-2548-AB98-880145447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95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Line 300">
              <a:extLst>
                <a:ext uri="{FF2B5EF4-FFF2-40B4-BE49-F238E27FC236}">
                  <a16:creationId xmlns:a16="http://schemas.microsoft.com/office/drawing/2014/main" id="{4C9684CB-F59F-5A46-A619-15396B09B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768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Line 301">
              <a:extLst>
                <a:ext uri="{FF2B5EF4-FFF2-40B4-BE49-F238E27FC236}">
                  <a16:creationId xmlns:a16="http://schemas.microsoft.com/office/drawing/2014/main" id="{98E1995A-603B-DC43-B7B3-314267809F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5796" y="8889113"/>
              <a:ext cx="1588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Rectangle 302">
              <a:extLst>
                <a:ext uri="{FF2B5EF4-FFF2-40B4-BE49-F238E27FC236}">
                  <a16:creationId xmlns:a16="http://schemas.microsoft.com/office/drawing/2014/main" id="{D1BD923D-AF9A-FA44-9868-1528BA285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4984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08" name="Line 303">
              <a:extLst>
                <a:ext uri="{FF2B5EF4-FFF2-40B4-BE49-F238E27FC236}">
                  <a16:creationId xmlns:a16="http://schemas.microsoft.com/office/drawing/2014/main" id="{EE00F805-5606-C94F-8BAD-F6DDB9A9CF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025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Line 304">
              <a:extLst>
                <a:ext uri="{FF2B5EF4-FFF2-40B4-BE49-F238E27FC236}">
                  <a16:creationId xmlns:a16="http://schemas.microsoft.com/office/drawing/2014/main" id="{607A7D32-BE82-0F41-A0A2-E2F82F33A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83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Line 305">
              <a:extLst>
                <a:ext uri="{FF2B5EF4-FFF2-40B4-BE49-F238E27FC236}">
                  <a16:creationId xmlns:a16="http://schemas.microsoft.com/office/drawing/2014/main" id="{97D63F76-3F8C-1043-B816-0973FB7C26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648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Line 306">
              <a:extLst>
                <a:ext uri="{FF2B5EF4-FFF2-40B4-BE49-F238E27FC236}">
                  <a16:creationId xmlns:a16="http://schemas.microsoft.com/office/drawing/2014/main" id="{50CCFDBF-3839-FF48-8ED7-B266A59294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459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Line 307">
              <a:extLst>
                <a:ext uri="{FF2B5EF4-FFF2-40B4-BE49-F238E27FC236}">
                  <a16:creationId xmlns:a16="http://schemas.microsoft.com/office/drawing/2014/main" id="{70CA6AD5-8F7F-6540-8589-F6C132694F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2709" y="8889113"/>
              <a:ext cx="1587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Rectangle 308">
              <a:extLst>
                <a:ext uri="{FF2B5EF4-FFF2-40B4-BE49-F238E27FC236}">
                  <a16:creationId xmlns:a16="http://schemas.microsoft.com/office/drawing/2014/main" id="{7AC5DE53-A064-F449-A9E0-94E99696C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896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1500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14" name="Line 309">
              <a:extLst>
                <a:ext uri="{FF2B5EF4-FFF2-40B4-BE49-F238E27FC236}">
                  <a16:creationId xmlns:a16="http://schemas.microsoft.com/office/drawing/2014/main" id="{FA2656CB-B12D-DB43-8537-655E1A47C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082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Line 310">
              <a:extLst>
                <a:ext uri="{FF2B5EF4-FFF2-40B4-BE49-F238E27FC236}">
                  <a16:creationId xmlns:a16="http://schemas.microsoft.com/office/drawing/2014/main" id="{D277610A-372F-D841-BCC0-670C57F13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893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Line 311">
              <a:extLst>
                <a:ext uri="{FF2B5EF4-FFF2-40B4-BE49-F238E27FC236}">
                  <a16:creationId xmlns:a16="http://schemas.microsoft.com/office/drawing/2014/main" id="{CF00F12C-945B-9D4D-B206-BA17C3D7F2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339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Line 312">
              <a:extLst>
                <a:ext uri="{FF2B5EF4-FFF2-40B4-BE49-F238E27FC236}">
                  <a16:creationId xmlns:a16="http://schemas.microsoft.com/office/drawing/2014/main" id="{5068D27E-7825-CC4B-98F6-0BC3C2F446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2150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Line 313">
              <a:extLst>
                <a:ext uri="{FF2B5EF4-FFF2-40B4-BE49-F238E27FC236}">
                  <a16:creationId xmlns:a16="http://schemas.microsoft.com/office/drawing/2014/main" id="{93954373-B2AF-A245-87EC-D0CE46F8E7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59621" y="8889113"/>
              <a:ext cx="1588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Rectangle 314">
              <a:extLst>
                <a:ext uri="{FF2B5EF4-FFF2-40B4-BE49-F238E27FC236}">
                  <a16:creationId xmlns:a16="http://schemas.microsoft.com/office/drawing/2014/main" id="{4A121314-B266-1242-92C2-E74388337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809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1600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0" name="Line 315">
              <a:extLst>
                <a:ext uri="{FF2B5EF4-FFF2-40B4-BE49-F238E27FC236}">
                  <a16:creationId xmlns:a16="http://schemas.microsoft.com/office/drawing/2014/main" id="{4997EB4D-5A3F-1541-AECF-00133A6852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773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Line 316">
              <a:extLst>
                <a:ext uri="{FF2B5EF4-FFF2-40B4-BE49-F238E27FC236}">
                  <a16:creationId xmlns:a16="http://schemas.microsoft.com/office/drawing/2014/main" id="{A0813D49-62AF-5B4D-8EFC-B573165183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3584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Line 317">
              <a:extLst>
                <a:ext uri="{FF2B5EF4-FFF2-40B4-BE49-F238E27FC236}">
                  <a16:creationId xmlns:a16="http://schemas.microsoft.com/office/drawing/2014/main" id="{B8E3A07C-F01B-0547-A8F9-A8F8F397F6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395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Line 318">
              <a:extLst>
                <a:ext uri="{FF2B5EF4-FFF2-40B4-BE49-F238E27FC236}">
                  <a16:creationId xmlns:a16="http://schemas.microsoft.com/office/drawing/2014/main" id="{92CF7DA7-A64F-154C-96F7-E53CBDD68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120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Line 319">
              <a:extLst>
                <a:ext uri="{FF2B5EF4-FFF2-40B4-BE49-F238E27FC236}">
                  <a16:creationId xmlns:a16="http://schemas.microsoft.com/office/drawing/2014/main" id="{1E327DF4-0851-D146-99F9-74659DFEA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50184" y="8889113"/>
              <a:ext cx="1587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angle 320">
              <a:extLst>
                <a:ext uri="{FF2B5EF4-FFF2-40B4-BE49-F238E27FC236}">
                  <a16:creationId xmlns:a16="http://schemas.microsoft.com/office/drawing/2014/main" id="{136ED072-A606-0743-A703-A3AEA70AA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9371" y="8915175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1700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6" name="Line 321">
              <a:extLst>
                <a:ext uri="{FF2B5EF4-FFF2-40B4-BE49-F238E27FC236}">
                  <a16:creationId xmlns:a16="http://schemas.microsoft.com/office/drawing/2014/main" id="{7FD7AE9A-8C2C-6041-BEA5-6367532DD3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88296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Line 322">
              <a:extLst>
                <a:ext uri="{FF2B5EF4-FFF2-40B4-BE49-F238E27FC236}">
                  <a16:creationId xmlns:a16="http://schemas.microsoft.com/office/drawing/2014/main" id="{7CC288A8-D243-E24D-BF54-32935BBD5B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32759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Line 323">
              <a:extLst>
                <a:ext uri="{FF2B5EF4-FFF2-40B4-BE49-F238E27FC236}">
                  <a16:creationId xmlns:a16="http://schemas.microsoft.com/office/drawing/2014/main" id="{9EA7E76B-5669-2941-BAF3-8F9A190E57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0871" y="8889113"/>
              <a:ext cx="1588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Line 324">
              <a:extLst>
                <a:ext uri="{FF2B5EF4-FFF2-40B4-BE49-F238E27FC236}">
                  <a16:creationId xmlns:a16="http://schemas.microsoft.com/office/drawing/2014/main" id="{8E78F9F3-C458-E948-858E-54531F79F0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8984" y="8889113"/>
              <a:ext cx="1587" cy="1768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Line 325">
              <a:extLst>
                <a:ext uri="{FF2B5EF4-FFF2-40B4-BE49-F238E27FC236}">
                  <a16:creationId xmlns:a16="http://schemas.microsoft.com/office/drawing/2014/main" id="{0115ACBA-BA4A-564A-A057-16D0B193A0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7096" y="8889113"/>
              <a:ext cx="1588" cy="260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326">
              <a:extLst>
                <a:ext uri="{FF2B5EF4-FFF2-40B4-BE49-F238E27FC236}">
                  <a16:creationId xmlns:a16="http://schemas.microsoft.com/office/drawing/2014/main" id="{CF798383-5771-BA47-B5B6-1F985ACF5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4254" y="8926698"/>
              <a:ext cx="165110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 i="1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m/z</a:t>
              </a:r>
              <a:endParaRPr lang="en-US" altLang="ja-JP" i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2" name="テキスト ボックス 131">
              <a:extLst>
                <a:ext uri="{FF2B5EF4-FFF2-40B4-BE49-F238E27FC236}">
                  <a16:creationId xmlns:a16="http://schemas.microsoft.com/office/drawing/2014/main" id="{18DA1534-3806-D442-8869-4ADEA537B481}"/>
                </a:ext>
              </a:extLst>
            </p:cNvPr>
            <p:cNvSpPr txBox="1"/>
            <p:nvPr/>
          </p:nvSpPr>
          <p:spPr>
            <a:xfrm>
              <a:off x="1514229" y="7214895"/>
              <a:ext cx="1715952" cy="248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b) 606A1 iPSCs Feeder-free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5">
              <a:extLst>
                <a:ext uri="{FF2B5EF4-FFF2-40B4-BE49-F238E27FC236}">
                  <a16:creationId xmlns:a16="http://schemas.microsoft.com/office/drawing/2014/main" id="{9DD81A23-A829-1146-BC5F-4512F1684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7814" y="6162832"/>
              <a:ext cx="1411935" cy="998737"/>
            </a:xfrm>
            <a:custGeom>
              <a:avLst/>
              <a:gdLst>
                <a:gd name="T0" fmla="*/ 12 w 845"/>
                <a:gd name="T1" fmla="*/ 226 h 226"/>
                <a:gd name="T2" fmla="*/ 26 w 845"/>
                <a:gd name="T3" fmla="*/ 225 h 226"/>
                <a:gd name="T4" fmla="*/ 39 w 845"/>
                <a:gd name="T5" fmla="*/ 226 h 226"/>
                <a:gd name="T6" fmla="*/ 52 w 845"/>
                <a:gd name="T7" fmla="*/ 225 h 226"/>
                <a:gd name="T8" fmla="*/ 66 w 845"/>
                <a:gd name="T9" fmla="*/ 226 h 226"/>
                <a:gd name="T10" fmla="*/ 79 w 845"/>
                <a:gd name="T11" fmla="*/ 226 h 226"/>
                <a:gd name="T12" fmla="*/ 93 w 845"/>
                <a:gd name="T13" fmla="*/ 225 h 226"/>
                <a:gd name="T14" fmla="*/ 106 w 845"/>
                <a:gd name="T15" fmla="*/ 226 h 226"/>
                <a:gd name="T16" fmla="*/ 120 w 845"/>
                <a:gd name="T17" fmla="*/ 226 h 226"/>
                <a:gd name="T18" fmla="*/ 133 w 845"/>
                <a:gd name="T19" fmla="*/ 225 h 226"/>
                <a:gd name="T20" fmla="*/ 146 w 845"/>
                <a:gd name="T21" fmla="*/ 226 h 226"/>
                <a:gd name="T22" fmla="*/ 160 w 845"/>
                <a:gd name="T23" fmla="*/ 226 h 226"/>
                <a:gd name="T24" fmla="*/ 173 w 845"/>
                <a:gd name="T25" fmla="*/ 226 h 226"/>
                <a:gd name="T26" fmla="*/ 187 w 845"/>
                <a:gd name="T27" fmla="*/ 226 h 226"/>
                <a:gd name="T28" fmla="*/ 200 w 845"/>
                <a:gd name="T29" fmla="*/ 226 h 226"/>
                <a:gd name="T30" fmla="*/ 214 w 845"/>
                <a:gd name="T31" fmla="*/ 226 h 226"/>
                <a:gd name="T32" fmla="*/ 227 w 845"/>
                <a:gd name="T33" fmla="*/ 226 h 226"/>
                <a:gd name="T34" fmla="*/ 241 w 845"/>
                <a:gd name="T35" fmla="*/ 226 h 226"/>
                <a:gd name="T36" fmla="*/ 254 w 845"/>
                <a:gd name="T37" fmla="*/ 226 h 226"/>
                <a:gd name="T38" fmla="*/ 268 w 845"/>
                <a:gd name="T39" fmla="*/ 226 h 226"/>
                <a:gd name="T40" fmla="*/ 281 w 845"/>
                <a:gd name="T41" fmla="*/ 226 h 226"/>
                <a:gd name="T42" fmla="*/ 295 w 845"/>
                <a:gd name="T43" fmla="*/ 226 h 226"/>
                <a:gd name="T44" fmla="*/ 308 w 845"/>
                <a:gd name="T45" fmla="*/ 226 h 226"/>
                <a:gd name="T46" fmla="*/ 322 w 845"/>
                <a:gd name="T47" fmla="*/ 226 h 226"/>
                <a:gd name="T48" fmla="*/ 335 w 845"/>
                <a:gd name="T49" fmla="*/ 226 h 226"/>
                <a:gd name="T50" fmla="*/ 349 w 845"/>
                <a:gd name="T51" fmla="*/ 226 h 226"/>
                <a:gd name="T52" fmla="*/ 362 w 845"/>
                <a:gd name="T53" fmla="*/ 226 h 226"/>
                <a:gd name="T54" fmla="*/ 376 w 845"/>
                <a:gd name="T55" fmla="*/ 226 h 226"/>
                <a:gd name="T56" fmla="*/ 388 w 845"/>
                <a:gd name="T57" fmla="*/ 126 h 226"/>
                <a:gd name="T58" fmla="*/ 400 w 845"/>
                <a:gd name="T59" fmla="*/ 223 h 226"/>
                <a:gd name="T60" fmla="*/ 411 w 845"/>
                <a:gd name="T61" fmla="*/ 159 h 226"/>
                <a:gd name="T62" fmla="*/ 423 w 845"/>
                <a:gd name="T63" fmla="*/ 223 h 226"/>
                <a:gd name="T64" fmla="*/ 435 w 845"/>
                <a:gd name="T65" fmla="*/ 205 h 226"/>
                <a:gd name="T66" fmla="*/ 447 w 845"/>
                <a:gd name="T67" fmla="*/ 224 h 226"/>
                <a:gd name="T68" fmla="*/ 458 w 845"/>
                <a:gd name="T69" fmla="*/ 224 h 226"/>
                <a:gd name="T70" fmla="*/ 471 w 845"/>
                <a:gd name="T71" fmla="*/ 211 h 226"/>
                <a:gd name="T72" fmla="*/ 484 w 845"/>
                <a:gd name="T73" fmla="*/ 226 h 226"/>
                <a:gd name="T74" fmla="*/ 498 w 845"/>
                <a:gd name="T75" fmla="*/ 225 h 226"/>
                <a:gd name="T76" fmla="*/ 511 w 845"/>
                <a:gd name="T77" fmla="*/ 225 h 226"/>
                <a:gd name="T78" fmla="*/ 525 w 845"/>
                <a:gd name="T79" fmla="*/ 226 h 226"/>
                <a:gd name="T80" fmla="*/ 538 w 845"/>
                <a:gd name="T81" fmla="*/ 226 h 226"/>
                <a:gd name="T82" fmla="*/ 552 w 845"/>
                <a:gd name="T83" fmla="*/ 226 h 226"/>
                <a:gd name="T84" fmla="*/ 565 w 845"/>
                <a:gd name="T85" fmla="*/ 226 h 226"/>
                <a:gd name="T86" fmla="*/ 579 w 845"/>
                <a:gd name="T87" fmla="*/ 226 h 226"/>
                <a:gd name="T88" fmla="*/ 592 w 845"/>
                <a:gd name="T89" fmla="*/ 226 h 226"/>
                <a:gd name="T90" fmla="*/ 606 w 845"/>
                <a:gd name="T91" fmla="*/ 226 h 226"/>
                <a:gd name="T92" fmla="*/ 619 w 845"/>
                <a:gd name="T93" fmla="*/ 226 h 226"/>
                <a:gd name="T94" fmla="*/ 633 w 845"/>
                <a:gd name="T95" fmla="*/ 226 h 226"/>
                <a:gd name="T96" fmla="*/ 646 w 845"/>
                <a:gd name="T97" fmla="*/ 226 h 226"/>
                <a:gd name="T98" fmla="*/ 660 w 845"/>
                <a:gd name="T99" fmla="*/ 226 h 226"/>
                <a:gd name="T100" fmla="*/ 673 w 845"/>
                <a:gd name="T101" fmla="*/ 226 h 226"/>
                <a:gd name="T102" fmla="*/ 686 w 845"/>
                <a:gd name="T103" fmla="*/ 225 h 226"/>
                <a:gd name="T104" fmla="*/ 700 w 845"/>
                <a:gd name="T105" fmla="*/ 226 h 226"/>
                <a:gd name="T106" fmla="*/ 712 w 845"/>
                <a:gd name="T107" fmla="*/ 226 h 226"/>
                <a:gd name="T108" fmla="*/ 725 w 845"/>
                <a:gd name="T109" fmla="*/ 223 h 226"/>
                <a:gd name="T110" fmla="*/ 739 w 845"/>
                <a:gd name="T111" fmla="*/ 226 h 226"/>
                <a:gd name="T112" fmla="*/ 752 w 845"/>
                <a:gd name="T113" fmla="*/ 226 h 226"/>
                <a:gd name="T114" fmla="*/ 766 w 845"/>
                <a:gd name="T115" fmla="*/ 226 h 226"/>
                <a:gd name="T116" fmla="*/ 779 w 845"/>
                <a:gd name="T117" fmla="*/ 226 h 226"/>
                <a:gd name="T118" fmla="*/ 793 w 845"/>
                <a:gd name="T119" fmla="*/ 226 h 226"/>
                <a:gd name="T120" fmla="*/ 806 w 845"/>
                <a:gd name="T121" fmla="*/ 226 h 226"/>
                <a:gd name="T122" fmla="*/ 820 w 845"/>
                <a:gd name="T123" fmla="*/ 226 h 226"/>
                <a:gd name="T124" fmla="*/ 833 w 845"/>
                <a:gd name="T12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5" h="226">
                  <a:moveTo>
                    <a:pt x="0" y="226"/>
                  </a:moveTo>
                  <a:lnTo>
                    <a:pt x="0" y="226"/>
                  </a:lnTo>
                  <a:lnTo>
                    <a:pt x="0" y="226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3" y="226"/>
                  </a:lnTo>
                  <a:lnTo>
                    <a:pt x="3" y="226"/>
                  </a:lnTo>
                  <a:lnTo>
                    <a:pt x="4" y="226"/>
                  </a:lnTo>
                  <a:lnTo>
                    <a:pt x="4" y="226"/>
                  </a:lnTo>
                  <a:lnTo>
                    <a:pt x="5" y="226"/>
                  </a:lnTo>
                  <a:lnTo>
                    <a:pt x="5" y="226"/>
                  </a:lnTo>
                  <a:lnTo>
                    <a:pt x="6" y="226"/>
                  </a:lnTo>
                  <a:lnTo>
                    <a:pt x="6" y="226"/>
                  </a:lnTo>
                  <a:lnTo>
                    <a:pt x="7" y="226"/>
                  </a:lnTo>
                  <a:lnTo>
                    <a:pt x="7" y="226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9" y="226"/>
                  </a:lnTo>
                  <a:lnTo>
                    <a:pt x="9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1" y="226"/>
                  </a:lnTo>
                  <a:lnTo>
                    <a:pt x="11" y="226"/>
                  </a:lnTo>
                  <a:lnTo>
                    <a:pt x="12" y="226"/>
                  </a:lnTo>
                  <a:lnTo>
                    <a:pt x="12" y="226"/>
                  </a:lnTo>
                  <a:lnTo>
                    <a:pt x="13" y="226"/>
                  </a:lnTo>
                  <a:lnTo>
                    <a:pt x="13" y="22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5" y="226"/>
                  </a:lnTo>
                  <a:lnTo>
                    <a:pt x="15" y="226"/>
                  </a:lnTo>
                  <a:lnTo>
                    <a:pt x="16" y="226"/>
                  </a:lnTo>
                  <a:lnTo>
                    <a:pt x="16" y="226"/>
                  </a:lnTo>
                  <a:lnTo>
                    <a:pt x="17" y="226"/>
                  </a:lnTo>
                  <a:lnTo>
                    <a:pt x="17" y="226"/>
                  </a:lnTo>
                  <a:lnTo>
                    <a:pt x="18" y="226"/>
                  </a:lnTo>
                  <a:lnTo>
                    <a:pt x="18" y="226"/>
                  </a:lnTo>
                  <a:lnTo>
                    <a:pt x="19" y="226"/>
                  </a:lnTo>
                  <a:lnTo>
                    <a:pt x="19" y="226"/>
                  </a:lnTo>
                  <a:lnTo>
                    <a:pt x="20" y="226"/>
                  </a:lnTo>
                  <a:lnTo>
                    <a:pt x="20" y="226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23" y="226"/>
                  </a:lnTo>
                  <a:lnTo>
                    <a:pt x="23" y="226"/>
                  </a:lnTo>
                  <a:lnTo>
                    <a:pt x="24" y="226"/>
                  </a:lnTo>
                  <a:lnTo>
                    <a:pt x="24" y="226"/>
                  </a:lnTo>
                  <a:lnTo>
                    <a:pt x="25" y="226"/>
                  </a:lnTo>
                  <a:lnTo>
                    <a:pt x="25" y="225"/>
                  </a:lnTo>
                  <a:lnTo>
                    <a:pt x="26" y="225"/>
                  </a:lnTo>
                  <a:lnTo>
                    <a:pt x="26" y="225"/>
                  </a:lnTo>
                  <a:lnTo>
                    <a:pt x="27" y="225"/>
                  </a:lnTo>
                  <a:lnTo>
                    <a:pt x="27" y="225"/>
                  </a:lnTo>
                  <a:lnTo>
                    <a:pt x="28" y="225"/>
                  </a:lnTo>
                  <a:lnTo>
                    <a:pt x="28" y="225"/>
                  </a:lnTo>
                  <a:lnTo>
                    <a:pt x="29" y="225"/>
                  </a:lnTo>
                  <a:lnTo>
                    <a:pt x="29" y="225"/>
                  </a:lnTo>
                  <a:lnTo>
                    <a:pt x="29" y="226"/>
                  </a:lnTo>
                  <a:lnTo>
                    <a:pt x="30" y="226"/>
                  </a:lnTo>
                  <a:lnTo>
                    <a:pt x="31" y="226"/>
                  </a:lnTo>
                  <a:lnTo>
                    <a:pt x="31" y="225"/>
                  </a:lnTo>
                  <a:lnTo>
                    <a:pt x="31" y="226"/>
                  </a:lnTo>
                  <a:lnTo>
                    <a:pt x="32" y="226"/>
                  </a:lnTo>
                  <a:lnTo>
                    <a:pt x="33" y="226"/>
                  </a:lnTo>
                  <a:lnTo>
                    <a:pt x="33" y="226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36" y="226"/>
                  </a:lnTo>
                  <a:lnTo>
                    <a:pt x="36" y="226"/>
                  </a:lnTo>
                  <a:lnTo>
                    <a:pt x="37" y="226"/>
                  </a:lnTo>
                  <a:lnTo>
                    <a:pt x="37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9" y="226"/>
                  </a:lnTo>
                  <a:lnTo>
                    <a:pt x="39" y="226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41" y="226"/>
                  </a:lnTo>
                  <a:lnTo>
                    <a:pt x="41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3" y="226"/>
                  </a:lnTo>
                  <a:lnTo>
                    <a:pt x="43" y="226"/>
                  </a:lnTo>
                  <a:lnTo>
                    <a:pt x="44" y="226"/>
                  </a:lnTo>
                  <a:lnTo>
                    <a:pt x="44" y="226"/>
                  </a:lnTo>
                  <a:lnTo>
                    <a:pt x="45" y="226"/>
                  </a:lnTo>
                  <a:lnTo>
                    <a:pt x="45" y="226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7" y="226"/>
                  </a:lnTo>
                  <a:lnTo>
                    <a:pt x="47" y="226"/>
                  </a:lnTo>
                  <a:lnTo>
                    <a:pt x="48" y="226"/>
                  </a:lnTo>
                  <a:lnTo>
                    <a:pt x="48" y="226"/>
                  </a:lnTo>
                  <a:lnTo>
                    <a:pt x="49" y="226"/>
                  </a:lnTo>
                  <a:lnTo>
                    <a:pt x="49" y="225"/>
                  </a:lnTo>
                  <a:lnTo>
                    <a:pt x="49" y="226"/>
                  </a:lnTo>
                  <a:lnTo>
                    <a:pt x="50" y="226"/>
                  </a:lnTo>
                  <a:lnTo>
                    <a:pt x="51" y="226"/>
                  </a:lnTo>
                  <a:lnTo>
                    <a:pt x="51" y="225"/>
                  </a:lnTo>
                  <a:lnTo>
                    <a:pt x="52" y="225"/>
                  </a:lnTo>
                  <a:lnTo>
                    <a:pt x="52" y="225"/>
                  </a:lnTo>
                  <a:lnTo>
                    <a:pt x="52" y="225"/>
                  </a:lnTo>
                  <a:lnTo>
                    <a:pt x="53" y="225"/>
                  </a:lnTo>
                  <a:lnTo>
                    <a:pt x="53" y="226"/>
                  </a:lnTo>
                  <a:lnTo>
                    <a:pt x="53" y="226"/>
                  </a:lnTo>
                  <a:lnTo>
                    <a:pt x="54" y="226"/>
                  </a:lnTo>
                  <a:lnTo>
                    <a:pt x="55" y="226"/>
                  </a:lnTo>
                  <a:lnTo>
                    <a:pt x="55" y="226"/>
                  </a:lnTo>
                  <a:lnTo>
                    <a:pt x="56" y="226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60" y="226"/>
                  </a:lnTo>
                  <a:lnTo>
                    <a:pt x="60" y="226"/>
                  </a:lnTo>
                  <a:lnTo>
                    <a:pt x="61" y="226"/>
                  </a:lnTo>
                  <a:lnTo>
                    <a:pt x="61" y="226"/>
                  </a:lnTo>
                  <a:lnTo>
                    <a:pt x="62" y="226"/>
                  </a:lnTo>
                  <a:lnTo>
                    <a:pt x="62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4" y="226"/>
                  </a:lnTo>
                  <a:lnTo>
                    <a:pt x="64" y="226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7" y="226"/>
                  </a:lnTo>
                  <a:lnTo>
                    <a:pt x="67" y="226"/>
                  </a:lnTo>
                  <a:lnTo>
                    <a:pt x="68" y="226"/>
                  </a:lnTo>
                  <a:lnTo>
                    <a:pt x="68" y="226"/>
                  </a:lnTo>
                  <a:lnTo>
                    <a:pt x="69" y="226"/>
                  </a:lnTo>
                  <a:lnTo>
                    <a:pt x="69" y="226"/>
                  </a:lnTo>
                  <a:lnTo>
                    <a:pt x="70" y="226"/>
                  </a:lnTo>
                  <a:lnTo>
                    <a:pt x="70" y="226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2" y="226"/>
                  </a:lnTo>
                  <a:lnTo>
                    <a:pt x="72" y="226"/>
                  </a:lnTo>
                  <a:lnTo>
                    <a:pt x="73" y="226"/>
                  </a:lnTo>
                  <a:lnTo>
                    <a:pt x="73" y="226"/>
                  </a:lnTo>
                  <a:lnTo>
                    <a:pt x="74" y="226"/>
                  </a:lnTo>
                  <a:lnTo>
                    <a:pt x="74" y="225"/>
                  </a:lnTo>
                  <a:lnTo>
                    <a:pt x="74" y="226"/>
                  </a:lnTo>
                  <a:lnTo>
                    <a:pt x="75" y="226"/>
                  </a:lnTo>
                  <a:lnTo>
                    <a:pt x="76" y="226"/>
                  </a:lnTo>
                  <a:lnTo>
                    <a:pt x="76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83" y="226"/>
                  </a:lnTo>
                  <a:lnTo>
                    <a:pt x="83" y="226"/>
                  </a:lnTo>
                  <a:lnTo>
                    <a:pt x="84" y="226"/>
                  </a:lnTo>
                  <a:lnTo>
                    <a:pt x="84" y="226"/>
                  </a:lnTo>
                  <a:lnTo>
                    <a:pt x="85" y="226"/>
                  </a:lnTo>
                  <a:lnTo>
                    <a:pt x="85" y="226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7" y="226"/>
                  </a:lnTo>
                  <a:lnTo>
                    <a:pt x="87" y="226"/>
                  </a:lnTo>
                  <a:lnTo>
                    <a:pt x="88" y="226"/>
                  </a:lnTo>
                  <a:lnTo>
                    <a:pt x="88" y="226"/>
                  </a:lnTo>
                  <a:lnTo>
                    <a:pt x="89" y="226"/>
                  </a:lnTo>
                  <a:lnTo>
                    <a:pt x="89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2" y="225"/>
                  </a:lnTo>
                  <a:lnTo>
                    <a:pt x="92" y="225"/>
                  </a:lnTo>
                  <a:lnTo>
                    <a:pt x="93" y="225"/>
                  </a:lnTo>
                  <a:lnTo>
                    <a:pt x="93" y="225"/>
                  </a:lnTo>
                  <a:lnTo>
                    <a:pt x="94" y="225"/>
                  </a:lnTo>
                  <a:lnTo>
                    <a:pt x="94" y="225"/>
                  </a:lnTo>
                  <a:lnTo>
                    <a:pt x="94" y="226"/>
                  </a:lnTo>
                  <a:lnTo>
                    <a:pt x="95" y="226"/>
                  </a:lnTo>
                  <a:lnTo>
                    <a:pt x="96" y="226"/>
                  </a:lnTo>
                  <a:lnTo>
                    <a:pt x="96" y="226"/>
                  </a:lnTo>
                  <a:lnTo>
                    <a:pt x="97" y="226"/>
                  </a:lnTo>
                  <a:lnTo>
                    <a:pt x="97" y="226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9" y="226"/>
                  </a:lnTo>
                  <a:lnTo>
                    <a:pt x="99" y="226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1" y="226"/>
                  </a:lnTo>
                  <a:lnTo>
                    <a:pt x="101" y="226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3" y="226"/>
                  </a:lnTo>
                  <a:lnTo>
                    <a:pt x="103" y="226"/>
                  </a:lnTo>
                  <a:lnTo>
                    <a:pt x="104" y="226"/>
                  </a:lnTo>
                  <a:lnTo>
                    <a:pt x="104" y="226"/>
                  </a:lnTo>
                  <a:lnTo>
                    <a:pt x="105" y="226"/>
                  </a:lnTo>
                  <a:lnTo>
                    <a:pt x="105" y="226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7" y="226"/>
                  </a:lnTo>
                  <a:lnTo>
                    <a:pt x="107" y="226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09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0" y="225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2" y="225"/>
                  </a:lnTo>
                  <a:lnTo>
                    <a:pt x="112" y="225"/>
                  </a:lnTo>
                  <a:lnTo>
                    <a:pt x="113" y="225"/>
                  </a:lnTo>
                  <a:lnTo>
                    <a:pt x="113" y="225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15" y="225"/>
                  </a:lnTo>
                  <a:lnTo>
                    <a:pt x="115" y="225"/>
                  </a:lnTo>
                  <a:lnTo>
                    <a:pt x="115" y="226"/>
                  </a:lnTo>
                  <a:lnTo>
                    <a:pt x="116" y="226"/>
                  </a:lnTo>
                  <a:lnTo>
                    <a:pt x="117" y="226"/>
                  </a:lnTo>
                  <a:lnTo>
                    <a:pt x="117" y="226"/>
                  </a:lnTo>
                  <a:lnTo>
                    <a:pt x="118" y="226"/>
                  </a:lnTo>
                  <a:lnTo>
                    <a:pt x="118" y="226"/>
                  </a:lnTo>
                  <a:lnTo>
                    <a:pt x="119" y="226"/>
                  </a:lnTo>
                  <a:lnTo>
                    <a:pt x="119" y="226"/>
                  </a:lnTo>
                  <a:lnTo>
                    <a:pt x="120" y="226"/>
                  </a:lnTo>
                  <a:lnTo>
                    <a:pt x="120" y="226"/>
                  </a:lnTo>
                  <a:lnTo>
                    <a:pt x="121" y="226"/>
                  </a:lnTo>
                  <a:lnTo>
                    <a:pt x="121" y="226"/>
                  </a:lnTo>
                  <a:lnTo>
                    <a:pt x="122" y="226"/>
                  </a:lnTo>
                  <a:lnTo>
                    <a:pt x="122" y="226"/>
                  </a:lnTo>
                  <a:lnTo>
                    <a:pt x="123" y="226"/>
                  </a:lnTo>
                  <a:lnTo>
                    <a:pt x="123" y="226"/>
                  </a:lnTo>
                  <a:lnTo>
                    <a:pt x="124" y="226"/>
                  </a:lnTo>
                  <a:lnTo>
                    <a:pt x="124" y="226"/>
                  </a:lnTo>
                  <a:lnTo>
                    <a:pt x="125" y="226"/>
                  </a:lnTo>
                  <a:lnTo>
                    <a:pt x="125" y="226"/>
                  </a:lnTo>
                  <a:lnTo>
                    <a:pt x="126" y="226"/>
                  </a:lnTo>
                  <a:lnTo>
                    <a:pt x="126" y="226"/>
                  </a:lnTo>
                  <a:lnTo>
                    <a:pt x="127" y="226"/>
                  </a:lnTo>
                  <a:lnTo>
                    <a:pt x="127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0" y="226"/>
                  </a:lnTo>
                  <a:lnTo>
                    <a:pt x="130" y="225"/>
                  </a:lnTo>
                  <a:lnTo>
                    <a:pt x="130" y="226"/>
                  </a:lnTo>
                  <a:lnTo>
                    <a:pt x="131" y="226"/>
                  </a:lnTo>
                  <a:lnTo>
                    <a:pt x="132" y="226"/>
                  </a:lnTo>
                  <a:lnTo>
                    <a:pt x="132" y="225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6" y="225"/>
                  </a:lnTo>
                  <a:lnTo>
                    <a:pt x="136" y="226"/>
                  </a:lnTo>
                  <a:lnTo>
                    <a:pt x="136" y="226"/>
                  </a:lnTo>
                  <a:lnTo>
                    <a:pt x="137" y="226"/>
                  </a:lnTo>
                  <a:lnTo>
                    <a:pt x="138" y="226"/>
                  </a:lnTo>
                  <a:lnTo>
                    <a:pt x="138" y="226"/>
                  </a:lnTo>
                  <a:lnTo>
                    <a:pt x="139" y="226"/>
                  </a:lnTo>
                  <a:lnTo>
                    <a:pt x="139" y="226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41" y="226"/>
                  </a:lnTo>
                  <a:lnTo>
                    <a:pt x="141" y="226"/>
                  </a:lnTo>
                  <a:lnTo>
                    <a:pt x="142" y="226"/>
                  </a:lnTo>
                  <a:lnTo>
                    <a:pt x="142" y="226"/>
                  </a:lnTo>
                  <a:lnTo>
                    <a:pt x="143" y="226"/>
                  </a:lnTo>
                  <a:lnTo>
                    <a:pt x="143" y="226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6" y="226"/>
                  </a:lnTo>
                  <a:lnTo>
                    <a:pt x="146" y="226"/>
                  </a:lnTo>
                  <a:lnTo>
                    <a:pt x="147" y="226"/>
                  </a:lnTo>
                  <a:lnTo>
                    <a:pt x="147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9" y="226"/>
                  </a:lnTo>
                  <a:lnTo>
                    <a:pt x="149" y="226"/>
                  </a:lnTo>
                  <a:lnTo>
                    <a:pt x="150" y="226"/>
                  </a:lnTo>
                  <a:lnTo>
                    <a:pt x="150" y="226"/>
                  </a:lnTo>
                  <a:lnTo>
                    <a:pt x="151" y="226"/>
                  </a:lnTo>
                  <a:lnTo>
                    <a:pt x="151" y="226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3" y="226"/>
                  </a:lnTo>
                  <a:lnTo>
                    <a:pt x="153" y="225"/>
                  </a:lnTo>
                  <a:lnTo>
                    <a:pt x="153" y="226"/>
                  </a:lnTo>
                  <a:lnTo>
                    <a:pt x="154" y="226"/>
                  </a:lnTo>
                  <a:lnTo>
                    <a:pt x="155" y="226"/>
                  </a:lnTo>
                  <a:lnTo>
                    <a:pt x="155" y="226"/>
                  </a:lnTo>
                  <a:lnTo>
                    <a:pt x="156" y="226"/>
                  </a:lnTo>
                  <a:lnTo>
                    <a:pt x="156" y="226"/>
                  </a:lnTo>
                  <a:lnTo>
                    <a:pt x="157" y="226"/>
                  </a:lnTo>
                  <a:lnTo>
                    <a:pt x="157" y="225"/>
                  </a:lnTo>
                  <a:lnTo>
                    <a:pt x="157" y="226"/>
                  </a:lnTo>
                  <a:lnTo>
                    <a:pt x="158" y="226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0" y="226"/>
                  </a:lnTo>
                  <a:lnTo>
                    <a:pt x="160" y="226"/>
                  </a:lnTo>
                  <a:lnTo>
                    <a:pt x="161" y="226"/>
                  </a:lnTo>
                  <a:lnTo>
                    <a:pt x="161" y="226"/>
                  </a:lnTo>
                  <a:lnTo>
                    <a:pt x="162" y="226"/>
                  </a:lnTo>
                  <a:lnTo>
                    <a:pt x="162" y="226"/>
                  </a:lnTo>
                  <a:lnTo>
                    <a:pt x="163" y="226"/>
                  </a:lnTo>
                  <a:lnTo>
                    <a:pt x="163" y="226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6" y="226"/>
                  </a:lnTo>
                  <a:lnTo>
                    <a:pt x="166" y="226"/>
                  </a:lnTo>
                  <a:lnTo>
                    <a:pt x="167" y="226"/>
                  </a:lnTo>
                  <a:lnTo>
                    <a:pt x="167" y="226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9" y="226"/>
                  </a:lnTo>
                  <a:lnTo>
                    <a:pt x="169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1" y="226"/>
                  </a:lnTo>
                  <a:lnTo>
                    <a:pt x="171" y="226"/>
                  </a:lnTo>
                  <a:lnTo>
                    <a:pt x="172" y="226"/>
                  </a:lnTo>
                  <a:lnTo>
                    <a:pt x="172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4" y="226"/>
                  </a:lnTo>
                  <a:lnTo>
                    <a:pt x="174" y="226"/>
                  </a:lnTo>
                  <a:lnTo>
                    <a:pt x="175" y="226"/>
                  </a:lnTo>
                  <a:lnTo>
                    <a:pt x="175" y="226"/>
                  </a:lnTo>
                  <a:lnTo>
                    <a:pt x="176" y="226"/>
                  </a:lnTo>
                  <a:lnTo>
                    <a:pt x="176" y="226"/>
                  </a:lnTo>
                  <a:lnTo>
                    <a:pt x="177" y="226"/>
                  </a:lnTo>
                  <a:lnTo>
                    <a:pt x="177" y="226"/>
                  </a:lnTo>
                  <a:lnTo>
                    <a:pt x="178" y="226"/>
                  </a:lnTo>
                  <a:lnTo>
                    <a:pt x="178" y="226"/>
                  </a:lnTo>
                  <a:lnTo>
                    <a:pt x="179" y="226"/>
                  </a:lnTo>
                  <a:lnTo>
                    <a:pt x="179" y="226"/>
                  </a:lnTo>
                  <a:lnTo>
                    <a:pt x="180" y="226"/>
                  </a:lnTo>
                  <a:lnTo>
                    <a:pt x="180" y="226"/>
                  </a:lnTo>
                  <a:lnTo>
                    <a:pt x="181" y="226"/>
                  </a:lnTo>
                  <a:lnTo>
                    <a:pt x="181" y="226"/>
                  </a:lnTo>
                  <a:lnTo>
                    <a:pt x="182" y="226"/>
                  </a:lnTo>
                  <a:lnTo>
                    <a:pt x="182" y="226"/>
                  </a:lnTo>
                  <a:lnTo>
                    <a:pt x="183" y="226"/>
                  </a:lnTo>
                  <a:lnTo>
                    <a:pt x="183" y="226"/>
                  </a:lnTo>
                  <a:lnTo>
                    <a:pt x="184" y="226"/>
                  </a:lnTo>
                  <a:lnTo>
                    <a:pt x="184" y="226"/>
                  </a:lnTo>
                  <a:lnTo>
                    <a:pt x="185" y="226"/>
                  </a:lnTo>
                  <a:lnTo>
                    <a:pt x="185" y="226"/>
                  </a:lnTo>
                  <a:lnTo>
                    <a:pt x="186" y="226"/>
                  </a:lnTo>
                  <a:lnTo>
                    <a:pt x="186" y="226"/>
                  </a:lnTo>
                  <a:lnTo>
                    <a:pt x="187" y="226"/>
                  </a:lnTo>
                  <a:lnTo>
                    <a:pt x="187" y="226"/>
                  </a:lnTo>
                  <a:lnTo>
                    <a:pt x="188" y="226"/>
                  </a:lnTo>
                  <a:lnTo>
                    <a:pt x="188" y="226"/>
                  </a:lnTo>
                  <a:lnTo>
                    <a:pt x="189" y="226"/>
                  </a:lnTo>
                  <a:lnTo>
                    <a:pt x="189" y="226"/>
                  </a:lnTo>
                  <a:lnTo>
                    <a:pt x="190" y="226"/>
                  </a:lnTo>
                  <a:lnTo>
                    <a:pt x="190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2" y="226"/>
                  </a:lnTo>
                  <a:lnTo>
                    <a:pt x="192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4" y="226"/>
                  </a:lnTo>
                  <a:lnTo>
                    <a:pt x="194" y="226"/>
                  </a:lnTo>
                  <a:lnTo>
                    <a:pt x="195" y="226"/>
                  </a:lnTo>
                  <a:lnTo>
                    <a:pt x="195" y="226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7" y="226"/>
                  </a:lnTo>
                  <a:lnTo>
                    <a:pt x="198" y="226"/>
                  </a:lnTo>
                  <a:lnTo>
                    <a:pt x="198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200" y="226"/>
                  </a:lnTo>
                  <a:lnTo>
                    <a:pt x="200" y="226"/>
                  </a:lnTo>
                  <a:lnTo>
                    <a:pt x="201" y="226"/>
                  </a:lnTo>
                  <a:lnTo>
                    <a:pt x="201" y="226"/>
                  </a:lnTo>
                  <a:lnTo>
                    <a:pt x="202" y="226"/>
                  </a:lnTo>
                  <a:lnTo>
                    <a:pt x="202" y="226"/>
                  </a:lnTo>
                  <a:lnTo>
                    <a:pt x="203" y="226"/>
                  </a:lnTo>
                  <a:lnTo>
                    <a:pt x="203" y="226"/>
                  </a:lnTo>
                  <a:lnTo>
                    <a:pt x="204" y="226"/>
                  </a:lnTo>
                  <a:lnTo>
                    <a:pt x="204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6" y="226"/>
                  </a:lnTo>
                  <a:lnTo>
                    <a:pt x="206" y="226"/>
                  </a:lnTo>
                  <a:lnTo>
                    <a:pt x="207" y="226"/>
                  </a:lnTo>
                  <a:lnTo>
                    <a:pt x="207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09" y="226"/>
                  </a:lnTo>
                  <a:lnTo>
                    <a:pt x="209" y="226"/>
                  </a:lnTo>
                  <a:lnTo>
                    <a:pt x="210" y="226"/>
                  </a:lnTo>
                  <a:lnTo>
                    <a:pt x="210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3" y="226"/>
                  </a:lnTo>
                  <a:lnTo>
                    <a:pt x="213" y="226"/>
                  </a:lnTo>
                  <a:lnTo>
                    <a:pt x="214" y="226"/>
                  </a:lnTo>
                  <a:lnTo>
                    <a:pt x="214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6" y="226"/>
                  </a:lnTo>
                  <a:lnTo>
                    <a:pt x="216" y="226"/>
                  </a:lnTo>
                  <a:lnTo>
                    <a:pt x="217" y="226"/>
                  </a:lnTo>
                  <a:lnTo>
                    <a:pt x="217" y="226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9" y="226"/>
                  </a:lnTo>
                  <a:lnTo>
                    <a:pt x="219" y="226"/>
                  </a:lnTo>
                  <a:lnTo>
                    <a:pt x="220" y="226"/>
                  </a:lnTo>
                  <a:lnTo>
                    <a:pt x="220" y="226"/>
                  </a:lnTo>
                  <a:lnTo>
                    <a:pt x="221" y="226"/>
                  </a:lnTo>
                  <a:lnTo>
                    <a:pt x="221" y="226"/>
                  </a:lnTo>
                  <a:lnTo>
                    <a:pt x="222" y="226"/>
                  </a:lnTo>
                  <a:lnTo>
                    <a:pt x="222" y="226"/>
                  </a:lnTo>
                  <a:lnTo>
                    <a:pt x="223" y="226"/>
                  </a:lnTo>
                  <a:lnTo>
                    <a:pt x="223" y="226"/>
                  </a:lnTo>
                  <a:lnTo>
                    <a:pt x="224" y="226"/>
                  </a:lnTo>
                  <a:lnTo>
                    <a:pt x="224" y="226"/>
                  </a:lnTo>
                  <a:lnTo>
                    <a:pt x="225" y="226"/>
                  </a:lnTo>
                  <a:lnTo>
                    <a:pt x="225" y="226"/>
                  </a:lnTo>
                  <a:lnTo>
                    <a:pt x="226" y="226"/>
                  </a:lnTo>
                  <a:lnTo>
                    <a:pt x="226" y="226"/>
                  </a:lnTo>
                  <a:lnTo>
                    <a:pt x="227" y="226"/>
                  </a:lnTo>
                  <a:lnTo>
                    <a:pt x="227" y="226"/>
                  </a:lnTo>
                  <a:lnTo>
                    <a:pt x="228" y="226"/>
                  </a:lnTo>
                  <a:lnTo>
                    <a:pt x="228" y="226"/>
                  </a:lnTo>
                  <a:lnTo>
                    <a:pt x="229" y="226"/>
                  </a:lnTo>
                  <a:lnTo>
                    <a:pt x="229" y="226"/>
                  </a:lnTo>
                  <a:lnTo>
                    <a:pt x="230" y="226"/>
                  </a:lnTo>
                  <a:lnTo>
                    <a:pt x="230" y="226"/>
                  </a:lnTo>
                  <a:lnTo>
                    <a:pt x="231" y="226"/>
                  </a:lnTo>
                  <a:lnTo>
                    <a:pt x="231" y="226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33" y="226"/>
                  </a:lnTo>
                  <a:lnTo>
                    <a:pt x="233" y="226"/>
                  </a:lnTo>
                  <a:lnTo>
                    <a:pt x="234" y="226"/>
                  </a:lnTo>
                  <a:lnTo>
                    <a:pt x="234" y="226"/>
                  </a:lnTo>
                  <a:lnTo>
                    <a:pt x="235" y="226"/>
                  </a:lnTo>
                  <a:lnTo>
                    <a:pt x="235" y="226"/>
                  </a:lnTo>
                  <a:lnTo>
                    <a:pt x="236" y="226"/>
                  </a:lnTo>
                  <a:lnTo>
                    <a:pt x="236" y="226"/>
                  </a:lnTo>
                  <a:lnTo>
                    <a:pt x="237" y="226"/>
                  </a:lnTo>
                  <a:lnTo>
                    <a:pt x="237" y="226"/>
                  </a:lnTo>
                  <a:lnTo>
                    <a:pt x="238" y="226"/>
                  </a:lnTo>
                  <a:lnTo>
                    <a:pt x="238" y="226"/>
                  </a:lnTo>
                  <a:lnTo>
                    <a:pt x="239" y="226"/>
                  </a:lnTo>
                  <a:lnTo>
                    <a:pt x="239" y="226"/>
                  </a:lnTo>
                  <a:lnTo>
                    <a:pt x="240" y="226"/>
                  </a:lnTo>
                  <a:lnTo>
                    <a:pt x="240" y="226"/>
                  </a:lnTo>
                  <a:lnTo>
                    <a:pt x="241" y="226"/>
                  </a:lnTo>
                  <a:lnTo>
                    <a:pt x="241" y="226"/>
                  </a:lnTo>
                  <a:lnTo>
                    <a:pt x="242" y="226"/>
                  </a:lnTo>
                  <a:lnTo>
                    <a:pt x="242" y="226"/>
                  </a:lnTo>
                  <a:lnTo>
                    <a:pt x="243" y="226"/>
                  </a:lnTo>
                  <a:lnTo>
                    <a:pt x="243" y="226"/>
                  </a:lnTo>
                  <a:lnTo>
                    <a:pt x="244" y="226"/>
                  </a:lnTo>
                  <a:lnTo>
                    <a:pt x="244" y="226"/>
                  </a:lnTo>
                  <a:lnTo>
                    <a:pt x="245" y="226"/>
                  </a:lnTo>
                  <a:lnTo>
                    <a:pt x="245" y="226"/>
                  </a:lnTo>
                  <a:lnTo>
                    <a:pt x="246" y="226"/>
                  </a:lnTo>
                  <a:lnTo>
                    <a:pt x="246" y="226"/>
                  </a:lnTo>
                  <a:lnTo>
                    <a:pt x="247" y="226"/>
                  </a:lnTo>
                  <a:lnTo>
                    <a:pt x="247" y="226"/>
                  </a:lnTo>
                  <a:lnTo>
                    <a:pt x="248" y="226"/>
                  </a:lnTo>
                  <a:lnTo>
                    <a:pt x="248" y="226"/>
                  </a:lnTo>
                  <a:lnTo>
                    <a:pt x="249" y="226"/>
                  </a:lnTo>
                  <a:lnTo>
                    <a:pt x="249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1" y="226"/>
                  </a:lnTo>
                  <a:lnTo>
                    <a:pt x="251" y="226"/>
                  </a:lnTo>
                  <a:lnTo>
                    <a:pt x="252" y="226"/>
                  </a:lnTo>
                  <a:lnTo>
                    <a:pt x="252" y="226"/>
                  </a:lnTo>
                  <a:lnTo>
                    <a:pt x="253" y="226"/>
                  </a:lnTo>
                  <a:lnTo>
                    <a:pt x="253" y="226"/>
                  </a:lnTo>
                  <a:lnTo>
                    <a:pt x="254" y="226"/>
                  </a:lnTo>
                  <a:lnTo>
                    <a:pt x="254" y="226"/>
                  </a:lnTo>
                  <a:lnTo>
                    <a:pt x="255" y="226"/>
                  </a:lnTo>
                  <a:lnTo>
                    <a:pt x="255" y="226"/>
                  </a:lnTo>
                  <a:lnTo>
                    <a:pt x="256" y="226"/>
                  </a:lnTo>
                  <a:lnTo>
                    <a:pt x="256" y="226"/>
                  </a:lnTo>
                  <a:lnTo>
                    <a:pt x="257" y="226"/>
                  </a:lnTo>
                  <a:lnTo>
                    <a:pt x="257" y="226"/>
                  </a:lnTo>
                  <a:lnTo>
                    <a:pt x="258" y="226"/>
                  </a:lnTo>
                  <a:lnTo>
                    <a:pt x="258" y="226"/>
                  </a:lnTo>
                  <a:lnTo>
                    <a:pt x="259" y="226"/>
                  </a:lnTo>
                  <a:lnTo>
                    <a:pt x="259" y="22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61" y="226"/>
                  </a:lnTo>
                  <a:lnTo>
                    <a:pt x="261" y="226"/>
                  </a:lnTo>
                  <a:lnTo>
                    <a:pt x="262" y="226"/>
                  </a:lnTo>
                  <a:lnTo>
                    <a:pt x="262" y="226"/>
                  </a:lnTo>
                  <a:lnTo>
                    <a:pt x="263" y="226"/>
                  </a:lnTo>
                  <a:lnTo>
                    <a:pt x="263" y="226"/>
                  </a:lnTo>
                  <a:lnTo>
                    <a:pt x="264" y="226"/>
                  </a:lnTo>
                  <a:lnTo>
                    <a:pt x="264" y="226"/>
                  </a:lnTo>
                  <a:lnTo>
                    <a:pt x="265" y="226"/>
                  </a:lnTo>
                  <a:lnTo>
                    <a:pt x="265" y="226"/>
                  </a:lnTo>
                  <a:lnTo>
                    <a:pt x="266" y="226"/>
                  </a:lnTo>
                  <a:lnTo>
                    <a:pt x="266" y="226"/>
                  </a:lnTo>
                  <a:lnTo>
                    <a:pt x="267" y="226"/>
                  </a:lnTo>
                  <a:lnTo>
                    <a:pt x="267" y="226"/>
                  </a:lnTo>
                  <a:lnTo>
                    <a:pt x="268" y="226"/>
                  </a:lnTo>
                  <a:lnTo>
                    <a:pt x="268" y="226"/>
                  </a:lnTo>
                  <a:lnTo>
                    <a:pt x="269" y="226"/>
                  </a:lnTo>
                  <a:lnTo>
                    <a:pt x="269" y="226"/>
                  </a:lnTo>
                  <a:lnTo>
                    <a:pt x="270" y="226"/>
                  </a:lnTo>
                  <a:lnTo>
                    <a:pt x="270" y="226"/>
                  </a:lnTo>
                  <a:lnTo>
                    <a:pt x="271" y="226"/>
                  </a:lnTo>
                  <a:lnTo>
                    <a:pt x="271" y="226"/>
                  </a:lnTo>
                  <a:lnTo>
                    <a:pt x="272" y="226"/>
                  </a:lnTo>
                  <a:lnTo>
                    <a:pt x="272" y="226"/>
                  </a:lnTo>
                  <a:lnTo>
                    <a:pt x="273" y="226"/>
                  </a:lnTo>
                  <a:lnTo>
                    <a:pt x="273" y="226"/>
                  </a:lnTo>
                  <a:lnTo>
                    <a:pt x="274" y="226"/>
                  </a:lnTo>
                  <a:lnTo>
                    <a:pt x="274" y="226"/>
                  </a:lnTo>
                  <a:lnTo>
                    <a:pt x="275" y="226"/>
                  </a:lnTo>
                  <a:lnTo>
                    <a:pt x="275" y="226"/>
                  </a:lnTo>
                  <a:lnTo>
                    <a:pt x="276" y="226"/>
                  </a:lnTo>
                  <a:lnTo>
                    <a:pt x="276" y="226"/>
                  </a:lnTo>
                  <a:lnTo>
                    <a:pt x="277" y="226"/>
                  </a:lnTo>
                  <a:lnTo>
                    <a:pt x="277" y="226"/>
                  </a:lnTo>
                  <a:lnTo>
                    <a:pt x="278" y="226"/>
                  </a:lnTo>
                  <a:lnTo>
                    <a:pt x="278" y="226"/>
                  </a:lnTo>
                  <a:lnTo>
                    <a:pt x="279" y="226"/>
                  </a:lnTo>
                  <a:lnTo>
                    <a:pt x="279" y="226"/>
                  </a:lnTo>
                  <a:lnTo>
                    <a:pt x="280" y="226"/>
                  </a:lnTo>
                  <a:lnTo>
                    <a:pt x="280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2" y="226"/>
                  </a:lnTo>
                  <a:lnTo>
                    <a:pt x="282" y="226"/>
                  </a:lnTo>
                  <a:lnTo>
                    <a:pt x="283" y="226"/>
                  </a:lnTo>
                  <a:lnTo>
                    <a:pt x="283" y="226"/>
                  </a:lnTo>
                  <a:lnTo>
                    <a:pt x="284" y="226"/>
                  </a:lnTo>
                  <a:lnTo>
                    <a:pt x="284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6" y="226"/>
                  </a:lnTo>
                  <a:lnTo>
                    <a:pt x="286" y="226"/>
                  </a:lnTo>
                  <a:lnTo>
                    <a:pt x="287" y="226"/>
                  </a:lnTo>
                  <a:lnTo>
                    <a:pt x="287" y="226"/>
                  </a:lnTo>
                  <a:lnTo>
                    <a:pt x="288" y="226"/>
                  </a:lnTo>
                  <a:lnTo>
                    <a:pt x="288" y="226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90" y="226"/>
                  </a:lnTo>
                  <a:lnTo>
                    <a:pt x="290" y="226"/>
                  </a:lnTo>
                  <a:lnTo>
                    <a:pt x="291" y="226"/>
                  </a:lnTo>
                  <a:lnTo>
                    <a:pt x="291" y="226"/>
                  </a:lnTo>
                  <a:lnTo>
                    <a:pt x="292" y="226"/>
                  </a:lnTo>
                  <a:lnTo>
                    <a:pt x="292" y="226"/>
                  </a:lnTo>
                  <a:lnTo>
                    <a:pt x="293" y="226"/>
                  </a:lnTo>
                  <a:lnTo>
                    <a:pt x="293" y="226"/>
                  </a:lnTo>
                  <a:lnTo>
                    <a:pt x="294" y="226"/>
                  </a:lnTo>
                  <a:lnTo>
                    <a:pt x="294" y="226"/>
                  </a:lnTo>
                  <a:lnTo>
                    <a:pt x="295" y="226"/>
                  </a:lnTo>
                  <a:lnTo>
                    <a:pt x="295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7" y="226"/>
                  </a:lnTo>
                  <a:lnTo>
                    <a:pt x="297" y="226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299" y="226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1" y="226"/>
                  </a:lnTo>
                  <a:lnTo>
                    <a:pt x="301" y="226"/>
                  </a:lnTo>
                  <a:lnTo>
                    <a:pt x="302" y="226"/>
                  </a:lnTo>
                  <a:lnTo>
                    <a:pt x="302" y="226"/>
                  </a:lnTo>
                  <a:lnTo>
                    <a:pt x="303" y="226"/>
                  </a:lnTo>
                  <a:lnTo>
                    <a:pt x="303" y="226"/>
                  </a:lnTo>
                  <a:lnTo>
                    <a:pt x="304" y="226"/>
                  </a:lnTo>
                  <a:lnTo>
                    <a:pt x="304" y="226"/>
                  </a:lnTo>
                  <a:lnTo>
                    <a:pt x="305" y="226"/>
                  </a:lnTo>
                  <a:lnTo>
                    <a:pt x="305" y="226"/>
                  </a:lnTo>
                  <a:lnTo>
                    <a:pt x="306" y="226"/>
                  </a:lnTo>
                  <a:lnTo>
                    <a:pt x="306" y="226"/>
                  </a:lnTo>
                  <a:lnTo>
                    <a:pt x="307" y="226"/>
                  </a:lnTo>
                  <a:lnTo>
                    <a:pt x="307" y="226"/>
                  </a:lnTo>
                  <a:lnTo>
                    <a:pt x="308" y="226"/>
                  </a:lnTo>
                  <a:lnTo>
                    <a:pt x="308" y="226"/>
                  </a:lnTo>
                  <a:lnTo>
                    <a:pt x="309" y="226"/>
                  </a:lnTo>
                  <a:lnTo>
                    <a:pt x="309" y="226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1" y="226"/>
                  </a:lnTo>
                  <a:lnTo>
                    <a:pt x="311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3" y="226"/>
                  </a:lnTo>
                  <a:lnTo>
                    <a:pt x="313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5" y="226"/>
                  </a:lnTo>
                  <a:lnTo>
                    <a:pt x="315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7" y="226"/>
                  </a:lnTo>
                  <a:lnTo>
                    <a:pt x="317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9" y="226"/>
                  </a:lnTo>
                  <a:lnTo>
                    <a:pt x="319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1" y="226"/>
                  </a:lnTo>
                  <a:lnTo>
                    <a:pt x="321" y="226"/>
                  </a:lnTo>
                  <a:lnTo>
                    <a:pt x="322" y="226"/>
                  </a:lnTo>
                  <a:lnTo>
                    <a:pt x="322" y="226"/>
                  </a:lnTo>
                  <a:lnTo>
                    <a:pt x="323" y="226"/>
                  </a:lnTo>
                  <a:lnTo>
                    <a:pt x="323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5" y="226"/>
                  </a:lnTo>
                  <a:lnTo>
                    <a:pt x="325" y="226"/>
                  </a:lnTo>
                  <a:lnTo>
                    <a:pt x="326" y="226"/>
                  </a:lnTo>
                  <a:lnTo>
                    <a:pt x="326" y="226"/>
                  </a:lnTo>
                  <a:lnTo>
                    <a:pt x="327" y="226"/>
                  </a:lnTo>
                  <a:lnTo>
                    <a:pt x="327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9" y="226"/>
                  </a:lnTo>
                  <a:lnTo>
                    <a:pt x="329" y="226"/>
                  </a:lnTo>
                  <a:lnTo>
                    <a:pt x="330" y="226"/>
                  </a:lnTo>
                  <a:lnTo>
                    <a:pt x="330" y="226"/>
                  </a:lnTo>
                  <a:lnTo>
                    <a:pt x="331" y="226"/>
                  </a:lnTo>
                  <a:lnTo>
                    <a:pt x="331" y="226"/>
                  </a:lnTo>
                  <a:lnTo>
                    <a:pt x="332" y="226"/>
                  </a:lnTo>
                  <a:lnTo>
                    <a:pt x="332" y="226"/>
                  </a:lnTo>
                  <a:lnTo>
                    <a:pt x="333" y="226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4" y="226"/>
                  </a:lnTo>
                  <a:lnTo>
                    <a:pt x="335" y="226"/>
                  </a:lnTo>
                  <a:lnTo>
                    <a:pt x="335" y="226"/>
                  </a:lnTo>
                  <a:lnTo>
                    <a:pt x="336" y="226"/>
                  </a:lnTo>
                  <a:lnTo>
                    <a:pt x="336" y="226"/>
                  </a:lnTo>
                  <a:lnTo>
                    <a:pt x="337" y="226"/>
                  </a:lnTo>
                  <a:lnTo>
                    <a:pt x="337" y="226"/>
                  </a:lnTo>
                  <a:lnTo>
                    <a:pt x="338" y="226"/>
                  </a:lnTo>
                  <a:lnTo>
                    <a:pt x="338" y="226"/>
                  </a:lnTo>
                  <a:lnTo>
                    <a:pt x="339" y="226"/>
                  </a:lnTo>
                  <a:lnTo>
                    <a:pt x="339" y="226"/>
                  </a:lnTo>
                  <a:lnTo>
                    <a:pt x="340" y="226"/>
                  </a:lnTo>
                  <a:lnTo>
                    <a:pt x="340" y="226"/>
                  </a:lnTo>
                  <a:lnTo>
                    <a:pt x="341" y="226"/>
                  </a:lnTo>
                  <a:lnTo>
                    <a:pt x="341" y="226"/>
                  </a:lnTo>
                  <a:lnTo>
                    <a:pt x="342" y="226"/>
                  </a:lnTo>
                  <a:lnTo>
                    <a:pt x="342" y="226"/>
                  </a:lnTo>
                  <a:lnTo>
                    <a:pt x="343" y="226"/>
                  </a:lnTo>
                  <a:lnTo>
                    <a:pt x="343" y="226"/>
                  </a:lnTo>
                  <a:lnTo>
                    <a:pt x="344" y="226"/>
                  </a:lnTo>
                  <a:lnTo>
                    <a:pt x="344" y="226"/>
                  </a:lnTo>
                  <a:lnTo>
                    <a:pt x="345" y="226"/>
                  </a:lnTo>
                  <a:lnTo>
                    <a:pt x="345" y="226"/>
                  </a:lnTo>
                  <a:lnTo>
                    <a:pt x="346" y="226"/>
                  </a:lnTo>
                  <a:lnTo>
                    <a:pt x="346" y="226"/>
                  </a:lnTo>
                  <a:lnTo>
                    <a:pt x="347" y="226"/>
                  </a:lnTo>
                  <a:lnTo>
                    <a:pt x="347" y="226"/>
                  </a:lnTo>
                  <a:lnTo>
                    <a:pt x="348" y="226"/>
                  </a:lnTo>
                  <a:lnTo>
                    <a:pt x="348" y="226"/>
                  </a:lnTo>
                  <a:lnTo>
                    <a:pt x="349" y="226"/>
                  </a:lnTo>
                  <a:lnTo>
                    <a:pt x="349" y="226"/>
                  </a:lnTo>
                  <a:lnTo>
                    <a:pt x="350" y="226"/>
                  </a:lnTo>
                  <a:lnTo>
                    <a:pt x="350" y="226"/>
                  </a:lnTo>
                  <a:lnTo>
                    <a:pt x="351" y="226"/>
                  </a:lnTo>
                  <a:lnTo>
                    <a:pt x="351" y="226"/>
                  </a:lnTo>
                  <a:lnTo>
                    <a:pt x="352" y="226"/>
                  </a:lnTo>
                  <a:lnTo>
                    <a:pt x="352" y="226"/>
                  </a:lnTo>
                  <a:lnTo>
                    <a:pt x="353" y="226"/>
                  </a:lnTo>
                  <a:lnTo>
                    <a:pt x="353" y="226"/>
                  </a:lnTo>
                  <a:lnTo>
                    <a:pt x="354" y="226"/>
                  </a:lnTo>
                  <a:lnTo>
                    <a:pt x="354" y="226"/>
                  </a:lnTo>
                  <a:lnTo>
                    <a:pt x="355" y="226"/>
                  </a:lnTo>
                  <a:lnTo>
                    <a:pt x="355" y="226"/>
                  </a:lnTo>
                  <a:lnTo>
                    <a:pt x="356" y="226"/>
                  </a:lnTo>
                  <a:lnTo>
                    <a:pt x="356" y="226"/>
                  </a:lnTo>
                  <a:lnTo>
                    <a:pt x="357" y="226"/>
                  </a:lnTo>
                  <a:lnTo>
                    <a:pt x="357" y="226"/>
                  </a:lnTo>
                  <a:lnTo>
                    <a:pt x="358" y="226"/>
                  </a:lnTo>
                  <a:lnTo>
                    <a:pt x="358" y="226"/>
                  </a:lnTo>
                  <a:lnTo>
                    <a:pt x="359" y="226"/>
                  </a:lnTo>
                  <a:lnTo>
                    <a:pt x="359" y="226"/>
                  </a:lnTo>
                  <a:lnTo>
                    <a:pt x="360" y="226"/>
                  </a:lnTo>
                  <a:lnTo>
                    <a:pt x="360" y="226"/>
                  </a:lnTo>
                  <a:lnTo>
                    <a:pt x="361" y="226"/>
                  </a:lnTo>
                  <a:lnTo>
                    <a:pt x="361" y="226"/>
                  </a:lnTo>
                  <a:lnTo>
                    <a:pt x="362" y="226"/>
                  </a:lnTo>
                  <a:lnTo>
                    <a:pt x="362" y="226"/>
                  </a:lnTo>
                  <a:lnTo>
                    <a:pt x="363" y="226"/>
                  </a:lnTo>
                  <a:lnTo>
                    <a:pt x="363" y="226"/>
                  </a:lnTo>
                  <a:lnTo>
                    <a:pt x="364" y="226"/>
                  </a:lnTo>
                  <a:lnTo>
                    <a:pt x="364" y="226"/>
                  </a:lnTo>
                  <a:lnTo>
                    <a:pt x="365" y="226"/>
                  </a:lnTo>
                  <a:lnTo>
                    <a:pt x="365" y="226"/>
                  </a:lnTo>
                  <a:lnTo>
                    <a:pt x="366" y="226"/>
                  </a:lnTo>
                  <a:lnTo>
                    <a:pt x="366" y="226"/>
                  </a:lnTo>
                  <a:lnTo>
                    <a:pt x="367" y="226"/>
                  </a:lnTo>
                  <a:lnTo>
                    <a:pt x="367" y="226"/>
                  </a:lnTo>
                  <a:lnTo>
                    <a:pt x="368" y="226"/>
                  </a:lnTo>
                  <a:lnTo>
                    <a:pt x="368" y="226"/>
                  </a:lnTo>
                  <a:lnTo>
                    <a:pt x="369" y="226"/>
                  </a:lnTo>
                  <a:lnTo>
                    <a:pt x="369" y="226"/>
                  </a:lnTo>
                  <a:lnTo>
                    <a:pt x="370" y="226"/>
                  </a:lnTo>
                  <a:lnTo>
                    <a:pt x="370" y="226"/>
                  </a:lnTo>
                  <a:lnTo>
                    <a:pt x="371" y="226"/>
                  </a:lnTo>
                  <a:lnTo>
                    <a:pt x="371" y="226"/>
                  </a:lnTo>
                  <a:lnTo>
                    <a:pt x="372" y="226"/>
                  </a:lnTo>
                  <a:lnTo>
                    <a:pt x="372" y="226"/>
                  </a:lnTo>
                  <a:lnTo>
                    <a:pt x="373" y="226"/>
                  </a:lnTo>
                  <a:lnTo>
                    <a:pt x="373" y="226"/>
                  </a:lnTo>
                  <a:lnTo>
                    <a:pt x="374" y="226"/>
                  </a:lnTo>
                  <a:lnTo>
                    <a:pt x="374" y="226"/>
                  </a:lnTo>
                  <a:lnTo>
                    <a:pt x="375" y="226"/>
                  </a:lnTo>
                  <a:lnTo>
                    <a:pt x="375" y="226"/>
                  </a:lnTo>
                  <a:lnTo>
                    <a:pt x="376" y="226"/>
                  </a:lnTo>
                  <a:lnTo>
                    <a:pt x="376" y="225"/>
                  </a:lnTo>
                  <a:lnTo>
                    <a:pt x="377" y="225"/>
                  </a:lnTo>
                  <a:lnTo>
                    <a:pt x="377" y="225"/>
                  </a:lnTo>
                  <a:lnTo>
                    <a:pt x="378" y="225"/>
                  </a:lnTo>
                  <a:lnTo>
                    <a:pt x="378" y="225"/>
                  </a:lnTo>
                  <a:lnTo>
                    <a:pt x="379" y="225"/>
                  </a:lnTo>
                  <a:lnTo>
                    <a:pt x="379" y="224"/>
                  </a:lnTo>
                  <a:lnTo>
                    <a:pt x="380" y="224"/>
                  </a:lnTo>
                  <a:lnTo>
                    <a:pt x="380" y="224"/>
                  </a:lnTo>
                  <a:lnTo>
                    <a:pt x="381" y="224"/>
                  </a:lnTo>
                  <a:lnTo>
                    <a:pt x="381" y="224"/>
                  </a:lnTo>
                  <a:lnTo>
                    <a:pt x="382" y="224"/>
                  </a:lnTo>
                  <a:lnTo>
                    <a:pt x="382" y="224"/>
                  </a:lnTo>
                  <a:lnTo>
                    <a:pt x="383" y="224"/>
                  </a:lnTo>
                  <a:lnTo>
                    <a:pt x="383" y="200"/>
                  </a:lnTo>
                  <a:lnTo>
                    <a:pt x="384" y="200"/>
                  </a:lnTo>
                  <a:lnTo>
                    <a:pt x="384" y="155"/>
                  </a:lnTo>
                  <a:lnTo>
                    <a:pt x="385" y="155"/>
                  </a:lnTo>
                  <a:lnTo>
                    <a:pt x="385" y="58"/>
                  </a:lnTo>
                  <a:lnTo>
                    <a:pt x="386" y="58"/>
                  </a:lnTo>
                  <a:lnTo>
                    <a:pt x="386" y="49"/>
                  </a:lnTo>
                  <a:lnTo>
                    <a:pt x="386" y="62"/>
                  </a:lnTo>
                  <a:lnTo>
                    <a:pt x="387" y="62"/>
                  </a:lnTo>
                  <a:lnTo>
                    <a:pt x="387" y="83"/>
                  </a:lnTo>
                  <a:lnTo>
                    <a:pt x="387" y="104"/>
                  </a:lnTo>
                  <a:lnTo>
                    <a:pt x="388" y="104"/>
                  </a:lnTo>
                  <a:lnTo>
                    <a:pt x="388" y="126"/>
                  </a:lnTo>
                  <a:lnTo>
                    <a:pt x="389" y="126"/>
                  </a:lnTo>
                  <a:lnTo>
                    <a:pt x="389" y="147"/>
                  </a:lnTo>
                  <a:lnTo>
                    <a:pt x="389" y="165"/>
                  </a:lnTo>
                  <a:lnTo>
                    <a:pt x="390" y="165"/>
                  </a:lnTo>
                  <a:lnTo>
                    <a:pt x="390" y="181"/>
                  </a:lnTo>
                  <a:lnTo>
                    <a:pt x="391" y="181"/>
                  </a:lnTo>
                  <a:lnTo>
                    <a:pt x="391" y="191"/>
                  </a:lnTo>
                  <a:lnTo>
                    <a:pt x="391" y="200"/>
                  </a:lnTo>
                  <a:lnTo>
                    <a:pt x="392" y="200"/>
                  </a:lnTo>
                  <a:lnTo>
                    <a:pt x="392" y="207"/>
                  </a:lnTo>
                  <a:lnTo>
                    <a:pt x="393" y="207"/>
                  </a:lnTo>
                  <a:lnTo>
                    <a:pt x="393" y="212"/>
                  </a:lnTo>
                  <a:lnTo>
                    <a:pt x="393" y="215"/>
                  </a:lnTo>
                  <a:lnTo>
                    <a:pt x="394" y="215"/>
                  </a:lnTo>
                  <a:lnTo>
                    <a:pt x="394" y="217"/>
                  </a:lnTo>
                  <a:lnTo>
                    <a:pt x="395" y="217"/>
                  </a:lnTo>
                  <a:lnTo>
                    <a:pt x="395" y="220"/>
                  </a:lnTo>
                  <a:lnTo>
                    <a:pt x="396" y="220"/>
                  </a:lnTo>
                  <a:lnTo>
                    <a:pt x="396" y="221"/>
                  </a:lnTo>
                  <a:lnTo>
                    <a:pt x="396" y="222"/>
                  </a:lnTo>
                  <a:lnTo>
                    <a:pt x="397" y="222"/>
                  </a:lnTo>
                  <a:lnTo>
                    <a:pt x="397" y="223"/>
                  </a:lnTo>
                  <a:lnTo>
                    <a:pt x="398" y="223"/>
                  </a:lnTo>
                  <a:lnTo>
                    <a:pt x="399" y="223"/>
                  </a:lnTo>
                  <a:lnTo>
                    <a:pt x="399" y="223"/>
                  </a:lnTo>
                  <a:lnTo>
                    <a:pt x="400" y="223"/>
                  </a:lnTo>
                  <a:lnTo>
                    <a:pt x="400" y="223"/>
                  </a:lnTo>
                  <a:lnTo>
                    <a:pt x="401" y="223"/>
                  </a:lnTo>
                  <a:lnTo>
                    <a:pt x="401" y="223"/>
                  </a:lnTo>
                  <a:lnTo>
                    <a:pt x="401" y="223"/>
                  </a:lnTo>
                  <a:lnTo>
                    <a:pt x="402" y="223"/>
                  </a:lnTo>
                  <a:lnTo>
                    <a:pt x="402" y="222"/>
                  </a:lnTo>
                  <a:lnTo>
                    <a:pt x="402" y="224"/>
                  </a:lnTo>
                  <a:lnTo>
                    <a:pt x="403" y="222"/>
                  </a:lnTo>
                  <a:lnTo>
                    <a:pt x="403" y="222"/>
                  </a:lnTo>
                  <a:lnTo>
                    <a:pt x="404" y="222"/>
                  </a:lnTo>
                  <a:lnTo>
                    <a:pt x="404" y="193"/>
                  </a:lnTo>
                  <a:lnTo>
                    <a:pt x="405" y="193"/>
                  </a:lnTo>
                  <a:lnTo>
                    <a:pt x="405" y="134"/>
                  </a:lnTo>
                  <a:lnTo>
                    <a:pt x="406" y="134"/>
                  </a:lnTo>
                  <a:lnTo>
                    <a:pt x="406" y="18"/>
                  </a:lnTo>
                  <a:lnTo>
                    <a:pt x="407" y="18"/>
                  </a:lnTo>
                  <a:lnTo>
                    <a:pt x="407" y="0"/>
                  </a:lnTo>
                  <a:lnTo>
                    <a:pt x="407" y="18"/>
                  </a:lnTo>
                  <a:lnTo>
                    <a:pt x="408" y="18"/>
                  </a:lnTo>
                  <a:lnTo>
                    <a:pt x="408" y="44"/>
                  </a:lnTo>
                  <a:lnTo>
                    <a:pt x="408" y="73"/>
                  </a:lnTo>
                  <a:lnTo>
                    <a:pt x="409" y="73"/>
                  </a:lnTo>
                  <a:lnTo>
                    <a:pt x="409" y="98"/>
                  </a:lnTo>
                  <a:lnTo>
                    <a:pt x="410" y="98"/>
                  </a:lnTo>
                  <a:lnTo>
                    <a:pt x="410" y="122"/>
                  </a:lnTo>
                  <a:lnTo>
                    <a:pt x="411" y="122"/>
                  </a:lnTo>
                  <a:lnTo>
                    <a:pt x="411" y="141"/>
                  </a:lnTo>
                  <a:lnTo>
                    <a:pt x="411" y="159"/>
                  </a:lnTo>
                  <a:lnTo>
                    <a:pt x="412" y="159"/>
                  </a:lnTo>
                  <a:lnTo>
                    <a:pt x="412" y="174"/>
                  </a:lnTo>
                  <a:lnTo>
                    <a:pt x="413" y="174"/>
                  </a:lnTo>
                  <a:lnTo>
                    <a:pt x="413" y="185"/>
                  </a:lnTo>
                  <a:lnTo>
                    <a:pt x="413" y="193"/>
                  </a:lnTo>
                  <a:lnTo>
                    <a:pt x="414" y="193"/>
                  </a:lnTo>
                  <a:lnTo>
                    <a:pt x="414" y="200"/>
                  </a:lnTo>
                  <a:lnTo>
                    <a:pt x="415" y="200"/>
                  </a:lnTo>
                  <a:lnTo>
                    <a:pt x="415" y="207"/>
                  </a:lnTo>
                  <a:lnTo>
                    <a:pt x="415" y="214"/>
                  </a:lnTo>
                  <a:lnTo>
                    <a:pt x="416" y="214"/>
                  </a:lnTo>
                  <a:lnTo>
                    <a:pt x="416" y="217"/>
                  </a:lnTo>
                  <a:lnTo>
                    <a:pt x="417" y="217"/>
                  </a:lnTo>
                  <a:lnTo>
                    <a:pt x="417" y="219"/>
                  </a:lnTo>
                  <a:lnTo>
                    <a:pt x="417" y="221"/>
                  </a:lnTo>
                  <a:lnTo>
                    <a:pt x="418" y="221"/>
                  </a:lnTo>
                  <a:lnTo>
                    <a:pt x="418" y="222"/>
                  </a:lnTo>
                  <a:lnTo>
                    <a:pt x="419" y="222"/>
                  </a:lnTo>
                  <a:lnTo>
                    <a:pt x="419" y="223"/>
                  </a:lnTo>
                  <a:lnTo>
                    <a:pt x="420" y="223"/>
                  </a:lnTo>
                  <a:lnTo>
                    <a:pt x="420" y="223"/>
                  </a:lnTo>
                  <a:lnTo>
                    <a:pt x="421" y="223"/>
                  </a:lnTo>
                  <a:lnTo>
                    <a:pt x="421" y="224"/>
                  </a:lnTo>
                  <a:lnTo>
                    <a:pt x="421" y="224"/>
                  </a:lnTo>
                  <a:lnTo>
                    <a:pt x="422" y="224"/>
                  </a:lnTo>
                  <a:lnTo>
                    <a:pt x="423" y="224"/>
                  </a:lnTo>
                  <a:lnTo>
                    <a:pt x="423" y="223"/>
                  </a:lnTo>
                  <a:lnTo>
                    <a:pt x="424" y="223"/>
                  </a:lnTo>
                  <a:lnTo>
                    <a:pt x="424" y="223"/>
                  </a:lnTo>
                  <a:lnTo>
                    <a:pt x="425" y="223"/>
                  </a:lnTo>
                  <a:lnTo>
                    <a:pt x="425" y="220"/>
                  </a:lnTo>
                  <a:lnTo>
                    <a:pt x="426" y="220"/>
                  </a:lnTo>
                  <a:lnTo>
                    <a:pt x="426" y="176"/>
                  </a:lnTo>
                  <a:lnTo>
                    <a:pt x="427" y="176"/>
                  </a:lnTo>
                  <a:lnTo>
                    <a:pt x="427" y="135"/>
                  </a:lnTo>
                  <a:lnTo>
                    <a:pt x="428" y="135"/>
                  </a:lnTo>
                  <a:lnTo>
                    <a:pt x="428" y="91"/>
                  </a:lnTo>
                  <a:lnTo>
                    <a:pt x="428" y="99"/>
                  </a:lnTo>
                  <a:lnTo>
                    <a:pt x="429" y="99"/>
                  </a:lnTo>
                  <a:lnTo>
                    <a:pt x="429" y="113"/>
                  </a:lnTo>
                  <a:lnTo>
                    <a:pt x="430" y="113"/>
                  </a:lnTo>
                  <a:lnTo>
                    <a:pt x="430" y="132"/>
                  </a:lnTo>
                  <a:lnTo>
                    <a:pt x="430" y="149"/>
                  </a:lnTo>
                  <a:lnTo>
                    <a:pt x="431" y="149"/>
                  </a:lnTo>
                  <a:lnTo>
                    <a:pt x="431" y="165"/>
                  </a:lnTo>
                  <a:lnTo>
                    <a:pt x="432" y="165"/>
                  </a:lnTo>
                  <a:lnTo>
                    <a:pt x="432" y="177"/>
                  </a:lnTo>
                  <a:lnTo>
                    <a:pt x="432" y="187"/>
                  </a:lnTo>
                  <a:lnTo>
                    <a:pt x="433" y="187"/>
                  </a:lnTo>
                  <a:lnTo>
                    <a:pt x="433" y="194"/>
                  </a:lnTo>
                  <a:lnTo>
                    <a:pt x="434" y="194"/>
                  </a:lnTo>
                  <a:lnTo>
                    <a:pt x="434" y="201"/>
                  </a:lnTo>
                  <a:lnTo>
                    <a:pt x="434" y="205"/>
                  </a:lnTo>
                  <a:lnTo>
                    <a:pt x="435" y="205"/>
                  </a:lnTo>
                  <a:lnTo>
                    <a:pt x="435" y="210"/>
                  </a:lnTo>
                  <a:lnTo>
                    <a:pt x="436" y="210"/>
                  </a:lnTo>
                  <a:lnTo>
                    <a:pt x="436" y="215"/>
                  </a:lnTo>
                  <a:lnTo>
                    <a:pt x="436" y="217"/>
                  </a:lnTo>
                  <a:lnTo>
                    <a:pt x="437" y="217"/>
                  </a:lnTo>
                  <a:lnTo>
                    <a:pt x="437" y="219"/>
                  </a:lnTo>
                  <a:lnTo>
                    <a:pt x="438" y="219"/>
                  </a:lnTo>
                  <a:lnTo>
                    <a:pt x="438" y="221"/>
                  </a:lnTo>
                  <a:lnTo>
                    <a:pt x="438" y="222"/>
                  </a:lnTo>
                  <a:lnTo>
                    <a:pt x="439" y="222"/>
                  </a:lnTo>
                  <a:lnTo>
                    <a:pt x="439" y="223"/>
                  </a:lnTo>
                  <a:lnTo>
                    <a:pt x="440" y="223"/>
                  </a:lnTo>
                  <a:lnTo>
                    <a:pt x="440" y="223"/>
                  </a:lnTo>
                  <a:lnTo>
                    <a:pt x="441" y="223"/>
                  </a:lnTo>
                  <a:lnTo>
                    <a:pt x="441" y="224"/>
                  </a:lnTo>
                  <a:lnTo>
                    <a:pt x="441" y="224"/>
                  </a:lnTo>
                  <a:lnTo>
                    <a:pt x="442" y="224"/>
                  </a:lnTo>
                  <a:lnTo>
                    <a:pt x="442" y="224"/>
                  </a:lnTo>
                  <a:lnTo>
                    <a:pt x="443" y="224"/>
                  </a:lnTo>
                  <a:lnTo>
                    <a:pt x="443" y="225"/>
                  </a:lnTo>
                  <a:lnTo>
                    <a:pt x="443" y="225"/>
                  </a:lnTo>
                  <a:lnTo>
                    <a:pt x="444" y="225"/>
                  </a:lnTo>
                  <a:lnTo>
                    <a:pt x="445" y="225"/>
                  </a:lnTo>
                  <a:lnTo>
                    <a:pt x="445" y="225"/>
                  </a:lnTo>
                  <a:lnTo>
                    <a:pt x="446" y="225"/>
                  </a:lnTo>
                  <a:lnTo>
                    <a:pt x="446" y="224"/>
                  </a:lnTo>
                  <a:lnTo>
                    <a:pt x="447" y="224"/>
                  </a:lnTo>
                  <a:lnTo>
                    <a:pt x="447" y="210"/>
                  </a:lnTo>
                  <a:lnTo>
                    <a:pt x="448" y="210"/>
                  </a:lnTo>
                  <a:lnTo>
                    <a:pt x="448" y="193"/>
                  </a:lnTo>
                  <a:lnTo>
                    <a:pt x="449" y="193"/>
                  </a:lnTo>
                  <a:lnTo>
                    <a:pt x="449" y="178"/>
                  </a:lnTo>
                  <a:lnTo>
                    <a:pt x="449" y="180"/>
                  </a:lnTo>
                  <a:lnTo>
                    <a:pt x="450" y="180"/>
                  </a:lnTo>
                  <a:lnTo>
                    <a:pt x="450" y="186"/>
                  </a:lnTo>
                  <a:lnTo>
                    <a:pt x="451" y="186"/>
                  </a:lnTo>
                  <a:lnTo>
                    <a:pt x="451" y="194"/>
                  </a:lnTo>
                  <a:lnTo>
                    <a:pt x="451" y="200"/>
                  </a:lnTo>
                  <a:lnTo>
                    <a:pt x="452" y="200"/>
                  </a:lnTo>
                  <a:lnTo>
                    <a:pt x="452" y="206"/>
                  </a:lnTo>
                  <a:lnTo>
                    <a:pt x="453" y="206"/>
                  </a:lnTo>
                  <a:lnTo>
                    <a:pt x="453" y="209"/>
                  </a:lnTo>
                  <a:lnTo>
                    <a:pt x="453" y="214"/>
                  </a:lnTo>
                  <a:lnTo>
                    <a:pt x="454" y="214"/>
                  </a:lnTo>
                  <a:lnTo>
                    <a:pt x="454" y="216"/>
                  </a:lnTo>
                  <a:lnTo>
                    <a:pt x="455" y="216"/>
                  </a:lnTo>
                  <a:lnTo>
                    <a:pt x="455" y="219"/>
                  </a:lnTo>
                  <a:lnTo>
                    <a:pt x="456" y="219"/>
                  </a:lnTo>
                  <a:lnTo>
                    <a:pt x="456" y="220"/>
                  </a:lnTo>
                  <a:lnTo>
                    <a:pt x="456" y="221"/>
                  </a:lnTo>
                  <a:lnTo>
                    <a:pt x="457" y="221"/>
                  </a:lnTo>
                  <a:lnTo>
                    <a:pt x="457" y="223"/>
                  </a:lnTo>
                  <a:lnTo>
                    <a:pt x="458" y="223"/>
                  </a:lnTo>
                  <a:lnTo>
                    <a:pt x="458" y="224"/>
                  </a:lnTo>
                  <a:lnTo>
                    <a:pt x="458" y="224"/>
                  </a:lnTo>
                  <a:lnTo>
                    <a:pt x="459" y="224"/>
                  </a:lnTo>
                  <a:lnTo>
                    <a:pt x="459" y="224"/>
                  </a:lnTo>
                  <a:lnTo>
                    <a:pt x="460" y="224"/>
                  </a:lnTo>
                  <a:lnTo>
                    <a:pt x="460" y="225"/>
                  </a:lnTo>
                  <a:lnTo>
                    <a:pt x="460" y="225"/>
                  </a:lnTo>
                  <a:lnTo>
                    <a:pt x="461" y="225"/>
                  </a:lnTo>
                  <a:lnTo>
                    <a:pt x="462" y="225"/>
                  </a:lnTo>
                  <a:lnTo>
                    <a:pt x="462" y="225"/>
                  </a:lnTo>
                  <a:lnTo>
                    <a:pt x="462" y="226"/>
                  </a:lnTo>
                  <a:lnTo>
                    <a:pt x="463" y="226"/>
                  </a:lnTo>
                  <a:lnTo>
                    <a:pt x="464" y="226"/>
                  </a:lnTo>
                  <a:lnTo>
                    <a:pt x="464" y="225"/>
                  </a:lnTo>
                  <a:lnTo>
                    <a:pt x="465" y="225"/>
                  </a:lnTo>
                  <a:lnTo>
                    <a:pt x="465" y="225"/>
                  </a:lnTo>
                  <a:lnTo>
                    <a:pt x="465" y="226"/>
                  </a:lnTo>
                  <a:lnTo>
                    <a:pt x="466" y="226"/>
                  </a:lnTo>
                  <a:lnTo>
                    <a:pt x="467" y="226"/>
                  </a:lnTo>
                  <a:lnTo>
                    <a:pt x="467" y="225"/>
                  </a:lnTo>
                  <a:lnTo>
                    <a:pt x="468" y="225"/>
                  </a:lnTo>
                  <a:lnTo>
                    <a:pt x="468" y="220"/>
                  </a:lnTo>
                  <a:lnTo>
                    <a:pt x="469" y="220"/>
                  </a:lnTo>
                  <a:lnTo>
                    <a:pt x="469" y="215"/>
                  </a:lnTo>
                  <a:lnTo>
                    <a:pt x="470" y="215"/>
                  </a:lnTo>
                  <a:lnTo>
                    <a:pt x="470" y="212"/>
                  </a:lnTo>
                  <a:lnTo>
                    <a:pt x="471" y="212"/>
                  </a:lnTo>
                  <a:lnTo>
                    <a:pt x="471" y="211"/>
                  </a:lnTo>
                  <a:lnTo>
                    <a:pt x="471" y="214"/>
                  </a:lnTo>
                  <a:lnTo>
                    <a:pt x="472" y="214"/>
                  </a:lnTo>
                  <a:lnTo>
                    <a:pt x="472" y="217"/>
                  </a:lnTo>
                  <a:lnTo>
                    <a:pt x="473" y="217"/>
                  </a:lnTo>
                  <a:lnTo>
                    <a:pt x="473" y="218"/>
                  </a:lnTo>
                  <a:lnTo>
                    <a:pt x="473" y="220"/>
                  </a:lnTo>
                  <a:lnTo>
                    <a:pt x="474" y="220"/>
                  </a:lnTo>
                  <a:lnTo>
                    <a:pt x="474" y="222"/>
                  </a:lnTo>
                  <a:lnTo>
                    <a:pt x="475" y="222"/>
                  </a:lnTo>
                  <a:lnTo>
                    <a:pt x="475" y="224"/>
                  </a:lnTo>
                  <a:lnTo>
                    <a:pt x="476" y="224"/>
                  </a:lnTo>
                  <a:lnTo>
                    <a:pt x="477" y="224"/>
                  </a:lnTo>
                  <a:lnTo>
                    <a:pt x="477" y="224"/>
                  </a:lnTo>
                  <a:lnTo>
                    <a:pt x="477" y="225"/>
                  </a:lnTo>
                  <a:lnTo>
                    <a:pt x="478" y="225"/>
                  </a:lnTo>
                  <a:lnTo>
                    <a:pt x="479" y="225"/>
                  </a:lnTo>
                  <a:lnTo>
                    <a:pt x="479" y="225"/>
                  </a:lnTo>
                  <a:lnTo>
                    <a:pt x="480" y="225"/>
                  </a:lnTo>
                  <a:lnTo>
                    <a:pt x="480" y="225"/>
                  </a:lnTo>
                  <a:lnTo>
                    <a:pt x="481" y="225"/>
                  </a:lnTo>
                  <a:lnTo>
                    <a:pt x="481" y="225"/>
                  </a:lnTo>
                  <a:lnTo>
                    <a:pt x="481" y="226"/>
                  </a:lnTo>
                  <a:lnTo>
                    <a:pt x="482" y="226"/>
                  </a:lnTo>
                  <a:lnTo>
                    <a:pt x="483" y="226"/>
                  </a:lnTo>
                  <a:lnTo>
                    <a:pt x="483" y="226"/>
                  </a:lnTo>
                  <a:lnTo>
                    <a:pt x="484" y="226"/>
                  </a:lnTo>
                  <a:lnTo>
                    <a:pt x="484" y="226"/>
                  </a:lnTo>
                  <a:lnTo>
                    <a:pt x="485" y="226"/>
                  </a:lnTo>
                  <a:lnTo>
                    <a:pt x="485" y="226"/>
                  </a:lnTo>
                  <a:lnTo>
                    <a:pt x="486" y="226"/>
                  </a:lnTo>
                  <a:lnTo>
                    <a:pt x="486" y="226"/>
                  </a:lnTo>
                  <a:lnTo>
                    <a:pt x="487" y="226"/>
                  </a:lnTo>
                  <a:lnTo>
                    <a:pt x="487" y="226"/>
                  </a:lnTo>
                  <a:lnTo>
                    <a:pt x="488" y="226"/>
                  </a:lnTo>
                  <a:lnTo>
                    <a:pt x="488" y="226"/>
                  </a:lnTo>
                  <a:lnTo>
                    <a:pt x="489" y="226"/>
                  </a:lnTo>
                  <a:lnTo>
                    <a:pt x="489" y="225"/>
                  </a:lnTo>
                  <a:lnTo>
                    <a:pt x="490" y="225"/>
                  </a:lnTo>
                  <a:lnTo>
                    <a:pt x="490" y="223"/>
                  </a:lnTo>
                  <a:lnTo>
                    <a:pt x="491" y="223"/>
                  </a:lnTo>
                  <a:lnTo>
                    <a:pt x="491" y="223"/>
                  </a:lnTo>
                  <a:lnTo>
                    <a:pt x="492" y="223"/>
                  </a:lnTo>
                  <a:lnTo>
                    <a:pt x="492" y="222"/>
                  </a:lnTo>
                  <a:lnTo>
                    <a:pt x="492" y="223"/>
                  </a:lnTo>
                  <a:lnTo>
                    <a:pt x="493" y="223"/>
                  </a:lnTo>
                  <a:lnTo>
                    <a:pt x="493" y="224"/>
                  </a:lnTo>
                  <a:lnTo>
                    <a:pt x="494" y="224"/>
                  </a:lnTo>
                  <a:lnTo>
                    <a:pt x="495" y="224"/>
                  </a:lnTo>
                  <a:lnTo>
                    <a:pt x="495" y="224"/>
                  </a:lnTo>
                  <a:lnTo>
                    <a:pt x="495" y="225"/>
                  </a:lnTo>
                  <a:lnTo>
                    <a:pt x="496" y="225"/>
                  </a:lnTo>
                  <a:lnTo>
                    <a:pt x="497" y="225"/>
                  </a:lnTo>
                  <a:lnTo>
                    <a:pt x="497" y="225"/>
                  </a:lnTo>
                  <a:lnTo>
                    <a:pt x="498" y="225"/>
                  </a:lnTo>
                  <a:lnTo>
                    <a:pt x="498" y="225"/>
                  </a:lnTo>
                  <a:lnTo>
                    <a:pt x="499" y="225"/>
                  </a:lnTo>
                  <a:lnTo>
                    <a:pt x="499" y="225"/>
                  </a:lnTo>
                  <a:lnTo>
                    <a:pt x="499" y="226"/>
                  </a:lnTo>
                  <a:lnTo>
                    <a:pt x="500" y="226"/>
                  </a:lnTo>
                  <a:lnTo>
                    <a:pt x="501" y="226"/>
                  </a:lnTo>
                  <a:lnTo>
                    <a:pt x="501" y="226"/>
                  </a:lnTo>
                  <a:lnTo>
                    <a:pt x="502" y="226"/>
                  </a:lnTo>
                  <a:lnTo>
                    <a:pt x="502" y="226"/>
                  </a:lnTo>
                  <a:lnTo>
                    <a:pt x="503" y="226"/>
                  </a:lnTo>
                  <a:lnTo>
                    <a:pt x="503" y="226"/>
                  </a:lnTo>
                  <a:lnTo>
                    <a:pt x="504" y="226"/>
                  </a:lnTo>
                  <a:lnTo>
                    <a:pt x="504" y="226"/>
                  </a:lnTo>
                  <a:lnTo>
                    <a:pt x="505" y="226"/>
                  </a:lnTo>
                  <a:lnTo>
                    <a:pt x="505" y="226"/>
                  </a:lnTo>
                  <a:lnTo>
                    <a:pt x="506" y="226"/>
                  </a:lnTo>
                  <a:lnTo>
                    <a:pt x="506" y="226"/>
                  </a:lnTo>
                  <a:lnTo>
                    <a:pt x="507" y="226"/>
                  </a:lnTo>
                  <a:lnTo>
                    <a:pt x="507" y="226"/>
                  </a:lnTo>
                  <a:lnTo>
                    <a:pt x="508" y="226"/>
                  </a:lnTo>
                  <a:lnTo>
                    <a:pt x="508" y="226"/>
                  </a:lnTo>
                  <a:lnTo>
                    <a:pt x="509" y="226"/>
                  </a:lnTo>
                  <a:lnTo>
                    <a:pt x="509" y="226"/>
                  </a:lnTo>
                  <a:lnTo>
                    <a:pt x="510" y="226"/>
                  </a:lnTo>
                  <a:lnTo>
                    <a:pt x="510" y="225"/>
                  </a:lnTo>
                  <a:lnTo>
                    <a:pt x="511" y="225"/>
                  </a:lnTo>
                  <a:lnTo>
                    <a:pt x="511" y="225"/>
                  </a:lnTo>
                  <a:lnTo>
                    <a:pt x="512" y="225"/>
                  </a:lnTo>
                  <a:lnTo>
                    <a:pt x="512" y="225"/>
                  </a:lnTo>
                  <a:lnTo>
                    <a:pt x="513" y="225"/>
                  </a:lnTo>
                  <a:lnTo>
                    <a:pt x="513" y="225"/>
                  </a:lnTo>
                  <a:lnTo>
                    <a:pt x="514" y="225"/>
                  </a:lnTo>
                  <a:lnTo>
                    <a:pt x="514" y="225"/>
                  </a:lnTo>
                  <a:lnTo>
                    <a:pt x="515" y="225"/>
                  </a:lnTo>
                  <a:lnTo>
                    <a:pt x="515" y="225"/>
                  </a:lnTo>
                  <a:lnTo>
                    <a:pt x="516" y="225"/>
                  </a:lnTo>
                  <a:lnTo>
                    <a:pt x="516" y="225"/>
                  </a:lnTo>
                  <a:lnTo>
                    <a:pt x="516" y="226"/>
                  </a:lnTo>
                  <a:lnTo>
                    <a:pt x="517" y="226"/>
                  </a:lnTo>
                  <a:lnTo>
                    <a:pt x="518" y="226"/>
                  </a:lnTo>
                  <a:lnTo>
                    <a:pt x="518" y="225"/>
                  </a:lnTo>
                  <a:lnTo>
                    <a:pt x="518" y="226"/>
                  </a:lnTo>
                  <a:lnTo>
                    <a:pt x="519" y="226"/>
                  </a:lnTo>
                  <a:lnTo>
                    <a:pt x="520" y="226"/>
                  </a:lnTo>
                  <a:lnTo>
                    <a:pt x="520" y="226"/>
                  </a:lnTo>
                  <a:lnTo>
                    <a:pt x="521" y="226"/>
                  </a:lnTo>
                  <a:lnTo>
                    <a:pt x="521" y="226"/>
                  </a:lnTo>
                  <a:lnTo>
                    <a:pt x="522" y="226"/>
                  </a:lnTo>
                  <a:lnTo>
                    <a:pt x="522" y="226"/>
                  </a:lnTo>
                  <a:lnTo>
                    <a:pt x="523" y="226"/>
                  </a:lnTo>
                  <a:lnTo>
                    <a:pt x="523" y="225"/>
                  </a:lnTo>
                  <a:lnTo>
                    <a:pt x="523" y="226"/>
                  </a:lnTo>
                  <a:lnTo>
                    <a:pt x="524" y="226"/>
                  </a:lnTo>
                  <a:lnTo>
                    <a:pt x="525" y="226"/>
                  </a:lnTo>
                  <a:lnTo>
                    <a:pt x="525" y="226"/>
                  </a:lnTo>
                  <a:lnTo>
                    <a:pt x="526" y="226"/>
                  </a:lnTo>
                  <a:lnTo>
                    <a:pt x="526" y="226"/>
                  </a:lnTo>
                  <a:lnTo>
                    <a:pt x="527" y="226"/>
                  </a:lnTo>
                  <a:lnTo>
                    <a:pt x="527" y="226"/>
                  </a:lnTo>
                  <a:lnTo>
                    <a:pt x="528" y="226"/>
                  </a:lnTo>
                  <a:lnTo>
                    <a:pt x="528" y="226"/>
                  </a:lnTo>
                  <a:lnTo>
                    <a:pt x="529" y="226"/>
                  </a:lnTo>
                  <a:lnTo>
                    <a:pt x="529" y="226"/>
                  </a:lnTo>
                  <a:lnTo>
                    <a:pt x="530" y="226"/>
                  </a:lnTo>
                  <a:lnTo>
                    <a:pt x="530" y="226"/>
                  </a:lnTo>
                  <a:lnTo>
                    <a:pt x="531" y="226"/>
                  </a:lnTo>
                  <a:lnTo>
                    <a:pt x="531" y="226"/>
                  </a:lnTo>
                  <a:lnTo>
                    <a:pt x="532" y="226"/>
                  </a:lnTo>
                  <a:lnTo>
                    <a:pt x="532" y="226"/>
                  </a:lnTo>
                  <a:lnTo>
                    <a:pt x="533" y="226"/>
                  </a:lnTo>
                  <a:lnTo>
                    <a:pt x="533" y="226"/>
                  </a:lnTo>
                  <a:lnTo>
                    <a:pt x="534" y="226"/>
                  </a:lnTo>
                  <a:lnTo>
                    <a:pt x="534" y="226"/>
                  </a:lnTo>
                  <a:lnTo>
                    <a:pt x="535" y="226"/>
                  </a:lnTo>
                  <a:lnTo>
                    <a:pt x="535" y="225"/>
                  </a:lnTo>
                  <a:lnTo>
                    <a:pt x="535" y="226"/>
                  </a:lnTo>
                  <a:lnTo>
                    <a:pt x="536" y="226"/>
                  </a:lnTo>
                  <a:lnTo>
                    <a:pt x="537" y="226"/>
                  </a:lnTo>
                  <a:lnTo>
                    <a:pt x="537" y="226"/>
                  </a:lnTo>
                  <a:lnTo>
                    <a:pt x="538" y="226"/>
                  </a:lnTo>
                  <a:lnTo>
                    <a:pt x="538" y="226"/>
                  </a:lnTo>
                  <a:lnTo>
                    <a:pt x="539" y="226"/>
                  </a:lnTo>
                  <a:lnTo>
                    <a:pt x="539" y="226"/>
                  </a:lnTo>
                  <a:lnTo>
                    <a:pt x="540" y="226"/>
                  </a:lnTo>
                  <a:lnTo>
                    <a:pt x="540" y="226"/>
                  </a:lnTo>
                  <a:lnTo>
                    <a:pt x="541" y="226"/>
                  </a:lnTo>
                  <a:lnTo>
                    <a:pt x="541" y="226"/>
                  </a:lnTo>
                  <a:lnTo>
                    <a:pt x="542" y="226"/>
                  </a:lnTo>
                  <a:lnTo>
                    <a:pt x="542" y="226"/>
                  </a:lnTo>
                  <a:lnTo>
                    <a:pt x="543" y="226"/>
                  </a:lnTo>
                  <a:lnTo>
                    <a:pt x="543" y="226"/>
                  </a:lnTo>
                  <a:lnTo>
                    <a:pt x="544" y="226"/>
                  </a:lnTo>
                  <a:lnTo>
                    <a:pt x="544" y="226"/>
                  </a:lnTo>
                  <a:lnTo>
                    <a:pt x="545" y="226"/>
                  </a:lnTo>
                  <a:lnTo>
                    <a:pt x="545" y="226"/>
                  </a:lnTo>
                  <a:lnTo>
                    <a:pt x="546" y="226"/>
                  </a:lnTo>
                  <a:lnTo>
                    <a:pt x="546" y="226"/>
                  </a:lnTo>
                  <a:lnTo>
                    <a:pt x="547" y="226"/>
                  </a:lnTo>
                  <a:lnTo>
                    <a:pt x="547" y="226"/>
                  </a:lnTo>
                  <a:lnTo>
                    <a:pt x="548" y="226"/>
                  </a:lnTo>
                  <a:lnTo>
                    <a:pt x="548" y="226"/>
                  </a:lnTo>
                  <a:lnTo>
                    <a:pt x="549" y="226"/>
                  </a:lnTo>
                  <a:lnTo>
                    <a:pt x="549" y="226"/>
                  </a:lnTo>
                  <a:lnTo>
                    <a:pt x="550" y="226"/>
                  </a:lnTo>
                  <a:lnTo>
                    <a:pt x="550" y="226"/>
                  </a:lnTo>
                  <a:lnTo>
                    <a:pt x="551" y="226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2" y="226"/>
                  </a:lnTo>
                  <a:lnTo>
                    <a:pt x="553" y="226"/>
                  </a:lnTo>
                  <a:lnTo>
                    <a:pt x="553" y="226"/>
                  </a:lnTo>
                  <a:lnTo>
                    <a:pt x="554" y="226"/>
                  </a:lnTo>
                  <a:lnTo>
                    <a:pt x="554" y="226"/>
                  </a:lnTo>
                  <a:lnTo>
                    <a:pt x="555" y="226"/>
                  </a:lnTo>
                  <a:lnTo>
                    <a:pt x="555" y="226"/>
                  </a:lnTo>
                  <a:lnTo>
                    <a:pt x="556" y="226"/>
                  </a:lnTo>
                  <a:lnTo>
                    <a:pt x="556" y="226"/>
                  </a:lnTo>
                  <a:lnTo>
                    <a:pt x="557" y="226"/>
                  </a:lnTo>
                  <a:lnTo>
                    <a:pt x="557" y="226"/>
                  </a:lnTo>
                  <a:lnTo>
                    <a:pt x="558" y="226"/>
                  </a:lnTo>
                  <a:lnTo>
                    <a:pt x="558" y="226"/>
                  </a:lnTo>
                  <a:lnTo>
                    <a:pt x="559" y="226"/>
                  </a:lnTo>
                  <a:lnTo>
                    <a:pt x="559" y="226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1" y="226"/>
                  </a:lnTo>
                  <a:lnTo>
                    <a:pt x="561" y="22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3" y="226"/>
                  </a:lnTo>
                  <a:lnTo>
                    <a:pt x="563" y="226"/>
                  </a:lnTo>
                  <a:lnTo>
                    <a:pt x="564" y="226"/>
                  </a:lnTo>
                  <a:lnTo>
                    <a:pt x="564" y="226"/>
                  </a:lnTo>
                  <a:lnTo>
                    <a:pt x="565" y="226"/>
                  </a:lnTo>
                  <a:lnTo>
                    <a:pt x="565" y="226"/>
                  </a:lnTo>
                  <a:lnTo>
                    <a:pt x="566" y="226"/>
                  </a:lnTo>
                  <a:lnTo>
                    <a:pt x="566" y="226"/>
                  </a:lnTo>
                  <a:lnTo>
                    <a:pt x="567" y="226"/>
                  </a:lnTo>
                  <a:lnTo>
                    <a:pt x="567" y="226"/>
                  </a:lnTo>
                  <a:lnTo>
                    <a:pt x="568" y="226"/>
                  </a:lnTo>
                  <a:lnTo>
                    <a:pt x="568" y="226"/>
                  </a:lnTo>
                  <a:lnTo>
                    <a:pt x="569" y="226"/>
                  </a:lnTo>
                  <a:lnTo>
                    <a:pt x="569" y="226"/>
                  </a:lnTo>
                  <a:lnTo>
                    <a:pt x="570" y="226"/>
                  </a:lnTo>
                  <a:lnTo>
                    <a:pt x="570" y="226"/>
                  </a:lnTo>
                  <a:lnTo>
                    <a:pt x="571" y="226"/>
                  </a:lnTo>
                  <a:lnTo>
                    <a:pt x="571" y="226"/>
                  </a:lnTo>
                  <a:lnTo>
                    <a:pt x="572" y="226"/>
                  </a:lnTo>
                  <a:lnTo>
                    <a:pt x="572" y="226"/>
                  </a:lnTo>
                  <a:lnTo>
                    <a:pt x="573" y="226"/>
                  </a:lnTo>
                  <a:lnTo>
                    <a:pt x="573" y="226"/>
                  </a:lnTo>
                  <a:lnTo>
                    <a:pt x="574" y="226"/>
                  </a:lnTo>
                  <a:lnTo>
                    <a:pt x="574" y="226"/>
                  </a:lnTo>
                  <a:lnTo>
                    <a:pt x="575" y="226"/>
                  </a:lnTo>
                  <a:lnTo>
                    <a:pt x="575" y="226"/>
                  </a:lnTo>
                  <a:lnTo>
                    <a:pt x="576" y="226"/>
                  </a:lnTo>
                  <a:lnTo>
                    <a:pt x="576" y="226"/>
                  </a:lnTo>
                  <a:lnTo>
                    <a:pt x="577" y="226"/>
                  </a:lnTo>
                  <a:lnTo>
                    <a:pt x="577" y="226"/>
                  </a:lnTo>
                  <a:lnTo>
                    <a:pt x="578" y="226"/>
                  </a:lnTo>
                  <a:lnTo>
                    <a:pt x="578" y="226"/>
                  </a:lnTo>
                  <a:lnTo>
                    <a:pt x="579" y="226"/>
                  </a:lnTo>
                  <a:lnTo>
                    <a:pt x="579" y="226"/>
                  </a:lnTo>
                  <a:lnTo>
                    <a:pt x="580" y="226"/>
                  </a:lnTo>
                  <a:lnTo>
                    <a:pt x="580" y="226"/>
                  </a:lnTo>
                  <a:lnTo>
                    <a:pt x="581" y="226"/>
                  </a:lnTo>
                  <a:lnTo>
                    <a:pt x="581" y="226"/>
                  </a:lnTo>
                  <a:lnTo>
                    <a:pt x="582" y="226"/>
                  </a:lnTo>
                  <a:lnTo>
                    <a:pt x="582" y="226"/>
                  </a:lnTo>
                  <a:lnTo>
                    <a:pt x="583" y="226"/>
                  </a:lnTo>
                  <a:lnTo>
                    <a:pt x="583" y="226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85" y="226"/>
                  </a:lnTo>
                  <a:lnTo>
                    <a:pt x="585" y="226"/>
                  </a:lnTo>
                  <a:lnTo>
                    <a:pt x="586" y="226"/>
                  </a:lnTo>
                  <a:lnTo>
                    <a:pt x="586" y="226"/>
                  </a:lnTo>
                  <a:lnTo>
                    <a:pt x="587" y="226"/>
                  </a:lnTo>
                  <a:lnTo>
                    <a:pt x="587" y="226"/>
                  </a:lnTo>
                  <a:lnTo>
                    <a:pt x="588" y="226"/>
                  </a:lnTo>
                  <a:lnTo>
                    <a:pt x="588" y="226"/>
                  </a:lnTo>
                  <a:lnTo>
                    <a:pt x="589" y="226"/>
                  </a:lnTo>
                  <a:lnTo>
                    <a:pt x="589" y="226"/>
                  </a:lnTo>
                  <a:lnTo>
                    <a:pt x="590" y="226"/>
                  </a:lnTo>
                  <a:lnTo>
                    <a:pt x="590" y="226"/>
                  </a:lnTo>
                  <a:lnTo>
                    <a:pt x="591" y="226"/>
                  </a:lnTo>
                  <a:lnTo>
                    <a:pt x="591" y="226"/>
                  </a:lnTo>
                  <a:lnTo>
                    <a:pt x="592" y="226"/>
                  </a:lnTo>
                  <a:lnTo>
                    <a:pt x="592" y="226"/>
                  </a:lnTo>
                  <a:lnTo>
                    <a:pt x="593" y="226"/>
                  </a:lnTo>
                  <a:lnTo>
                    <a:pt x="593" y="226"/>
                  </a:lnTo>
                  <a:lnTo>
                    <a:pt x="594" y="226"/>
                  </a:lnTo>
                  <a:lnTo>
                    <a:pt x="594" y="226"/>
                  </a:lnTo>
                  <a:lnTo>
                    <a:pt x="595" y="226"/>
                  </a:lnTo>
                  <a:lnTo>
                    <a:pt x="595" y="226"/>
                  </a:lnTo>
                  <a:lnTo>
                    <a:pt x="596" y="226"/>
                  </a:lnTo>
                  <a:lnTo>
                    <a:pt x="596" y="226"/>
                  </a:lnTo>
                  <a:lnTo>
                    <a:pt x="597" y="226"/>
                  </a:lnTo>
                  <a:lnTo>
                    <a:pt x="597" y="226"/>
                  </a:lnTo>
                  <a:lnTo>
                    <a:pt x="598" y="226"/>
                  </a:lnTo>
                  <a:lnTo>
                    <a:pt x="598" y="226"/>
                  </a:lnTo>
                  <a:lnTo>
                    <a:pt x="599" y="226"/>
                  </a:lnTo>
                  <a:lnTo>
                    <a:pt x="599" y="226"/>
                  </a:lnTo>
                  <a:lnTo>
                    <a:pt x="600" y="226"/>
                  </a:lnTo>
                  <a:lnTo>
                    <a:pt x="600" y="226"/>
                  </a:lnTo>
                  <a:lnTo>
                    <a:pt x="601" y="226"/>
                  </a:lnTo>
                  <a:lnTo>
                    <a:pt x="601" y="226"/>
                  </a:lnTo>
                  <a:lnTo>
                    <a:pt x="602" y="226"/>
                  </a:lnTo>
                  <a:lnTo>
                    <a:pt x="602" y="226"/>
                  </a:lnTo>
                  <a:lnTo>
                    <a:pt x="603" y="226"/>
                  </a:lnTo>
                  <a:lnTo>
                    <a:pt x="603" y="226"/>
                  </a:lnTo>
                  <a:lnTo>
                    <a:pt x="604" y="226"/>
                  </a:lnTo>
                  <a:lnTo>
                    <a:pt x="604" y="226"/>
                  </a:lnTo>
                  <a:lnTo>
                    <a:pt x="605" y="226"/>
                  </a:lnTo>
                  <a:lnTo>
                    <a:pt x="605" y="226"/>
                  </a:lnTo>
                  <a:lnTo>
                    <a:pt x="606" y="226"/>
                  </a:lnTo>
                  <a:lnTo>
                    <a:pt x="606" y="226"/>
                  </a:lnTo>
                  <a:lnTo>
                    <a:pt x="607" y="226"/>
                  </a:lnTo>
                  <a:lnTo>
                    <a:pt x="607" y="226"/>
                  </a:lnTo>
                  <a:lnTo>
                    <a:pt x="608" y="226"/>
                  </a:lnTo>
                  <a:lnTo>
                    <a:pt x="608" y="226"/>
                  </a:lnTo>
                  <a:lnTo>
                    <a:pt x="609" y="226"/>
                  </a:lnTo>
                  <a:lnTo>
                    <a:pt x="609" y="226"/>
                  </a:lnTo>
                  <a:lnTo>
                    <a:pt x="610" y="226"/>
                  </a:lnTo>
                  <a:lnTo>
                    <a:pt x="610" y="226"/>
                  </a:lnTo>
                  <a:lnTo>
                    <a:pt x="611" y="226"/>
                  </a:lnTo>
                  <a:lnTo>
                    <a:pt x="611" y="226"/>
                  </a:lnTo>
                  <a:lnTo>
                    <a:pt x="612" y="226"/>
                  </a:lnTo>
                  <a:lnTo>
                    <a:pt x="612" y="226"/>
                  </a:lnTo>
                  <a:lnTo>
                    <a:pt x="613" y="226"/>
                  </a:lnTo>
                  <a:lnTo>
                    <a:pt x="613" y="226"/>
                  </a:lnTo>
                  <a:lnTo>
                    <a:pt x="614" y="226"/>
                  </a:lnTo>
                  <a:lnTo>
                    <a:pt x="614" y="226"/>
                  </a:lnTo>
                  <a:lnTo>
                    <a:pt x="615" y="226"/>
                  </a:lnTo>
                  <a:lnTo>
                    <a:pt x="615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7" y="226"/>
                  </a:lnTo>
                  <a:lnTo>
                    <a:pt x="617" y="226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19" y="226"/>
                  </a:lnTo>
                  <a:lnTo>
                    <a:pt x="619" y="226"/>
                  </a:lnTo>
                  <a:lnTo>
                    <a:pt x="620" y="226"/>
                  </a:lnTo>
                  <a:lnTo>
                    <a:pt x="620" y="226"/>
                  </a:lnTo>
                  <a:lnTo>
                    <a:pt x="621" y="226"/>
                  </a:lnTo>
                  <a:lnTo>
                    <a:pt x="621" y="226"/>
                  </a:lnTo>
                  <a:lnTo>
                    <a:pt x="622" y="226"/>
                  </a:lnTo>
                  <a:lnTo>
                    <a:pt x="622" y="226"/>
                  </a:lnTo>
                  <a:lnTo>
                    <a:pt x="623" y="226"/>
                  </a:lnTo>
                  <a:lnTo>
                    <a:pt x="623" y="226"/>
                  </a:lnTo>
                  <a:lnTo>
                    <a:pt x="624" y="226"/>
                  </a:lnTo>
                  <a:lnTo>
                    <a:pt x="624" y="226"/>
                  </a:lnTo>
                  <a:lnTo>
                    <a:pt x="625" y="226"/>
                  </a:lnTo>
                  <a:lnTo>
                    <a:pt x="625" y="226"/>
                  </a:lnTo>
                  <a:lnTo>
                    <a:pt x="626" y="226"/>
                  </a:lnTo>
                  <a:lnTo>
                    <a:pt x="626" y="226"/>
                  </a:lnTo>
                  <a:lnTo>
                    <a:pt x="627" y="226"/>
                  </a:lnTo>
                  <a:lnTo>
                    <a:pt x="627" y="226"/>
                  </a:lnTo>
                  <a:lnTo>
                    <a:pt x="628" y="226"/>
                  </a:lnTo>
                  <a:lnTo>
                    <a:pt x="628" y="226"/>
                  </a:lnTo>
                  <a:lnTo>
                    <a:pt x="629" y="226"/>
                  </a:lnTo>
                  <a:lnTo>
                    <a:pt x="629" y="226"/>
                  </a:lnTo>
                  <a:lnTo>
                    <a:pt x="630" y="226"/>
                  </a:lnTo>
                  <a:lnTo>
                    <a:pt x="630" y="226"/>
                  </a:lnTo>
                  <a:lnTo>
                    <a:pt x="631" y="226"/>
                  </a:lnTo>
                  <a:lnTo>
                    <a:pt x="631" y="226"/>
                  </a:lnTo>
                  <a:lnTo>
                    <a:pt x="632" y="226"/>
                  </a:lnTo>
                  <a:lnTo>
                    <a:pt x="632" y="226"/>
                  </a:lnTo>
                  <a:lnTo>
                    <a:pt x="633" y="226"/>
                  </a:lnTo>
                  <a:lnTo>
                    <a:pt x="633" y="226"/>
                  </a:lnTo>
                  <a:lnTo>
                    <a:pt x="634" y="226"/>
                  </a:lnTo>
                  <a:lnTo>
                    <a:pt x="634" y="226"/>
                  </a:lnTo>
                  <a:lnTo>
                    <a:pt x="635" y="226"/>
                  </a:lnTo>
                  <a:lnTo>
                    <a:pt x="635" y="226"/>
                  </a:lnTo>
                  <a:lnTo>
                    <a:pt x="636" y="226"/>
                  </a:lnTo>
                  <a:lnTo>
                    <a:pt x="636" y="226"/>
                  </a:lnTo>
                  <a:lnTo>
                    <a:pt x="637" y="226"/>
                  </a:lnTo>
                  <a:lnTo>
                    <a:pt x="637" y="226"/>
                  </a:lnTo>
                  <a:lnTo>
                    <a:pt x="638" y="226"/>
                  </a:lnTo>
                  <a:lnTo>
                    <a:pt x="638" y="226"/>
                  </a:lnTo>
                  <a:lnTo>
                    <a:pt x="639" y="226"/>
                  </a:lnTo>
                  <a:lnTo>
                    <a:pt x="639" y="226"/>
                  </a:lnTo>
                  <a:lnTo>
                    <a:pt x="640" y="226"/>
                  </a:lnTo>
                  <a:lnTo>
                    <a:pt x="640" y="226"/>
                  </a:lnTo>
                  <a:lnTo>
                    <a:pt x="641" y="226"/>
                  </a:lnTo>
                  <a:lnTo>
                    <a:pt x="641" y="226"/>
                  </a:lnTo>
                  <a:lnTo>
                    <a:pt x="642" y="226"/>
                  </a:lnTo>
                  <a:lnTo>
                    <a:pt x="642" y="226"/>
                  </a:lnTo>
                  <a:lnTo>
                    <a:pt x="643" y="226"/>
                  </a:lnTo>
                  <a:lnTo>
                    <a:pt x="643" y="226"/>
                  </a:lnTo>
                  <a:lnTo>
                    <a:pt x="644" y="226"/>
                  </a:lnTo>
                  <a:lnTo>
                    <a:pt x="644" y="226"/>
                  </a:lnTo>
                  <a:lnTo>
                    <a:pt x="645" y="226"/>
                  </a:lnTo>
                  <a:lnTo>
                    <a:pt x="645" y="226"/>
                  </a:lnTo>
                  <a:lnTo>
                    <a:pt x="646" y="226"/>
                  </a:lnTo>
                  <a:lnTo>
                    <a:pt x="646" y="226"/>
                  </a:lnTo>
                  <a:lnTo>
                    <a:pt x="647" y="226"/>
                  </a:lnTo>
                  <a:lnTo>
                    <a:pt x="647" y="226"/>
                  </a:lnTo>
                  <a:lnTo>
                    <a:pt x="648" y="226"/>
                  </a:lnTo>
                  <a:lnTo>
                    <a:pt x="648" y="226"/>
                  </a:lnTo>
                  <a:lnTo>
                    <a:pt x="649" y="226"/>
                  </a:lnTo>
                  <a:lnTo>
                    <a:pt x="649" y="226"/>
                  </a:lnTo>
                  <a:lnTo>
                    <a:pt x="650" y="226"/>
                  </a:lnTo>
                  <a:lnTo>
                    <a:pt x="650" y="226"/>
                  </a:lnTo>
                  <a:lnTo>
                    <a:pt x="651" y="226"/>
                  </a:lnTo>
                  <a:lnTo>
                    <a:pt x="651" y="226"/>
                  </a:lnTo>
                  <a:lnTo>
                    <a:pt x="652" y="226"/>
                  </a:lnTo>
                  <a:lnTo>
                    <a:pt x="652" y="226"/>
                  </a:lnTo>
                  <a:lnTo>
                    <a:pt x="653" y="226"/>
                  </a:lnTo>
                  <a:lnTo>
                    <a:pt x="653" y="226"/>
                  </a:lnTo>
                  <a:lnTo>
                    <a:pt x="654" y="226"/>
                  </a:lnTo>
                  <a:lnTo>
                    <a:pt x="654" y="226"/>
                  </a:lnTo>
                  <a:lnTo>
                    <a:pt x="655" y="226"/>
                  </a:lnTo>
                  <a:lnTo>
                    <a:pt x="655" y="226"/>
                  </a:lnTo>
                  <a:lnTo>
                    <a:pt x="656" y="226"/>
                  </a:lnTo>
                  <a:lnTo>
                    <a:pt x="656" y="226"/>
                  </a:lnTo>
                  <a:lnTo>
                    <a:pt x="657" y="226"/>
                  </a:lnTo>
                  <a:lnTo>
                    <a:pt x="657" y="226"/>
                  </a:lnTo>
                  <a:lnTo>
                    <a:pt x="658" y="226"/>
                  </a:lnTo>
                  <a:lnTo>
                    <a:pt x="658" y="226"/>
                  </a:lnTo>
                  <a:lnTo>
                    <a:pt x="659" y="226"/>
                  </a:lnTo>
                  <a:lnTo>
                    <a:pt x="659" y="226"/>
                  </a:lnTo>
                  <a:lnTo>
                    <a:pt x="660" y="226"/>
                  </a:lnTo>
                  <a:lnTo>
                    <a:pt x="660" y="226"/>
                  </a:lnTo>
                  <a:lnTo>
                    <a:pt x="661" y="226"/>
                  </a:lnTo>
                  <a:lnTo>
                    <a:pt x="661" y="226"/>
                  </a:lnTo>
                  <a:lnTo>
                    <a:pt x="662" y="226"/>
                  </a:lnTo>
                  <a:lnTo>
                    <a:pt x="662" y="226"/>
                  </a:lnTo>
                  <a:lnTo>
                    <a:pt x="663" y="226"/>
                  </a:lnTo>
                  <a:lnTo>
                    <a:pt x="663" y="226"/>
                  </a:lnTo>
                  <a:lnTo>
                    <a:pt x="664" y="226"/>
                  </a:lnTo>
                  <a:lnTo>
                    <a:pt x="664" y="226"/>
                  </a:lnTo>
                  <a:lnTo>
                    <a:pt x="665" y="226"/>
                  </a:lnTo>
                  <a:lnTo>
                    <a:pt x="665" y="226"/>
                  </a:lnTo>
                  <a:lnTo>
                    <a:pt x="666" y="226"/>
                  </a:lnTo>
                  <a:lnTo>
                    <a:pt x="666" y="226"/>
                  </a:lnTo>
                  <a:lnTo>
                    <a:pt x="667" y="226"/>
                  </a:lnTo>
                  <a:lnTo>
                    <a:pt x="667" y="226"/>
                  </a:lnTo>
                  <a:lnTo>
                    <a:pt x="668" y="226"/>
                  </a:lnTo>
                  <a:lnTo>
                    <a:pt x="668" y="226"/>
                  </a:lnTo>
                  <a:lnTo>
                    <a:pt x="669" y="226"/>
                  </a:lnTo>
                  <a:lnTo>
                    <a:pt x="669" y="226"/>
                  </a:lnTo>
                  <a:lnTo>
                    <a:pt x="670" y="226"/>
                  </a:lnTo>
                  <a:lnTo>
                    <a:pt x="670" y="226"/>
                  </a:lnTo>
                  <a:lnTo>
                    <a:pt x="671" y="226"/>
                  </a:lnTo>
                  <a:lnTo>
                    <a:pt x="671" y="226"/>
                  </a:lnTo>
                  <a:lnTo>
                    <a:pt x="672" y="226"/>
                  </a:lnTo>
                  <a:lnTo>
                    <a:pt x="672" y="226"/>
                  </a:lnTo>
                  <a:lnTo>
                    <a:pt x="673" y="226"/>
                  </a:lnTo>
                  <a:lnTo>
                    <a:pt x="673" y="226"/>
                  </a:lnTo>
                  <a:lnTo>
                    <a:pt x="674" y="226"/>
                  </a:lnTo>
                  <a:lnTo>
                    <a:pt x="674" y="226"/>
                  </a:lnTo>
                  <a:lnTo>
                    <a:pt x="675" y="226"/>
                  </a:lnTo>
                  <a:lnTo>
                    <a:pt x="675" y="226"/>
                  </a:lnTo>
                  <a:lnTo>
                    <a:pt x="676" y="226"/>
                  </a:lnTo>
                  <a:lnTo>
                    <a:pt x="676" y="226"/>
                  </a:lnTo>
                  <a:lnTo>
                    <a:pt x="677" y="226"/>
                  </a:lnTo>
                  <a:lnTo>
                    <a:pt x="677" y="226"/>
                  </a:lnTo>
                  <a:lnTo>
                    <a:pt x="678" y="226"/>
                  </a:lnTo>
                  <a:lnTo>
                    <a:pt x="678" y="226"/>
                  </a:lnTo>
                  <a:lnTo>
                    <a:pt x="679" y="226"/>
                  </a:lnTo>
                  <a:lnTo>
                    <a:pt x="679" y="225"/>
                  </a:lnTo>
                  <a:lnTo>
                    <a:pt x="680" y="225"/>
                  </a:lnTo>
                  <a:lnTo>
                    <a:pt x="680" y="224"/>
                  </a:lnTo>
                  <a:lnTo>
                    <a:pt x="681" y="224"/>
                  </a:lnTo>
                  <a:lnTo>
                    <a:pt x="681" y="220"/>
                  </a:lnTo>
                  <a:lnTo>
                    <a:pt x="682" y="220"/>
                  </a:lnTo>
                  <a:lnTo>
                    <a:pt x="682" y="220"/>
                  </a:lnTo>
                  <a:lnTo>
                    <a:pt x="682" y="221"/>
                  </a:lnTo>
                  <a:lnTo>
                    <a:pt x="683" y="221"/>
                  </a:lnTo>
                  <a:lnTo>
                    <a:pt x="683" y="222"/>
                  </a:lnTo>
                  <a:lnTo>
                    <a:pt x="684" y="222"/>
                  </a:lnTo>
                  <a:lnTo>
                    <a:pt x="684" y="223"/>
                  </a:lnTo>
                  <a:lnTo>
                    <a:pt x="685" y="223"/>
                  </a:lnTo>
                  <a:lnTo>
                    <a:pt x="685" y="224"/>
                  </a:lnTo>
                  <a:lnTo>
                    <a:pt x="686" y="224"/>
                  </a:lnTo>
                  <a:lnTo>
                    <a:pt x="686" y="225"/>
                  </a:lnTo>
                  <a:lnTo>
                    <a:pt x="686" y="225"/>
                  </a:lnTo>
                  <a:lnTo>
                    <a:pt x="687" y="225"/>
                  </a:lnTo>
                  <a:lnTo>
                    <a:pt x="688" y="225"/>
                  </a:lnTo>
                  <a:lnTo>
                    <a:pt x="688" y="225"/>
                  </a:lnTo>
                  <a:lnTo>
                    <a:pt x="689" y="225"/>
                  </a:lnTo>
                  <a:lnTo>
                    <a:pt x="689" y="225"/>
                  </a:lnTo>
                  <a:lnTo>
                    <a:pt x="689" y="226"/>
                  </a:lnTo>
                  <a:lnTo>
                    <a:pt x="690" y="226"/>
                  </a:lnTo>
                  <a:lnTo>
                    <a:pt x="691" y="226"/>
                  </a:lnTo>
                  <a:lnTo>
                    <a:pt x="691" y="226"/>
                  </a:lnTo>
                  <a:lnTo>
                    <a:pt x="692" y="226"/>
                  </a:lnTo>
                  <a:lnTo>
                    <a:pt x="692" y="226"/>
                  </a:lnTo>
                  <a:lnTo>
                    <a:pt x="693" y="226"/>
                  </a:lnTo>
                  <a:lnTo>
                    <a:pt x="693" y="226"/>
                  </a:lnTo>
                  <a:lnTo>
                    <a:pt x="694" y="226"/>
                  </a:lnTo>
                  <a:lnTo>
                    <a:pt x="694" y="226"/>
                  </a:lnTo>
                  <a:lnTo>
                    <a:pt x="695" y="226"/>
                  </a:lnTo>
                  <a:lnTo>
                    <a:pt x="695" y="226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7" y="226"/>
                  </a:lnTo>
                  <a:lnTo>
                    <a:pt x="697" y="226"/>
                  </a:lnTo>
                  <a:lnTo>
                    <a:pt x="698" y="226"/>
                  </a:lnTo>
                  <a:lnTo>
                    <a:pt x="698" y="226"/>
                  </a:lnTo>
                  <a:lnTo>
                    <a:pt x="699" y="226"/>
                  </a:lnTo>
                  <a:lnTo>
                    <a:pt x="699" y="226"/>
                  </a:lnTo>
                  <a:lnTo>
                    <a:pt x="700" y="226"/>
                  </a:lnTo>
                  <a:lnTo>
                    <a:pt x="700" y="226"/>
                  </a:lnTo>
                  <a:lnTo>
                    <a:pt x="701" y="226"/>
                  </a:lnTo>
                  <a:lnTo>
                    <a:pt x="701" y="223"/>
                  </a:lnTo>
                  <a:lnTo>
                    <a:pt x="702" y="223"/>
                  </a:lnTo>
                  <a:lnTo>
                    <a:pt x="702" y="220"/>
                  </a:lnTo>
                  <a:lnTo>
                    <a:pt x="703" y="220"/>
                  </a:lnTo>
                  <a:lnTo>
                    <a:pt x="703" y="217"/>
                  </a:lnTo>
                  <a:lnTo>
                    <a:pt x="703" y="219"/>
                  </a:lnTo>
                  <a:lnTo>
                    <a:pt x="704" y="219"/>
                  </a:lnTo>
                  <a:lnTo>
                    <a:pt x="704" y="220"/>
                  </a:lnTo>
                  <a:lnTo>
                    <a:pt x="705" y="220"/>
                  </a:lnTo>
                  <a:lnTo>
                    <a:pt x="705" y="221"/>
                  </a:lnTo>
                  <a:lnTo>
                    <a:pt x="705" y="223"/>
                  </a:lnTo>
                  <a:lnTo>
                    <a:pt x="706" y="223"/>
                  </a:lnTo>
                  <a:lnTo>
                    <a:pt x="706" y="223"/>
                  </a:lnTo>
                  <a:lnTo>
                    <a:pt x="707" y="223"/>
                  </a:lnTo>
                  <a:lnTo>
                    <a:pt x="707" y="224"/>
                  </a:lnTo>
                  <a:lnTo>
                    <a:pt x="707" y="224"/>
                  </a:lnTo>
                  <a:lnTo>
                    <a:pt x="708" y="224"/>
                  </a:lnTo>
                  <a:lnTo>
                    <a:pt x="708" y="225"/>
                  </a:lnTo>
                  <a:lnTo>
                    <a:pt x="709" y="225"/>
                  </a:lnTo>
                  <a:lnTo>
                    <a:pt x="710" y="225"/>
                  </a:lnTo>
                  <a:lnTo>
                    <a:pt x="710" y="225"/>
                  </a:lnTo>
                  <a:lnTo>
                    <a:pt x="710" y="226"/>
                  </a:lnTo>
                  <a:lnTo>
                    <a:pt x="711" y="226"/>
                  </a:lnTo>
                  <a:lnTo>
                    <a:pt x="712" y="226"/>
                  </a:lnTo>
                  <a:lnTo>
                    <a:pt x="712" y="226"/>
                  </a:lnTo>
                  <a:lnTo>
                    <a:pt x="713" y="226"/>
                  </a:lnTo>
                  <a:lnTo>
                    <a:pt x="713" y="226"/>
                  </a:lnTo>
                  <a:lnTo>
                    <a:pt x="714" y="226"/>
                  </a:lnTo>
                  <a:lnTo>
                    <a:pt x="714" y="226"/>
                  </a:lnTo>
                  <a:lnTo>
                    <a:pt x="715" y="226"/>
                  </a:lnTo>
                  <a:lnTo>
                    <a:pt x="715" y="226"/>
                  </a:lnTo>
                  <a:lnTo>
                    <a:pt x="716" y="226"/>
                  </a:lnTo>
                  <a:lnTo>
                    <a:pt x="716" y="226"/>
                  </a:lnTo>
                  <a:lnTo>
                    <a:pt x="717" y="226"/>
                  </a:lnTo>
                  <a:lnTo>
                    <a:pt x="717" y="226"/>
                  </a:lnTo>
                  <a:lnTo>
                    <a:pt x="718" y="226"/>
                  </a:lnTo>
                  <a:lnTo>
                    <a:pt x="718" y="226"/>
                  </a:lnTo>
                  <a:lnTo>
                    <a:pt x="719" y="226"/>
                  </a:lnTo>
                  <a:lnTo>
                    <a:pt x="719" y="226"/>
                  </a:lnTo>
                  <a:lnTo>
                    <a:pt x="720" y="226"/>
                  </a:lnTo>
                  <a:lnTo>
                    <a:pt x="720" y="226"/>
                  </a:lnTo>
                  <a:lnTo>
                    <a:pt x="721" y="226"/>
                  </a:lnTo>
                  <a:lnTo>
                    <a:pt x="721" y="225"/>
                  </a:lnTo>
                  <a:lnTo>
                    <a:pt x="722" y="225"/>
                  </a:lnTo>
                  <a:lnTo>
                    <a:pt x="722" y="225"/>
                  </a:lnTo>
                  <a:lnTo>
                    <a:pt x="723" y="225"/>
                  </a:lnTo>
                  <a:lnTo>
                    <a:pt x="723" y="223"/>
                  </a:lnTo>
                  <a:lnTo>
                    <a:pt x="724" y="223"/>
                  </a:lnTo>
                  <a:lnTo>
                    <a:pt x="724" y="222"/>
                  </a:lnTo>
                  <a:lnTo>
                    <a:pt x="725" y="222"/>
                  </a:lnTo>
                  <a:lnTo>
                    <a:pt x="725" y="222"/>
                  </a:lnTo>
                  <a:lnTo>
                    <a:pt x="725" y="223"/>
                  </a:lnTo>
                  <a:lnTo>
                    <a:pt x="726" y="223"/>
                  </a:lnTo>
                  <a:lnTo>
                    <a:pt x="726" y="223"/>
                  </a:lnTo>
                  <a:lnTo>
                    <a:pt x="727" y="223"/>
                  </a:lnTo>
                  <a:lnTo>
                    <a:pt x="727" y="224"/>
                  </a:lnTo>
                  <a:lnTo>
                    <a:pt x="727" y="225"/>
                  </a:lnTo>
                  <a:lnTo>
                    <a:pt x="728" y="225"/>
                  </a:lnTo>
                  <a:lnTo>
                    <a:pt x="729" y="225"/>
                  </a:lnTo>
                  <a:lnTo>
                    <a:pt x="729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1" y="225"/>
                  </a:lnTo>
                  <a:lnTo>
                    <a:pt x="731" y="225"/>
                  </a:lnTo>
                  <a:lnTo>
                    <a:pt x="731" y="226"/>
                  </a:lnTo>
                  <a:lnTo>
                    <a:pt x="732" y="226"/>
                  </a:lnTo>
                  <a:lnTo>
                    <a:pt x="733" y="226"/>
                  </a:lnTo>
                  <a:lnTo>
                    <a:pt x="733" y="225"/>
                  </a:lnTo>
                  <a:lnTo>
                    <a:pt x="733" y="226"/>
                  </a:lnTo>
                  <a:lnTo>
                    <a:pt x="734" y="226"/>
                  </a:lnTo>
                  <a:lnTo>
                    <a:pt x="735" y="226"/>
                  </a:lnTo>
                  <a:lnTo>
                    <a:pt x="735" y="226"/>
                  </a:lnTo>
                  <a:lnTo>
                    <a:pt x="736" y="226"/>
                  </a:lnTo>
                  <a:lnTo>
                    <a:pt x="736" y="226"/>
                  </a:lnTo>
                  <a:lnTo>
                    <a:pt x="737" y="226"/>
                  </a:lnTo>
                  <a:lnTo>
                    <a:pt x="737" y="226"/>
                  </a:lnTo>
                  <a:lnTo>
                    <a:pt x="738" y="226"/>
                  </a:lnTo>
                  <a:lnTo>
                    <a:pt x="738" y="226"/>
                  </a:lnTo>
                  <a:lnTo>
                    <a:pt x="739" y="226"/>
                  </a:lnTo>
                  <a:lnTo>
                    <a:pt x="739" y="226"/>
                  </a:lnTo>
                  <a:lnTo>
                    <a:pt x="740" y="226"/>
                  </a:lnTo>
                  <a:lnTo>
                    <a:pt x="740" y="226"/>
                  </a:lnTo>
                  <a:lnTo>
                    <a:pt x="741" y="226"/>
                  </a:lnTo>
                  <a:lnTo>
                    <a:pt x="741" y="226"/>
                  </a:lnTo>
                  <a:lnTo>
                    <a:pt x="742" y="226"/>
                  </a:lnTo>
                  <a:lnTo>
                    <a:pt x="742" y="226"/>
                  </a:lnTo>
                  <a:lnTo>
                    <a:pt x="743" y="226"/>
                  </a:lnTo>
                  <a:lnTo>
                    <a:pt x="743" y="226"/>
                  </a:lnTo>
                  <a:lnTo>
                    <a:pt x="744" y="226"/>
                  </a:lnTo>
                  <a:lnTo>
                    <a:pt x="744" y="225"/>
                  </a:lnTo>
                  <a:lnTo>
                    <a:pt x="745" y="225"/>
                  </a:lnTo>
                  <a:lnTo>
                    <a:pt x="745" y="224"/>
                  </a:lnTo>
                  <a:lnTo>
                    <a:pt x="745" y="225"/>
                  </a:lnTo>
                  <a:lnTo>
                    <a:pt x="746" y="225"/>
                  </a:lnTo>
                  <a:lnTo>
                    <a:pt x="747" y="225"/>
                  </a:lnTo>
                  <a:lnTo>
                    <a:pt x="747" y="225"/>
                  </a:lnTo>
                  <a:lnTo>
                    <a:pt x="748" y="225"/>
                  </a:lnTo>
                  <a:lnTo>
                    <a:pt x="748" y="225"/>
                  </a:lnTo>
                  <a:lnTo>
                    <a:pt x="749" y="225"/>
                  </a:lnTo>
                  <a:lnTo>
                    <a:pt x="749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6"/>
                  </a:lnTo>
                  <a:lnTo>
                    <a:pt x="751" y="226"/>
                  </a:lnTo>
                  <a:lnTo>
                    <a:pt x="752" y="226"/>
                  </a:lnTo>
                  <a:lnTo>
                    <a:pt x="752" y="226"/>
                  </a:lnTo>
                  <a:lnTo>
                    <a:pt x="753" y="226"/>
                  </a:lnTo>
                  <a:lnTo>
                    <a:pt x="753" y="226"/>
                  </a:lnTo>
                  <a:lnTo>
                    <a:pt x="754" y="226"/>
                  </a:lnTo>
                  <a:lnTo>
                    <a:pt x="754" y="226"/>
                  </a:lnTo>
                  <a:lnTo>
                    <a:pt x="755" y="226"/>
                  </a:lnTo>
                  <a:lnTo>
                    <a:pt x="755" y="226"/>
                  </a:lnTo>
                  <a:lnTo>
                    <a:pt x="756" y="226"/>
                  </a:lnTo>
                  <a:lnTo>
                    <a:pt x="756" y="226"/>
                  </a:lnTo>
                  <a:lnTo>
                    <a:pt x="757" y="226"/>
                  </a:lnTo>
                  <a:lnTo>
                    <a:pt x="757" y="226"/>
                  </a:lnTo>
                  <a:lnTo>
                    <a:pt x="758" y="226"/>
                  </a:lnTo>
                  <a:lnTo>
                    <a:pt x="758" y="226"/>
                  </a:lnTo>
                  <a:lnTo>
                    <a:pt x="759" y="226"/>
                  </a:lnTo>
                  <a:lnTo>
                    <a:pt x="759" y="226"/>
                  </a:lnTo>
                  <a:lnTo>
                    <a:pt x="760" y="226"/>
                  </a:lnTo>
                  <a:lnTo>
                    <a:pt x="760" y="226"/>
                  </a:lnTo>
                  <a:lnTo>
                    <a:pt x="761" y="226"/>
                  </a:lnTo>
                  <a:lnTo>
                    <a:pt x="761" y="226"/>
                  </a:lnTo>
                  <a:lnTo>
                    <a:pt x="762" y="226"/>
                  </a:lnTo>
                  <a:lnTo>
                    <a:pt x="762" y="226"/>
                  </a:lnTo>
                  <a:lnTo>
                    <a:pt x="763" y="226"/>
                  </a:lnTo>
                  <a:lnTo>
                    <a:pt x="763" y="226"/>
                  </a:lnTo>
                  <a:lnTo>
                    <a:pt x="764" y="226"/>
                  </a:lnTo>
                  <a:lnTo>
                    <a:pt x="764" y="226"/>
                  </a:lnTo>
                  <a:lnTo>
                    <a:pt x="765" y="226"/>
                  </a:lnTo>
                  <a:lnTo>
                    <a:pt x="765" y="226"/>
                  </a:lnTo>
                  <a:lnTo>
                    <a:pt x="766" y="226"/>
                  </a:lnTo>
                  <a:lnTo>
                    <a:pt x="766" y="225"/>
                  </a:lnTo>
                  <a:lnTo>
                    <a:pt x="766" y="226"/>
                  </a:lnTo>
                  <a:lnTo>
                    <a:pt x="767" y="226"/>
                  </a:lnTo>
                  <a:lnTo>
                    <a:pt x="768" y="226"/>
                  </a:lnTo>
                  <a:lnTo>
                    <a:pt x="768" y="225"/>
                  </a:lnTo>
                  <a:lnTo>
                    <a:pt x="768" y="226"/>
                  </a:lnTo>
                  <a:lnTo>
                    <a:pt x="769" y="226"/>
                  </a:lnTo>
                  <a:lnTo>
                    <a:pt x="770" y="226"/>
                  </a:lnTo>
                  <a:lnTo>
                    <a:pt x="770" y="226"/>
                  </a:lnTo>
                  <a:lnTo>
                    <a:pt x="771" y="226"/>
                  </a:lnTo>
                  <a:lnTo>
                    <a:pt x="771" y="226"/>
                  </a:lnTo>
                  <a:lnTo>
                    <a:pt x="772" y="226"/>
                  </a:lnTo>
                  <a:lnTo>
                    <a:pt x="772" y="226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4" y="226"/>
                  </a:lnTo>
                  <a:lnTo>
                    <a:pt x="774" y="226"/>
                  </a:lnTo>
                  <a:lnTo>
                    <a:pt x="775" y="226"/>
                  </a:lnTo>
                  <a:lnTo>
                    <a:pt x="775" y="226"/>
                  </a:lnTo>
                  <a:lnTo>
                    <a:pt x="776" y="226"/>
                  </a:lnTo>
                  <a:lnTo>
                    <a:pt x="776" y="226"/>
                  </a:lnTo>
                  <a:lnTo>
                    <a:pt x="777" y="226"/>
                  </a:lnTo>
                  <a:lnTo>
                    <a:pt x="777" y="226"/>
                  </a:lnTo>
                  <a:lnTo>
                    <a:pt x="778" y="226"/>
                  </a:lnTo>
                  <a:lnTo>
                    <a:pt x="778" y="226"/>
                  </a:lnTo>
                  <a:lnTo>
                    <a:pt x="779" y="226"/>
                  </a:lnTo>
                  <a:lnTo>
                    <a:pt x="779" y="226"/>
                  </a:lnTo>
                  <a:lnTo>
                    <a:pt x="780" y="226"/>
                  </a:lnTo>
                  <a:lnTo>
                    <a:pt x="780" y="226"/>
                  </a:lnTo>
                  <a:lnTo>
                    <a:pt x="781" y="226"/>
                  </a:lnTo>
                  <a:lnTo>
                    <a:pt x="781" y="226"/>
                  </a:lnTo>
                  <a:lnTo>
                    <a:pt x="782" y="226"/>
                  </a:lnTo>
                  <a:lnTo>
                    <a:pt x="782" y="226"/>
                  </a:lnTo>
                  <a:lnTo>
                    <a:pt x="783" y="226"/>
                  </a:lnTo>
                  <a:lnTo>
                    <a:pt x="783" y="226"/>
                  </a:lnTo>
                  <a:lnTo>
                    <a:pt x="784" y="226"/>
                  </a:lnTo>
                  <a:lnTo>
                    <a:pt x="784" y="226"/>
                  </a:lnTo>
                  <a:lnTo>
                    <a:pt x="785" y="226"/>
                  </a:lnTo>
                  <a:lnTo>
                    <a:pt x="785" y="226"/>
                  </a:lnTo>
                  <a:lnTo>
                    <a:pt x="786" y="226"/>
                  </a:lnTo>
                  <a:lnTo>
                    <a:pt x="786" y="226"/>
                  </a:lnTo>
                  <a:lnTo>
                    <a:pt x="787" y="226"/>
                  </a:lnTo>
                  <a:lnTo>
                    <a:pt x="787" y="226"/>
                  </a:lnTo>
                  <a:lnTo>
                    <a:pt x="788" y="226"/>
                  </a:lnTo>
                  <a:lnTo>
                    <a:pt x="788" y="226"/>
                  </a:lnTo>
                  <a:lnTo>
                    <a:pt x="789" y="226"/>
                  </a:lnTo>
                  <a:lnTo>
                    <a:pt x="789" y="226"/>
                  </a:lnTo>
                  <a:lnTo>
                    <a:pt x="790" y="226"/>
                  </a:lnTo>
                  <a:lnTo>
                    <a:pt x="790" y="226"/>
                  </a:lnTo>
                  <a:lnTo>
                    <a:pt x="791" y="226"/>
                  </a:lnTo>
                  <a:lnTo>
                    <a:pt x="791" y="226"/>
                  </a:lnTo>
                  <a:lnTo>
                    <a:pt x="792" y="226"/>
                  </a:lnTo>
                  <a:lnTo>
                    <a:pt x="792" y="226"/>
                  </a:lnTo>
                  <a:lnTo>
                    <a:pt x="793" y="226"/>
                  </a:lnTo>
                  <a:lnTo>
                    <a:pt x="793" y="226"/>
                  </a:lnTo>
                  <a:lnTo>
                    <a:pt x="794" y="226"/>
                  </a:lnTo>
                  <a:lnTo>
                    <a:pt x="794" y="226"/>
                  </a:lnTo>
                  <a:lnTo>
                    <a:pt x="795" y="226"/>
                  </a:lnTo>
                  <a:lnTo>
                    <a:pt x="795" y="226"/>
                  </a:lnTo>
                  <a:lnTo>
                    <a:pt x="796" y="226"/>
                  </a:lnTo>
                  <a:lnTo>
                    <a:pt x="796" y="226"/>
                  </a:lnTo>
                  <a:lnTo>
                    <a:pt x="797" y="226"/>
                  </a:lnTo>
                  <a:lnTo>
                    <a:pt x="797" y="226"/>
                  </a:lnTo>
                  <a:lnTo>
                    <a:pt x="798" y="226"/>
                  </a:lnTo>
                  <a:lnTo>
                    <a:pt x="798" y="226"/>
                  </a:lnTo>
                  <a:lnTo>
                    <a:pt x="799" y="226"/>
                  </a:lnTo>
                  <a:lnTo>
                    <a:pt x="799" y="226"/>
                  </a:lnTo>
                  <a:lnTo>
                    <a:pt x="800" y="226"/>
                  </a:lnTo>
                  <a:lnTo>
                    <a:pt x="800" y="226"/>
                  </a:lnTo>
                  <a:lnTo>
                    <a:pt x="801" y="226"/>
                  </a:lnTo>
                  <a:lnTo>
                    <a:pt x="801" y="226"/>
                  </a:lnTo>
                  <a:lnTo>
                    <a:pt x="802" y="226"/>
                  </a:lnTo>
                  <a:lnTo>
                    <a:pt x="802" y="226"/>
                  </a:lnTo>
                  <a:lnTo>
                    <a:pt x="803" y="226"/>
                  </a:lnTo>
                  <a:lnTo>
                    <a:pt x="803" y="226"/>
                  </a:lnTo>
                  <a:lnTo>
                    <a:pt x="804" y="226"/>
                  </a:lnTo>
                  <a:lnTo>
                    <a:pt x="804" y="226"/>
                  </a:lnTo>
                  <a:lnTo>
                    <a:pt x="805" y="226"/>
                  </a:lnTo>
                  <a:lnTo>
                    <a:pt x="805" y="226"/>
                  </a:lnTo>
                  <a:lnTo>
                    <a:pt x="806" y="226"/>
                  </a:lnTo>
                  <a:lnTo>
                    <a:pt x="806" y="226"/>
                  </a:lnTo>
                  <a:lnTo>
                    <a:pt x="807" y="226"/>
                  </a:lnTo>
                  <a:lnTo>
                    <a:pt x="807" y="226"/>
                  </a:lnTo>
                  <a:lnTo>
                    <a:pt x="808" y="226"/>
                  </a:lnTo>
                  <a:lnTo>
                    <a:pt x="808" y="226"/>
                  </a:lnTo>
                  <a:lnTo>
                    <a:pt x="809" y="226"/>
                  </a:lnTo>
                  <a:lnTo>
                    <a:pt x="809" y="226"/>
                  </a:lnTo>
                  <a:lnTo>
                    <a:pt x="810" y="226"/>
                  </a:lnTo>
                  <a:lnTo>
                    <a:pt x="810" y="226"/>
                  </a:lnTo>
                  <a:lnTo>
                    <a:pt x="811" y="226"/>
                  </a:lnTo>
                  <a:lnTo>
                    <a:pt x="811" y="226"/>
                  </a:lnTo>
                  <a:lnTo>
                    <a:pt x="812" y="226"/>
                  </a:lnTo>
                  <a:lnTo>
                    <a:pt x="812" y="226"/>
                  </a:lnTo>
                  <a:lnTo>
                    <a:pt x="813" y="226"/>
                  </a:lnTo>
                  <a:lnTo>
                    <a:pt x="813" y="226"/>
                  </a:lnTo>
                  <a:lnTo>
                    <a:pt x="814" y="226"/>
                  </a:lnTo>
                  <a:lnTo>
                    <a:pt x="814" y="226"/>
                  </a:lnTo>
                  <a:lnTo>
                    <a:pt x="815" y="226"/>
                  </a:lnTo>
                  <a:lnTo>
                    <a:pt x="815" y="226"/>
                  </a:lnTo>
                  <a:lnTo>
                    <a:pt x="816" y="226"/>
                  </a:lnTo>
                  <a:lnTo>
                    <a:pt x="816" y="226"/>
                  </a:lnTo>
                  <a:lnTo>
                    <a:pt x="817" y="226"/>
                  </a:lnTo>
                  <a:lnTo>
                    <a:pt x="817" y="226"/>
                  </a:lnTo>
                  <a:lnTo>
                    <a:pt x="818" y="226"/>
                  </a:lnTo>
                  <a:lnTo>
                    <a:pt x="818" y="226"/>
                  </a:lnTo>
                  <a:lnTo>
                    <a:pt x="819" y="226"/>
                  </a:lnTo>
                  <a:lnTo>
                    <a:pt x="819" y="226"/>
                  </a:lnTo>
                  <a:lnTo>
                    <a:pt x="820" y="226"/>
                  </a:lnTo>
                  <a:lnTo>
                    <a:pt x="820" y="226"/>
                  </a:lnTo>
                  <a:lnTo>
                    <a:pt x="821" y="226"/>
                  </a:lnTo>
                  <a:lnTo>
                    <a:pt x="821" y="226"/>
                  </a:lnTo>
                  <a:lnTo>
                    <a:pt x="822" y="226"/>
                  </a:lnTo>
                  <a:lnTo>
                    <a:pt x="822" y="226"/>
                  </a:lnTo>
                  <a:lnTo>
                    <a:pt x="823" y="226"/>
                  </a:lnTo>
                  <a:lnTo>
                    <a:pt x="823" y="226"/>
                  </a:lnTo>
                  <a:lnTo>
                    <a:pt x="824" y="226"/>
                  </a:lnTo>
                  <a:lnTo>
                    <a:pt x="824" y="226"/>
                  </a:lnTo>
                  <a:lnTo>
                    <a:pt x="825" y="226"/>
                  </a:lnTo>
                  <a:lnTo>
                    <a:pt x="825" y="226"/>
                  </a:lnTo>
                  <a:lnTo>
                    <a:pt x="826" y="226"/>
                  </a:lnTo>
                  <a:lnTo>
                    <a:pt x="826" y="226"/>
                  </a:lnTo>
                  <a:lnTo>
                    <a:pt x="827" y="226"/>
                  </a:lnTo>
                  <a:lnTo>
                    <a:pt x="827" y="226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29" y="226"/>
                  </a:lnTo>
                  <a:lnTo>
                    <a:pt x="829" y="226"/>
                  </a:lnTo>
                  <a:lnTo>
                    <a:pt x="830" y="226"/>
                  </a:lnTo>
                  <a:lnTo>
                    <a:pt x="830" y="226"/>
                  </a:lnTo>
                  <a:lnTo>
                    <a:pt x="831" y="226"/>
                  </a:lnTo>
                  <a:lnTo>
                    <a:pt x="831" y="226"/>
                  </a:lnTo>
                  <a:lnTo>
                    <a:pt x="832" y="226"/>
                  </a:lnTo>
                  <a:lnTo>
                    <a:pt x="832" y="226"/>
                  </a:lnTo>
                  <a:lnTo>
                    <a:pt x="833" y="226"/>
                  </a:lnTo>
                  <a:lnTo>
                    <a:pt x="833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5" y="226"/>
                  </a:lnTo>
                  <a:lnTo>
                    <a:pt x="835" y="226"/>
                  </a:lnTo>
                  <a:lnTo>
                    <a:pt x="836" y="226"/>
                  </a:lnTo>
                  <a:lnTo>
                    <a:pt x="836" y="226"/>
                  </a:lnTo>
                  <a:lnTo>
                    <a:pt x="837" y="226"/>
                  </a:lnTo>
                  <a:lnTo>
                    <a:pt x="837" y="226"/>
                  </a:lnTo>
                  <a:lnTo>
                    <a:pt x="838" y="226"/>
                  </a:lnTo>
                  <a:lnTo>
                    <a:pt x="838" y="226"/>
                  </a:lnTo>
                  <a:lnTo>
                    <a:pt x="839" y="226"/>
                  </a:lnTo>
                  <a:lnTo>
                    <a:pt x="839" y="226"/>
                  </a:lnTo>
                  <a:lnTo>
                    <a:pt x="840" y="226"/>
                  </a:lnTo>
                  <a:lnTo>
                    <a:pt x="840" y="226"/>
                  </a:lnTo>
                  <a:lnTo>
                    <a:pt x="841" y="226"/>
                  </a:lnTo>
                  <a:lnTo>
                    <a:pt x="841" y="226"/>
                  </a:lnTo>
                  <a:lnTo>
                    <a:pt x="842" y="226"/>
                  </a:lnTo>
                  <a:lnTo>
                    <a:pt x="842" y="226"/>
                  </a:lnTo>
                  <a:lnTo>
                    <a:pt x="843" y="226"/>
                  </a:lnTo>
                  <a:lnTo>
                    <a:pt x="843" y="226"/>
                  </a:lnTo>
                  <a:lnTo>
                    <a:pt x="844" y="226"/>
                  </a:lnTo>
                  <a:lnTo>
                    <a:pt x="844" y="226"/>
                  </a:lnTo>
                  <a:lnTo>
                    <a:pt x="845" y="226"/>
                  </a:lnTo>
                  <a:lnTo>
                    <a:pt x="845" y="2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Rectangle 6">
              <a:extLst>
                <a:ext uri="{FF2B5EF4-FFF2-40B4-BE49-F238E27FC236}">
                  <a16:creationId xmlns:a16="http://schemas.microsoft.com/office/drawing/2014/main" id="{BDB43536-B966-1B4A-88D9-0BF3E7E34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6131" y="6048345"/>
              <a:ext cx="217684" cy="631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7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2478.27</a:t>
              </a:r>
              <a:endParaRPr lang="en-US" altLang="ja-JP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5" name="Rectangle 42">
              <a:extLst>
                <a:ext uri="{FF2B5EF4-FFF2-40B4-BE49-F238E27FC236}">
                  <a16:creationId xmlns:a16="http://schemas.microsoft.com/office/drawing/2014/main" id="{D8928E11-C578-E641-A335-2F9430B45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5680" y="5589466"/>
              <a:ext cx="1416204" cy="164191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43">
              <a:extLst>
                <a:ext uri="{FF2B5EF4-FFF2-40B4-BE49-F238E27FC236}">
                  <a16:creationId xmlns:a16="http://schemas.microsoft.com/office/drawing/2014/main" id="{8D51CCBA-4D18-E940-8A58-BE0BEE32A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680" y="8000209"/>
              <a:ext cx="1414070" cy="799548"/>
            </a:xfrm>
            <a:custGeom>
              <a:avLst/>
              <a:gdLst>
                <a:gd name="T0" fmla="*/ 13 w 846"/>
                <a:gd name="T1" fmla="*/ 181 h 181"/>
                <a:gd name="T2" fmla="*/ 27 w 846"/>
                <a:gd name="T3" fmla="*/ 181 h 181"/>
                <a:gd name="T4" fmla="*/ 41 w 846"/>
                <a:gd name="T5" fmla="*/ 181 h 181"/>
                <a:gd name="T6" fmla="*/ 55 w 846"/>
                <a:gd name="T7" fmla="*/ 181 h 181"/>
                <a:gd name="T8" fmla="*/ 69 w 846"/>
                <a:gd name="T9" fmla="*/ 181 h 181"/>
                <a:gd name="T10" fmla="*/ 83 w 846"/>
                <a:gd name="T11" fmla="*/ 181 h 181"/>
                <a:gd name="T12" fmla="*/ 97 w 846"/>
                <a:gd name="T13" fmla="*/ 181 h 181"/>
                <a:gd name="T14" fmla="*/ 111 w 846"/>
                <a:gd name="T15" fmla="*/ 181 h 181"/>
                <a:gd name="T16" fmla="*/ 125 w 846"/>
                <a:gd name="T17" fmla="*/ 181 h 181"/>
                <a:gd name="T18" fmla="*/ 139 w 846"/>
                <a:gd name="T19" fmla="*/ 181 h 181"/>
                <a:gd name="T20" fmla="*/ 153 w 846"/>
                <a:gd name="T21" fmla="*/ 181 h 181"/>
                <a:gd name="T22" fmla="*/ 167 w 846"/>
                <a:gd name="T23" fmla="*/ 181 h 181"/>
                <a:gd name="T24" fmla="*/ 181 w 846"/>
                <a:gd name="T25" fmla="*/ 181 h 181"/>
                <a:gd name="T26" fmla="*/ 195 w 846"/>
                <a:gd name="T27" fmla="*/ 181 h 181"/>
                <a:gd name="T28" fmla="*/ 209 w 846"/>
                <a:gd name="T29" fmla="*/ 181 h 181"/>
                <a:gd name="T30" fmla="*/ 223 w 846"/>
                <a:gd name="T31" fmla="*/ 181 h 181"/>
                <a:gd name="T32" fmla="*/ 237 w 846"/>
                <a:gd name="T33" fmla="*/ 181 h 181"/>
                <a:gd name="T34" fmla="*/ 251 w 846"/>
                <a:gd name="T35" fmla="*/ 181 h 181"/>
                <a:gd name="T36" fmla="*/ 265 w 846"/>
                <a:gd name="T37" fmla="*/ 181 h 181"/>
                <a:gd name="T38" fmla="*/ 279 w 846"/>
                <a:gd name="T39" fmla="*/ 181 h 181"/>
                <a:gd name="T40" fmla="*/ 293 w 846"/>
                <a:gd name="T41" fmla="*/ 181 h 181"/>
                <a:gd name="T42" fmla="*/ 307 w 846"/>
                <a:gd name="T43" fmla="*/ 181 h 181"/>
                <a:gd name="T44" fmla="*/ 321 w 846"/>
                <a:gd name="T45" fmla="*/ 181 h 181"/>
                <a:gd name="T46" fmla="*/ 335 w 846"/>
                <a:gd name="T47" fmla="*/ 181 h 181"/>
                <a:gd name="T48" fmla="*/ 349 w 846"/>
                <a:gd name="T49" fmla="*/ 181 h 181"/>
                <a:gd name="T50" fmla="*/ 363 w 846"/>
                <a:gd name="T51" fmla="*/ 181 h 181"/>
                <a:gd name="T52" fmla="*/ 377 w 846"/>
                <a:gd name="T53" fmla="*/ 181 h 181"/>
                <a:gd name="T54" fmla="*/ 391 w 846"/>
                <a:gd name="T55" fmla="*/ 169 h 181"/>
                <a:gd name="T56" fmla="*/ 402 w 846"/>
                <a:gd name="T57" fmla="*/ 162 h 181"/>
                <a:gd name="T58" fmla="*/ 415 w 846"/>
                <a:gd name="T59" fmla="*/ 6 h 181"/>
                <a:gd name="T60" fmla="*/ 427 w 846"/>
                <a:gd name="T61" fmla="*/ 169 h 181"/>
                <a:gd name="T62" fmla="*/ 439 w 846"/>
                <a:gd name="T63" fmla="*/ 112 h 181"/>
                <a:gd name="T64" fmla="*/ 450 w 846"/>
                <a:gd name="T65" fmla="*/ 178 h 181"/>
                <a:gd name="T66" fmla="*/ 463 w 846"/>
                <a:gd name="T67" fmla="*/ 166 h 181"/>
                <a:gd name="T68" fmla="*/ 476 w 846"/>
                <a:gd name="T69" fmla="*/ 178 h 181"/>
                <a:gd name="T70" fmla="*/ 489 w 846"/>
                <a:gd name="T71" fmla="*/ 180 h 181"/>
                <a:gd name="T72" fmla="*/ 502 w 846"/>
                <a:gd name="T73" fmla="*/ 179 h 181"/>
                <a:gd name="T74" fmla="*/ 517 w 846"/>
                <a:gd name="T75" fmla="*/ 181 h 181"/>
                <a:gd name="T76" fmla="*/ 530 w 846"/>
                <a:gd name="T77" fmla="*/ 181 h 181"/>
                <a:gd name="T78" fmla="*/ 544 w 846"/>
                <a:gd name="T79" fmla="*/ 181 h 181"/>
                <a:gd name="T80" fmla="*/ 558 w 846"/>
                <a:gd name="T81" fmla="*/ 181 h 181"/>
                <a:gd name="T82" fmla="*/ 572 w 846"/>
                <a:gd name="T83" fmla="*/ 181 h 181"/>
                <a:gd name="T84" fmla="*/ 586 w 846"/>
                <a:gd name="T85" fmla="*/ 181 h 181"/>
                <a:gd name="T86" fmla="*/ 600 w 846"/>
                <a:gd name="T87" fmla="*/ 181 h 181"/>
                <a:gd name="T88" fmla="*/ 614 w 846"/>
                <a:gd name="T89" fmla="*/ 181 h 181"/>
                <a:gd name="T90" fmla="*/ 628 w 846"/>
                <a:gd name="T91" fmla="*/ 181 h 181"/>
                <a:gd name="T92" fmla="*/ 642 w 846"/>
                <a:gd name="T93" fmla="*/ 181 h 181"/>
                <a:gd name="T94" fmla="*/ 656 w 846"/>
                <a:gd name="T95" fmla="*/ 181 h 181"/>
                <a:gd name="T96" fmla="*/ 670 w 846"/>
                <a:gd name="T97" fmla="*/ 181 h 181"/>
                <a:gd name="T98" fmla="*/ 684 w 846"/>
                <a:gd name="T99" fmla="*/ 181 h 181"/>
                <a:gd name="T100" fmla="*/ 697 w 846"/>
                <a:gd name="T101" fmla="*/ 180 h 181"/>
                <a:gd name="T102" fmla="*/ 711 w 846"/>
                <a:gd name="T103" fmla="*/ 174 h 181"/>
                <a:gd name="T104" fmla="*/ 724 w 846"/>
                <a:gd name="T105" fmla="*/ 181 h 181"/>
                <a:gd name="T106" fmla="*/ 737 w 846"/>
                <a:gd name="T107" fmla="*/ 179 h 181"/>
                <a:gd name="T108" fmla="*/ 751 w 846"/>
                <a:gd name="T109" fmla="*/ 181 h 181"/>
                <a:gd name="T110" fmla="*/ 765 w 846"/>
                <a:gd name="T111" fmla="*/ 181 h 181"/>
                <a:gd name="T112" fmla="*/ 779 w 846"/>
                <a:gd name="T113" fmla="*/ 181 h 181"/>
                <a:gd name="T114" fmla="*/ 793 w 846"/>
                <a:gd name="T115" fmla="*/ 181 h 181"/>
                <a:gd name="T116" fmla="*/ 807 w 846"/>
                <a:gd name="T117" fmla="*/ 181 h 181"/>
                <a:gd name="T118" fmla="*/ 821 w 846"/>
                <a:gd name="T119" fmla="*/ 181 h 181"/>
                <a:gd name="T120" fmla="*/ 835 w 846"/>
                <a:gd name="T12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6" h="181">
                  <a:moveTo>
                    <a:pt x="0" y="181"/>
                  </a:moveTo>
                  <a:lnTo>
                    <a:pt x="0" y="181"/>
                  </a:lnTo>
                  <a:lnTo>
                    <a:pt x="0" y="181"/>
                  </a:lnTo>
                  <a:lnTo>
                    <a:pt x="1" y="181"/>
                  </a:lnTo>
                  <a:lnTo>
                    <a:pt x="1" y="181"/>
                  </a:lnTo>
                  <a:lnTo>
                    <a:pt x="2" y="181"/>
                  </a:lnTo>
                  <a:lnTo>
                    <a:pt x="2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5" y="181"/>
                  </a:lnTo>
                  <a:lnTo>
                    <a:pt x="5" y="181"/>
                  </a:lnTo>
                  <a:lnTo>
                    <a:pt x="6" y="181"/>
                  </a:lnTo>
                  <a:lnTo>
                    <a:pt x="6" y="181"/>
                  </a:lnTo>
                  <a:lnTo>
                    <a:pt x="7" y="181"/>
                  </a:lnTo>
                  <a:lnTo>
                    <a:pt x="7" y="181"/>
                  </a:lnTo>
                  <a:lnTo>
                    <a:pt x="8" y="181"/>
                  </a:lnTo>
                  <a:lnTo>
                    <a:pt x="8" y="181"/>
                  </a:lnTo>
                  <a:lnTo>
                    <a:pt x="9" y="181"/>
                  </a:lnTo>
                  <a:lnTo>
                    <a:pt x="9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1" y="181"/>
                  </a:lnTo>
                  <a:lnTo>
                    <a:pt x="11" y="181"/>
                  </a:lnTo>
                  <a:lnTo>
                    <a:pt x="12" y="181"/>
                  </a:lnTo>
                  <a:lnTo>
                    <a:pt x="12" y="181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14" y="181"/>
                  </a:lnTo>
                  <a:lnTo>
                    <a:pt x="14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6" y="181"/>
                  </a:lnTo>
                  <a:lnTo>
                    <a:pt x="16" y="181"/>
                  </a:lnTo>
                  <a:lnTo>
                    <a:pt x="17" y="181"/>
                  </a:lnTo>
                  <a:lnTo>
                    <a:pt x="17" y="181"/>
                  </a:lnTo>
                  <a:lnTo>
                    <a:pt x="18" y="181"/>
                  </a:lnTo>
                  <a:lnTo>
                    <a:pt x="18" y="181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1"/>
                  </a:lnTo>
                  <a:lnTo>
                    <a:pt x="21" y="181"/>
                  </a:lnTo>
                  <a:lnTo>
                    <a:pt x="21" y="181"/>
                  </a:lnTo>
                  <a:lnTo>
                    <a:pt x="22" y="181"/>
                  </a:lnTo>
                  <a:lnTo>
                    <a:pt x="22" y="181"/>
                  </a:lnTo>
                  <a:lnTo>
                    <a:pt x="23" y="181"/>
                  </a:lnTo>
                  <a:lnTo>
                    <a:pt x="23" y="181"/>
                  </a:lnTo>
                  <a:lnTo>
                    <a:pt x="24" y="181"/>
                  </a:lnTo>
                  <a:lnTo>
                    <a:pt x="24" y="181"/>
                  </a:lnTo>
                  <a:lnTo>
                    <a:pt x="25" y="181"/>
                  </a:lnTo>
                  <a:lnTo>
                    <a:pt x="25" y="181"/>
                  </a:lnTo>
                  <a:lnTo>
                    <a:pt x="26" y="181"/>
                  </a:lnTo>
                  <a:lnTo>
                    <a:pt x="26" y="181"/>
                  </a:lnTo>
                  <a:lnTo>
                    <a:pt x="27" y="181"/>
                  </a:lnTo>
                  <a:lnTo>
                    <a:pt x="27" y="181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29" y="181"/>
                  </a:lnTo>
                  <a:lnTo>
                    <a:pt x="29" y="181"/>
                  </a:lnTo>
                  <a:lnTo>
                    <a:pt x="30" y="181"/>
                  </a:lnTo>
                  <a:lnTo>
                    <a:pt x="30" y="181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2" y="181"/>
                  </a:lnTo>
                  <a:lnTo>
                    <a:pt x="32" y="181"/>
                  </a:lnTo>
                  <a:lnTo>
                    <a:pt x="33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1"/>
                  </a:lnTo>
                  <a:lnTo>
                    <a:pt x="35" y="181"/>
                  </a:lnTo>
                  <a:lnTo>
                    <a:pt x="35" y="181"/>
                  </a:lnTo>
                  <a:lnTo>
                    <a:pt x="36" y="181"/>
                  </a:lnTo>
                  <a:lnTo>
                    <a:pt x="36" y="181"/>
                  </a:lnTo>
                  <a:lnTo>
                    <a:pt x="37" y="181"/>
                  </a:lnTo>
                  <a:lnTo>
                    <a:pt x="37" y="181"/>
                  </a:lnTo>
                  <a:lnTo>
                    <a:pt x="38" y="181"/>
                  </a:lnTo>
                  <a:lnTo>
                    <a:pt x="38" y="181"/>
                  </a:lnTo>
                  <a:lnTo>
                    <a:pt x="39" y="181"/>
                  </a:lnTo>
                  <a:lnTo>
                    <a:pt x="39" y="181"/>
                  </a:lnTo>
                  <a:lnTo>
                    <a:pt x="40" y="181"/>
                  </a:lnTo>
                  <a:lnTo>
                    <a:pt x="40" y="181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2" y="181"/>
                  </a:lnTo>
                  <a:lnTo>
                    <a:pt x="42" y="181"/>
                  </a:lnTo>
                  <a:lnTo>
                    <a:pt x="43" y="181"/>
                  </a:lnTo>
                  <a:lnTo>
                    <a:pt x="43" y="181"/>
                  </a:lnTo>
                  <a:lnTo>
                    <a:pt x="44" y="181"/>
                  </a:lnTo>
                  <a:lnTo>
                    <a:pt x="44" y="181"/>
                  </a:lnTo>
                  <a:lnTo>
                    <a:pt x="45" y="181"/>
                  </a:lnTo>
                  <a:lnTo>
                    <a:pt x="45" y="181"/>
                  </a:lnTo>
                  <a:lnTo>
                    <a:pt x="46" y="181"/>
                  </a:lnTo>
                  <a:lnTo>
                    <a:pt x="46" y="181"/>
                  </a:lnTo>
                  <a:lnTo>
                    <a:pt x="47" y="181"/>
                  </a:lnTo>
                  <a:lnTo>
                    <a:pt x="47" y="181"/>
                  </a:lnTo>
                  <a:lnTo>
                    <a:pt x="48" y="181"/>
                  </a:lnTo>
                  <a:lnTo>
                    <a:pt x="48" y="181"/>
                  </a:lnTo>
                  <a:lnTo>
                    <a:pt x="49" y="181"/>
                  </a:lnTo>
                  <a:lnTo>
                    <a:pt x="49" y="181"/>
                  </a:lnTo>
                  <a:lnTo>
                    <a:pt x="50" y="181"/>
                  </a:lnTo>
                  <a:lnTo>
                    <a:pt x="50" y="181"/>
                  </a:lnTo>
                  <a:lnTo>
                    <a:pt x="51" y="181"/>
                  </a:lnTo>
                  <a:lnTo>
                    <a:pt x="51" y="181"/>
                  </a:lnTo>
                  <a:lnTo>
                    <a:pt x="52" y="181"/>
                  </a:lnTo>
                  <a:lnTo>
                    <a:pt x="52" y="181"/>
                  </a:lnTo>
                  <a:lnTo>
                    <a:pt x="53" y="181"/>
                  </a:lnTo>
                  <a:lnTo>
                    <a:pt x="53" y="181"/>
                  </a:lnTo>
                  <a:lnTo>
                    <a:pt x="54" y="181"/>
                  </a:lnTo>
                  <a:lnTo>
                    <a:pt x="54" y="181"/>
                  </a:lnTo>
                  <a:lnTo>
                    <a:pt x="55" y="181"/>
                  </a:lnTo>
                  <a:lnTo>
                    <a:pt x="55" y="181"/>
                  </a:lnTo>
                  <a:lnTo>
                    <a:pt x="56" y="181"/>
                  </a:lnTo>
                  <a:lnTo>
                    <a:pt x="56" y="181"/>
                  </a:lnTo>
                  <a:lnTo>
                    <a:pt x="57" y="181"/>
                  </a:lnTo>
                  <a:lnTo>
                    <a:pt x="57" y="181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9" y="181"/>
                  </a:lnTo>
                  <a:lnTo>
                    <a:pt x="59" y="181"/>
                  </a:lnTo>
                  <a:lnTo>
                    <a:pt x="60" y="181"/>
                  </a:lnTo>
                  <a:lnTo>
                    <a:pt x="60" y="181"/>
                  </a:lnTo>
                  <a:lnTo>
                    <a:pt x="61" y="181"/>
                  </a:lnTo>
                  <a:lnTo>
                    <a:pt x="61" y="181"/>
                  </a:lnTo>
                  <a:lnTo>
                    <a:pt x="62" y="181"/>
                  </a:lnTo>
                  <a:lnTo>
                    <a:pt x="62" y="181"/>
                  </a:lnTo>
                  <a:lnTo>
                    <a:pt x="63" y="181"/>
                  </a:lnTo>
                  <a:lnTo>
                    <a:pt x="63" y="181"/>
                  </a:lnTo>
                  <a:lnTo>
                    <a:pt x="64" y="181"/>
                  </a:lnTo>
                  <a:lnTo>
                    <a:pt x="64" y="181"/>
                  </a:lnTo>
                  <a:lnTo>
                    <a:pt x="65" y="181"/>
                  </a:lnTo>
                  <a:lnTo>
                    <a:pt x="65" y="181"/>
                  </a:lnTo>
                  <a:lnTo>
                    <a:pt x="66" y="181"/>
                  </a:lnTo>
                  <a:lnTo>
                    <a:pt x="66" y="181"/>
                  </a:lnTo>
                  <a:lnTo>
                    <a:pt x="67" y="181"/>
                  </a:lnTo>
                  <a:lnTo>
                    <a:pt x="67" y="181"/>
                  </a:lnTo>
                  <a:lnTo>
                    <a:pt x="68" y="181"/>
                  </a:lnTo>
                  <a:lnTo>
                    <a:pt x="68" y="181"/>
                  </a:lnTo>
                  <a:lnTo>
                    <a:pt x="69" y="181"/>
                  </a:lnTo>
                  <a:lnTo>
                    <a:pt x="69" y="181"/>
                  </a:lnTo>
                  <a:lnTo>
                    <a:pt x="70" y="181"/>
                  </a:lnTo>
                  <a:lnTo>
                    <a:pt x="70" y="181"/>
                  </a:lnTo>
                  <a:lnTo>
                    <a:pt x="71" y="181"/>
                  </a:lnTo>
                  <a:lnTo>
                    <a:pt x="71" y="181"/>
                  </a:lnTo>
                  <a:lnTo>
                    <a:pt x="72" y="181"/>
                  </a:lnTo>
                  <a:lnTo>
                    <a:pt x="72" y="181"/>
                  </a:lnTo>
                  <a:lnTo>
                    <a:pt x="73" y="181"/>
                  </a:lnTo>
                  <a:lnTo>
                    <a:pt x="73" y="181"/>
                  </a:lnTo>
                  <a:lnTo>
                    <a:pt x="74" y="181"/>
                  </a:lnTo>
                  <a:lnTo>
                    <a:pt x="74" y="181"/>
                  </a:lnTo>
                  <a:lnTo>
                    <a:pt x="75" y="181"/>
                  </a:lnTo>
                  <a:lnTo>
                    <a:pt x="75" y="181"/>
                  </a:lnTo>
                  <a:lnTo>
                    <a:pt x="76" y="181"/>
                  </a:lnTo>
                  <a:lnTo>
                    <a:pt x="76" y="181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79" y="181"/>
                  </a:lnTo>
                  <a:lnTo>
                    <a:pt x="79" y="181"/>
                  </a:lnTo>
                  <a:lnTo>
                    <a:pt x="80" y="181"/>
                  </a:lnTo>
                  <a:lnTo>
                    <a:pt x="80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2" y="181"/>
                  </a:lnTo>
                  <a:lnTo>
                    <a:pt x="82" y="181"/>
                  </a:lnTo>
                  <a:lnTo>
                    <a:pt x="83" y="181"/>
                  </a:lnTo>
                  <a:lnTo>
                    <a:pt x="83" y="181"/>
                  </a:lnTo>
                  <a:lnTo>
                    <a:pt x="84" y="181"/>
                  </a:lnTo>
                  <a:lnTo>
                    <a:pt x="84" y="181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6" y="181"/>
                  </a:lnTo>
                  <a:lnTo>
                    <a:pt x="86" y="181"/>
                  </a:lnTo>
                  <a:lnTo>
                    <a:pt x="87" y="181"/>
                  </a:lnTo>
                  <a:lnTo>
                    <a:pt x="87" y="181"/>
                  </a:lnTo>
                  <a:lnTo>
                    <a:pt x="88" y="181"/>
                  </a:lnTo>
                  <a:lnTo>
                    <a:pt x="88" y="181"/>
                  </a:lnTo>
                  <a:lnTo>
                    <a:pt x="89" y="181"/>
                  </a:lnTo>
                  <a:lnTo>
                    <a:pt x="89" y="181"/>
                  </a:lnTo>
                  <a:lnTo>
                    <a:pt x="90" y="181"/>
                  </a:lnTo>
                  <a:lnTo>
                    <a:pt x="90" y="181"/>
                  </a:lnTo>
                  <a:lnTo>
                    <a:pt x="91" y="181"/>
                  </a:lnTo>
                  <a:lnTo>
                    <a:pt x="91" y="181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3" y="181"/>
                  </a:lnTo>
                  <a:lnTo>
                    <a:pt x="93" y="181"/>
                  </a:lnTo>
                  <a:lnTo>
                    <a:pt x="94" y="181"/>
                  </a:lnTo>
                  <a:lnTo>
                    <a:pt x="94" y="181"/>
                  </a:lnTo>
                  <a:lnTo>
                    <a:pt x="95" y="181"/>
                  </a:lnTo>
                  <a:lnTo>
                    <a:pt x="95" y="181"/>
                  </a:lnTo>
                  <a:lnTo>
                    <a:pt x="96" y="181"/>
                  </a:lnTo>
                  <a:lnTo>
                    <a:pt x="96" y="181"/>
                  </a:lnTo>
                  <a:lnTo>
                    <a:pt x="97" y="181"/>
                  </a:lnTo>
                  <a:lnTo>
                    <a:pt x="97" y="181"/>
                  </a:lnTo>
                  <a:lnTo>
                    <a:pt x="98" y="181"/>
                  </a:lnTo>
                  <a:lnTo>
                    <a:pt x="98" y="181"/>
                  </a:lnTo>
                  <a:lnTo>
                    <a:pt x="99" y="181"/>
                  </a:lnTo>
                  <a:lnTo>
                    <a:pt x="99" y="181"/>
                  </a:lnTo>
                  <a:lnTo>
                    <a:pt x="100" y="181"/>
                  </a:lnTo>
                  <a:lnTo>
                    <a:pt x="100" y="181"/>
                  </a:lnTo>
                  <a:lnTo>
                    <a:pt x="101" y="181"/>
                  </a:lnTo>
                  <a:lnTo>
                    <a:pt x="101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3" y="181"/>
                  </a:lnTo>
                  <a:lnTo>
                    <a:pt x="103" y="181"/>
                  </a:lnTo>
                  <a:lnTo>
                    <a:pt x="104" y="181"/>
                  </a:lnTo>
                  <a:lnTo>
                    <a:pt x="104" y="181"/>
                  </a:lnTo>
                  <a:lnTo>
                    <a:pt x="105" y="181"/>
                  </a:lnTo>
                  <a:lnTo>
                    <a:pt x="105" y="181"/>
                  </a:lnTo>
                  <a:lnTo>
                    <a:pt x="106" y="181"/>
                  </a:lnTo>
                  <a:lnTo>
                    <a:pt x="106" y="181"/>
                  </a:lnTo>
                  <a:lnTo>
                    <a:pt x="107" y="181"/>
                  </a:lnTo>
                  <a:lnTo>
                    <a:pt x="107" y="181"/>
                  </a:lnTo>
                  <a:lnTo>
                    <a:pt x="108" y="181"/>
                  </a:lnTo>
                  <a:lnTo>
                    <a:pt x="108" y="181"/>
                  </a:lnTo>
                  <a:lnTo>
                    <a:pt x="109" y="181"/>
                  </a:lnTo>
                  <a:lnTo>
                    <a:pt x="109" y="181"/>
                  </a:lnTo>
                  <a:lnTo>
                    <a:pt x="110" y="181"/>
                  </a:lnTo>
                  <a:lnTo>
                    <a:pt x="110" y="181"/>
                  </a:lnTo>
                  <a:lnTo>
                    <a:pt x="111" y="181"/>
                  </a:lnTo>
                  <a:lnTo>
                    <a:pt x="111" y="181"/>
                  </a:lnTo>
                  <a:lnTo>
                    <a:pt x="112" y="181"/>
                  </a:lnTo>
                  <a:lnTo>
                    <a:pt x="112" y="181"/>
                  </a:lnTo>
                  <a:lnTo>
                    <a:pt x="113" y="181"/>
                  </a:lnTo>
                  <a:lnTo>
                    <a:pt x="113" y="181"/>
                  </a:lnTo>
                  <a:lnTo>
                    <a:pt x="114" y="181"/>
                  </a:lnTo>
                  <a:lnTo>
                    <a:pt x="114" y="181"/>
                  </a:lnTo>
                  <a:lnTo>
                    <a:pt x="115" y="181"/>
                  </a:lnTo>
                  <a:lnTo>
                    <a:pt x="115" y="181"/>
                  </a:lnTo>
                  <a:lnTo>
                    <a:pt x="116" y="181"/>
                  </a:lnTo>
                  <a:lnTo>
                    <a:pt x="116" y="181"/>
                  </a:lnTo>
                  <a:lnTo>
                    <a:pt x="117" y="181"/>
                  </a:lnTo>
                  <a:lnTo>
                    <a:pt x="117" y="181"/>
                  </a:lnTo>
                  <a:lnTo>
                    <a:pt x="118" y="181"/>
                  </a:lnTo>
                  <a:lnTo>
                    <a:pt x="118" y="180"/>
                  </a:lnTo>
                  <a:lnTo>
                    <a:pt x="119" y="180"/>
                  </a:lnTo>
                  <a:lnTo>
                    <a:pt x="119" y="180"/>
                  </a:lnTo>
                  <a:lnTo>
                    <a:pt x="119" y="181"/>
                  </a:lnTo>
                  <a:lnTo>
                    <a:pt x="120" y="181"/>
                  </a:lnTo>
                  <a:lnTo>
                    <a:pt x="121" y="181"/>
                  </a:lnTo>
                  <a:lnTo>
                    <a:pt x="121" y="181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81"/>
                  </a:lnTo>
                  <a:lnTo>
                    <a:pt x="123" y="181"/>
                  </a:lnTo>
                  <a:lnTo>
                    <a:pt x="124" y="181"/>
                  </a:lnTo>
                  <a:lnTo>
                    <a:pt x="124" y="181"/>
                  </a:lnTo>
                  <a:lnTo>
                    <a:pt x="125" y="181"/>
                  </a:lnTo>
                  <a:lnTo>
                    <a:pt x="125" y="181"/>
                  </a:lnTo>
                  <a:lnTo>
                    <a:pt x="126" y="181"/>
                  </a:lnTo>
                  <a:lnTo>
                    <a:pt x="126" y="181"/>
                  </a:lnTo>
                  <a:lnTo>
                    <a:pt x="127" y="181"/>
                  </a:lnTo>
                  <a:lnTo>
                    <a:pt x="127" y="181"/>
                  </a:lnTo>
                  <a:lnTo>
                    <a:pt x="128" y="181"/>
                  </a:lnTo>
                  <a:lnTo>
                    <a:pt x="128" y="181"/>
                  </a:lnTo>
                  <a:lnTo>
                    <a:pt x="129" y="181"/>
                  </a:lnTo>
                  <a:lnTo>
                    <a:pt x="129" y="181"/>
                  </a:lnTo>
                  <a:lnTo>
                    <a:pt x="130" y="181"/>
                  </a:lnTo>
                  <a:lnTo>
                    <a:pt x="130" y="181"/>
                  </a:lnTo>
                  <a:lnTo>
                    <a:pt x="131" y="181"/>
                  </a:lnTo>
                  <a:lnTo>
                    <a:pt x="131" y="181"/>
                  </a:lnTo>
                  <a:lnTo>
                    <a:pt x="132" y="181"/>
                  </a:lnTo>
                  <a:lnTo>
                    <a:pt x="132" y="181"/>
                  </a:lnTo>
                  <a:lnTo>
                    <a:pt x="133" y="181"/>
                  </a:lnTo>
                  <a:lnTo>
                    <a:pt x="133" y="181"/>
                  </a:lnTo>
                  <a:lnTo>
                    <a:pt x="134" y="181"/>
                  </a:lnTo>
                  <a:lnTo>
                    <a:pt x="134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6" y="181"/>
                  </a:lnTo>
                  <a:lnTo>
                    <a:pt x="136" y="181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8" y="181"/>
                  </a:lnTo>
                  <a:lnTo>
                    <a:pt x="138" y="181"/>
                  </a:lnTo>
                  <a:lnTo>
                    <a:pt x="139" y="181"/>
                  </a:lnTo>
                  <a:lnTo>
                    <a:pt x="139" y="181"/>
                  </a:lnTo>
                  <a:lnTo>
                    <a:pt x="140" y="181"/>
                  </a:lnTo>
                  <a:lnTo>
                    <a:pt x="140" y="181"/>
                  </a:lnTo>
                  <a:lnTo>
                    <a:pt x="141" y="181"/>
                  </a:lnTo>
                  <a:lnTo>
                    <a:pt x="141" y="181"/>
                  </a:lnTo>
                  <a:lnTo>
                    <a:pt x="142" y="181"/>
                  </a:lnTo>
                  <a:lnTo>
                    <a:pt x="142" y="181"/>
                  </a:lnTo>
                  <a:lnTo>
                    <a:pt x="143" y="181"/>
                  </a:lnTo>
                  <a:lnTo>
                    <a:pt x="143" y="181"/>
                  </a:lnTo>
                  <a:lnTo>
                    <a:pt x="144" y="181"/>
                  </a:lnTo>
                  <a:lnTo>
                    <a:pt x="144" y="181"/>
                  </a:lnTo>
                  <a:lnTo>
                    <a:pt x="145" y="181"/>
                  </a:lnTo>
                  <a:lnTo>
                    <a:pt x="145" y="181"/>
                  </a:lnTo>
                  <a:lnTo>
                    <a:pt x="146" y="181"/>
                  </a:lnTo>
                  <a:lnTo>
                    <a:pt x="146" y="181"/>
                  </a:lnTo>
                  <a:lnTo>
                    <a:pt x="147" y="181"/>
                  </a:lnTo>
                  <a:lnTo>
                    <a:pt x="147" y="181"/>
                  </a:lnTo>
                  <a:lnTo>
                    <a:pt x="148" y="181"/>
                  </a:lnTo>
                  <a:lnTo>
                    <a:pt x="148" y="181"/>
                  </a:lnTo>
                  <a:lnTo>
                    <a:pt x="149" y="181"/>
                  </a:lnTo>
                  <a:lnTo>
                    <a:pt x="149" y="181"/>
                  </a:lnTo>
                  <a:lnTo>
                    <a:pt x="150" y="181"/>
                  </a:lnTo>
                  <a:lnTo>
                    <a:pt x="150" y="181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52" y="181"/>
                  </a:lnTo>
                  <a:lnTo>
                    <a:pt x="152" y="181"/>
                  </a:lnTo>
                  <a:lnTo>
                    <a:pt x="153" y="181"/>
                  </a:lnTo>
                  <a:lnTo>
                    <a:pt x="153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5" y="181"/>
                  </a:lnTo>
                  <a:lnTo>
                    <a:pt x="155" y="181"/>
                  </a:lnTo>
                  <a:lnTo>
                    <a:pt x="156" y="181"/>
                  </a:lnTo>
                  <a:lnTo>
                    <a:pt x="156" y="181"/>
                  </a:lnTo>
                  <a:lnTo>
                    <a:pt x="157" y="181"/>
                  </a:lnTo>
                  <a:lnTo>
                    <a:pt x="157" y="181"/>
                  </a:lnTo>
                  <a:lnTo>
                    <a:pt x="158" y="181"/>
                  </a:lnTo>
                  <a:lnTo>
                    <a:pt x="158" y="181"/>
                  </a:lnTo>
                  <a:lnTo>
                    <a:pt x="159" y="181"/>
                  </a:lnTo>
                  <a:lnTo>
                    <a:pt x="159" y="181"/>
                  </a:lnTo>
                  <a:lnTo>
                    <a:pt x="160" y="181"/>
                  </a:lnTo>
                  <a:lnTo>
                    <a:pt x="160" y="181"/>
                  </a:lnTo>
                  <a:lnTo>
                    <a:pt x="161" y="181"/>
                  </a:lnTo>
                  <a:lnTo>
                    <a:pt x="161" y="181"/>
                  </a:lnTo>
                  <a:lnTo>
                    <a:pt x="162" y="181"/>
                  </a:lnTo>
                  <a:lnTo>
                    <a:pt x="162" y="181"/>
                  </a:lnTo>
                  <a:lnTo>
                    <a:pt x="163" y="181"/>
                  </a:lnTo>
                  <a:lnTo>
                    <a:pt x="163" y="181"/>
                  </a:lnTo>
                  <a:lnTo>
                    <a:pt x="164" y="181"/>
                  </a:lnTo>
                  <a:lnTo>
                    <a:pt x="164" y="181"/>
                  </a:lnTo>
                  <a:lnTo>
                    <a:pt x="165" y="181"/>
                  </a:lnTo>
                  <a:lnTo>
                    <a:pt x="165" y="181"/>
                  </a:lnTo>
                  <a:lnTo>
                    <a:pt x="166" y="181"/>
                  </a:lnTo>
                  <a:lnTo>
                    <a:pt x="166" y="181"/>
                  </a:lnTo>
                  <a:lnTo>
                    <a:pt x="167" y="181"/>
                  </a:lnTo>
                  <a:lnTo>
                    <a:pt x="167" y="181"/>
                  </a:lnTo>
                  <a:lnTo>
                    <a:pt x="168" y="181"/>
                  </a:lnTo>
                  <a:lnTo>
                    <a:pt x="168" y="181"/>
                  </a:lnTo>
                  <a:lnTo>
                    <a:pt x="169" y="181"/>
                  </a:lnTo>
                  <a:lnTo>
                    <a:pt x="169" y="181"/>
                  </a:lnTo>
                  <a:lnTo>
                    <a:pt x="170" y="181"/>
                  </a:lnTo>
                  <a:lnTo>
                    <a:pt x="170" y="181"/>
                  </a:lnTo>
                  <a:lnTo>
                    <a:pt x="171" y="181"/>
                  </a:lnTo>
                  <a:lnTo>
                    <a:pt x="171" y="181"/>
                  </a:lnTo>
                  <a:lnTo>
                    <a:pt x="172" y="181"/>
                  </a:lnTo>
                  <a:lnTo>
                    <a:pt x="172" y="181"/>
                  </a:lnTo>
                  <a:lnTo>
                    <a:pt x="173" y="181"/>
                  </a:lnTo>
                  <a:lnTo>
                    <a:pt x="173" y="181"/>
                  </a:lnTo>
                  <a:lnTo>
                    <a:pt x="174" y="181"/>
                  </a:lnTo>
                  <a:lnTo>
                    <a:pt x="174" y="181"/>
                  </a:lnTo>
                  <a:lnTo>
                    <a:pt x="175" y="181"/>
                  </a:lnTo>
                  <a:lnTo>
                    <a:pt x="175" y="181"/>
                  </a:lnTo>
                  <a:lnTo>
                    <a:pt x="176" y="181"/>
                  </a:lnTo>
                  <a:lnTo>
                    <a:pt x="176" y="181"/>
                  </a:lnTo>
                  <a:lnTo>
                    <a:pt x="177" y="181"/>
                  </a:lnTo>
                  <a:lnTo>
                    <a:pt x="177" y="181"/>
                  </a:lnTo>
                  <a:lnTo>
                    <a:pt x="178" y="181"/>
                  </a:lnTo>
                  <a:lnTo>
                    <a:pt x="178" y="181"/>
                  </a:lnTo>
                  <a:lnTo>
                    <a:pt x="179" y="181"/>
                  </a:lnTo>
                  <a:lnTo>
                    <a:pt x="179" y="181"/>
                  </a:lnTo>
                  <a:lnTo>
                    <a:pt x="180" y="181"/>
                  </a:lnTo>
                  <a:lnTo>
                    <a:pt x="180" y="181"/>
                  </a:lnTo>
                  <a:lnTo>
                    <a:pt x="181" y="181"/>
                  </a:lnTo>
                  <a:lnTo>
                    <a:pt x="181" y="181"/>
                  </a:lnTo>
                  <a:lnTo>
                    <a:pt x="182" y="181"/>
                  </a:lnTo>
                  <a:lnTo>
                    <a:pt x="182" y="181"/>
                  </a:lnTo>
                  <a:lnTo>
                    <a:pt x="183" y="181"/>
                  </a:lnTo>
                  <a:lnTo>
                    <a:pt x="183" y="181"/>
                  </a:lnTo>
                  <a:lnTo>
                    <a:pt x="184" y="181"/>
                  </a:lnTo>
                  <a:lnTo>
                    <a:pt x="184" y="181"/>
                  </a:lnTo>
                  <a:lnTo>
                    <a:pt x="185" y="181"/>
                  </a:lnTo>
                  <a:lnTo>
                    <a:pt x="185" y="181"/>
                  </a:lnTo>
                  <a:lnTo>
                    <a:pt x="186" y="181"/>
                  </a:lnTo>
                  <a:lnTo>
                    <a:pt x="186" y="181"/>
                  </a:lnTo>
                  <a:lnTo>
                    <a:pt x="187" y="181"/>
                  </a:lnTo>
                  <a:lnTo>
                    <a:pt x="187" y="181"/>
                  </a:lnTo>
                  <a:lnTo>
                    <a:pt x="188" y="181"/>
                  </a:lnTo>
                  <a:lnTo>
                    <a:pt x="188" y="181"/>
                  </a:lnTo>
                  <a:lnTo>
                    <a:pt x="189" y="181"/>
                  </a:lnTo>
                  <a:lnTo>
                    <a:pt x="189" y="181"/>
                  </a:lnTo>
                  <a:lnTo>
                    <a:pt x="190" y="181"/>
                  </a:lnTo>
                  <a:lnTo>
                    <a:pt x="190" y="181"/>
                  </a:lnTo>
                  <a:lnTo>
                    <a:pt x="191" y="181"/>
                  </a:lnTo>
                  <a:lnTo>
                    <a:pt x="191" y="181"/>
                  </a:lnTo>
                  <a:lnTo>
                    <a:pt x="192" y="181"/>
                  </a:lnTo>
                  <a:lnTo>
                    <a:pt x="192" y="181"/>
                  </a:lnTo>
                  <a:lnTo>
                    <a:pt x="193" y="181"/>
                  </a:lnTo>
                  <a:lnTo>
                    <a:pt x="193" y="181"/>
                  </a:lnTo>
                  <a:lnTo>
                    <a:pt x="194" y="181"/>
                  </a:lnTo>
                  <a:lnTo>
                    <a:pt x="194" y="181"/>
                  </a:lnTo>
                  <a:lnTo>
                    <a:pt x="195" y="181"/>
                  </a:lnTo>
                  <a:lnTo>
                    <a:pt x="195" y="181"/>
                  </a:lnTo>
                  <a:lnTo>
                    <a:pt x="196" y="181"/>
                  </a:lnTo>
                  <a:lnTo>
                    <a:pt x="196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8" y="181"/>
                  </a:lnTo>
                  <a:lnTo>
                    <a:pt x="198" y="181"/>
                  </a:lnTo>
                  <a:lnTo>
                    <a:pt x="199" y="181"/>
                  </a:lnTo>
                  <a:lnTo>
                    <a:pt x="199" y="181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1" y="181"/>
                  </a:lnTo>
                  <a:lnTo>
                    <a:pt x="201" y="181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203" y="181"/>
                  </a:lnTo>
                  <a:lnTo>
                    <a:pt x="203" y="181"/>
                  </a:lnTo>
                  <a:lnTo>
                    <a:pt x="204" y="181"/>
                  </a:lnTo>
                  <a:lnTo>
                    <a:pt x="204" y="181"/>
                  </a:lnTo>
                  <a:lnTo>
                    <a:pt x="205" y="181"/>
                  </a:lnTo>
                  <a:lnTo>
                    <a:pt x="205" y="181"/>
                  </a:lnTo>
                  <a:lnTo>
                    <a:pt x="206" y="181"/>
                  </a:lnTo>
                  <a:lnTo>
                    <a:pt x="206" y="181"/>
                  </a:lnTo>
                  <a:lnTo>
                    <a:pt x="207" y="181"/>
                  </a:lnTo>
                  <a:lnTo>
                    <a:pt x="207" y="181"/>
                  </a:lnTo>
                  <a:lnTo>
                    <a:pt x="208" y="181"/>
                  </a:lnTo>
                  <a:lnTo>
                    <a:pt x="208" y="181"/>
                  </a:lnTo>
                  <a:lnTo>
                    <a:pt x="209" y="181"/>
                  </a:lnTo>
                  <a:lnTo>
                    <a:pt x="209" y="181"/>
                  </a:lnTo>
                  <a:lnTo>
                    <a:pt x="210" y="181"/>
                  </a:lnTo>
                  <a:lnTo>
                    <a:pt x="210" y="181"/>
                  </a:lnTo>
                  <a:lnTo>
                    <a:pt x="211" y="181"/>
                  </a:lnTo>
                  <a:lnTo>
                    <a:pt x="211" y="181"/>
                  </a:lnTo>
                  <a:lnTo>
                    <a:pt x="212" y="181"/>
                  </a:lnTo>
                  <a:lnTo>
                    <a:pt x="212" y="181"/>
                  </a:lnTo>
                  <a:lnTo>
                    <a:pt x="213" y="181"/>
                  </a:lnTo>
                  <a:lnTo>
                    <a:pt x="213" y="181"/>
                  </a:lnTo>
                  <a:lnTo>
                    <a:pt x="214" y="181"/>
                  </a:lnTo>
                  <a:lnTo>
                    <a:pt x="214" y="181"/>
                  </a:lnTo>
                  <a:lnTo>
                    <a:pt x="215" y="181"/>
                  </a:lnTo>
                  <a:lnTo>
                    <a:pt x="215" y="181"/>
                  </a:lnTo>
                  <a:lnTo>
                    <a:pt x="216" y="181"/>
                  </a:lnTo>
                  <a:lnTo>
                    <a:pt x="216" y="181"/>
                  </a:lnTo>
                  <a:lnTo>
                    <a:pt x="217" y="181"/>
                  </a:lnTo>
                  <a:lnTo>
                    <a:pt x="217" y="181"/>
                  </a:lnTo>
                  <a:lnTo>
                    <a:pt x="218" y="181"/>
                  </a:lnTo>
                  <a:lnTo>
                    <a:pt x="218" y="181"/>
                  </a:lnTo>
                  <a:lnTo>
                    <a:pt x="219" y="181"/>
                  </a:lnTo>
                  <a:lnTo>
                    <a:pt x="219" y="181"/>
                  </a:lnTo>
                  <a:lnTo>
                    <a:pt x="220" y="181"/>
                  </a:lnTo>
                  <a:lnTo>
                    <a:pt x="220" y="181"/>
                  </a:lnTo>
                  <a:lnTo>
                    <a:pt x="221" y="181"/>
                  </a:lnTo>
                  <a:lnTo>
                    <a:pt x="221" y="181"/>
                  </a:lnTo>
                  <a:lnTo>
                    <a:pt x="222" y="181"/>
                  </a:lnTo>
                  <a:lnTo>
                    <a:pt x="222" y="181"/>
                  </a:lnTo>
                  <a:lnTo>
                    <a:pt x="223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1"/>
                  </a:lnTo>
                  <a:lnTo>
                    <a:pt x="225" y="181"/>
                  </a:lnTo>
                  <a:lnTo>
                    <a:pt x="225" y="181"/>
                  </a:lnTo>
                  <a:lnTo>
                    <a:pt x="226" y="181"/>
                  </a:lnTo>
                  <a:lnTo>
                    <a:pt x="226" y="181"/>
                  </a:lnTo>
                  <a:lnTo>
                    <a:pt x="227" y="181"/>
                  </a:lnTo>
                  <a:lnTo>
                    <a:pt x="227" y="181"/>
                  </a:lnTo>
                  <a:lnTo>
                    <a:pt x="228" y="181"/>
                  </a:lnTo>
                  <a:lnTo>
                    <a:pt x="228" y="181"/>
                  </a:lnTo>
                  <a:lnTo>
                    <a:pt x="229" y="181"/>
                  </a:lnTo>
                  <a:lnTo>
                    <a:pt x="229" y="181"/>
                  </a:lnTo>
                  <a:lnTo>
                    <a:pt x="230" y="181"/>
                  </a:lnTo>
                  <a:lnTo>
                    <a:pt x="230" y="181"/>
                  </a:lnTo>
                  <a:lnTo>
                    <a:pt x="231" y="181"/>
                  </a:lnTo>
                  <a:lnTo>
                    <a:pt x="231" y="181"/>
                  </a:lnTo>
                  <a:lnTo>
                    <a:pt x="232" y="181"/>
                  </a:lnTo>
                  <a:lnTo>
                    <a:pt x="232" y="181"/>
                  </a:lnTo>
                  <a:lnTo>
                    <a:pt x="233" y="181"/>
                  </a:lnTo>
                  <a:lnTo>
                    <a:pt x="233" y="181"/>
                  </a:lnTo>
                  <a:lnTo>
                    <a:pt x="234" y="181"/>
                  </a:lnTo>
                  <a:lnTo>
                    <a:pt x="234" y="181"/>
                  </a:lnTo>
                  <a:lnTo>
                    <a:pt x="235" y="181"/>
                  </a:lnTo>
                  <a:lnTo>
                    <a:pt x="235" y="181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37" y="181"/>
                  </a:lnTo>
                  <a:lnTo>
                    <a:pt x="237" y="181"/>
                  </a:lnTo>
                  <a:lnTo>
                    <a:pt x="238" y="181"/>
                  </a:lnTo>
                  <a:lnTo>
                    <a:pt x="238" y="181"/>
                  </a:lnTo>
                  <a:lnTo>
                    <a:pt x="239" y="181"/>
                  </a:lnTo>
                  <a:lnTo>
                    <a:pt x="239" y="181"/>
                  </a:lnTo>
                  <a:lnTo>
                    <a:pt x="240" y="181"/>
                  </a:lnTo>
                  <a:lnTo>
                    <a:pt x="240" y="181"/>
                  </a:lnTo>
                  <a:lnTo>
                    <a:pt x="241" y="181"/>
                  </a:lnTo>
                  <a:lnTo>
                    <a:pt x="241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3" y="181"/>
                  </a:lnTo>
                  <a:lnTo>
                    <a:pt x="243" y="181"/>
                  </a:lnTo>
                  <a:lnTo>
                    <a:pt x="244" y="181"/>
                  </a:lnTo>
                  <a:lnTo>
                    <a:pt x="244" y="181"/>
                  </a:lnTo>
                  <a:lnTo>
                    <a:pt x="245" y="181"/>
                  </a:lnTo>
                  <a:lnTo>
                    <a:pt x="245" y="181"/>
                  </a:lnTo>
                  <a:lnTo>
                    <a:pt x="246" y="181"/>
                  </a:lnTo>
                  <a:lnTo>
                    <a:pt x="246" y="181"/>
                  </a:lnTo>
                  <a:lnTo>
                    <a:pt x="247" y="181"/>
                  </a:lnTo>
                  <a:lnTo>
                    <a:pt x="247" y="181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49" y="181"/>
                  </a:lnTo>
                  <a:lnTo>
                    <a:pt x="249" y="181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51" y="181"/>
                  </a:lnTo>
                  <a:lnTo>
                    <a:pt x="251" y="181"/>
                  </a:lnTo>
                  <a:lnTo>
                    <a:pt x="252" y="181"/>
                  </a:lnTo>
                  <a:lnTo>
                    <a:pt x="252" y="181"/>
                  </a:lnTo>
                  <a:lnTo>
                    <a:pt x="253" y="181"/>
                  </a:lnTo>
                  <a:lnTo>
                    <a:pt x="253" y="181"/>
                  </a:lnTo>
                  <a:lnTo>
                    <a:pt x="254" y="181"/>
                  </a:lnTo>
                  <a:lnTo>
                    <a:pt x="254" y="181"/>
                  </a:lnTo>
                  <a:lnTo>
                    <a:pt x="255" y="181"/>
                  </a:lnTo>
                  <a:lnTo>
                    <a:pt x="255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9" y="181"/>
                  </a:lnTo>
                  <a:lnTo>
                    <a:pt x="259" y="181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61" y="181"/>
                  </a:lnTo>
                  <a:lnTo>
                    <a:pt x="261" y="181"/>
                  </a:lnTo>
                  <a:lnTo>
                    <a:pt x="262" y="181"/>
                  </a:lnTo>
                  <a:lnTo>
                    <a:pt x="262" y="181"/>
                  </a:lnTo>
                  <a:lnTo>
                    <a:pt x="263" y="181"/>
                  </a:lnTo>
                  <a:lnTo>
                    <a:pt x="263" y="181"/>
                  </a:lnTo>
                  <a:lnTo>
                    <a:pt x="264" y="181"/>
                  </a:lnTo>
                  <a:lnTo>
                    <a:pt x="264" y="181"/>
                  </a:lnTo>
                  <a:lnTo>
                    <a:pt x="265" y="181"/>
                  </a:lnTo>
                  <a:lnTo>
                    <a:pt x="265" y="181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7" y="181"/>
                  </a:lnTo>
                  <a:lnTo>
                    <a:pt x="267" y="181"/>
                  </a:lnTo>
                  <a:lnTo>
                    <a:pt x="268" y="181"/>
                  </a:lnTo>
                  <a:lnTo>
                    <a:pt x="268" y="181"/>
                  </a:lnTo>
                  <a:lnTo>
                    <a:pt x="269" y="181"/>
                  </a:lnTo>
                  <a:lnTo>
                    <a:pt x="269" y="181"/>
                  </a:lnTo>
                  <a:lnTo>
                    <a:pt x="270" y="181"/>
                  </a:lnTo>
                  <a:lnTo>
                    <a:pt x="270" y="181"/>
                  </a:lnTo>
                  <a:lnTo>
                    <a:pt x="271" y="181"/>
                  </a:lnTo>
                  <a:lnTo>
                    <a:pt x="271" y="181"/>
                  </a:lnTo>
                  <a:lnTo>
                    <a:pt x="272" y="181"/>
                  </a:lnTo>
                  <a:lnTo>
                    <a:pt x="272" y="181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274" y="181"/>
                  </a:lnTo>
                  <a:lnTo>
                    <a:pt x="274" y="181"/>
                  </a:lnTo>
                  <a:lnTo>
                    <a:pt x="275" y="181"/>
                  </a:lnTo>
                  <a:lnTo>
                    <a:pt x="275" y="181"/>
                  </a:lnTo>
                  <a:lnTo>
                    <a:pt x="276" y="181"/>
                  </a:lnTo>
                  <a:lnTo>
                    <a:pt x="276" y="181"/>
                  </a:lnTo>
                  <a:lnTo>
                    <a:pt x="277" y="181"/>
                  </a:lnTo>
                  <a:lnTo>
                    <a:pt x="277" y="181"/>
                  </a:lnTo>
                  <a:lnTo>
                    <a:pt x="278" y="181"/>
                  </a:lnTo>
                  <a:lnTo>
                    <a:pt x="278" y="181"/>
                  </a:lnTo>
                  <a:lnTo>
                    <a:pt x="279" y="181"/>
                  </a:lnTo>
                  <a:lnTo>
                    <a:pt x="279" y="181"/>
                  </a:lnTo>
                  <a:lnTo>
                    <a:pt x="280" y="181"/>
                  </a:lnTo>
                  <a:lnTo>
                    <a:pt x="280" y="181"/>
                  </a:lnTo>
                  <a:lnTo>
                    <a:pt x="281" y="181"/>
                  </a:lnTo>
                  <a:lnTo>
                    <a:pt x="281" y="181"/>
                  </a:lnTo>
                  <a:lnTo>
                    <a:pt x="282" y="181"/>
                  </a:lnTo>
                  <a:lnTo>
                    <a:pt x="282" y="181"/>
                  </a:lnTo>
                  <a:lnTo>
                    <a:pt x="283" y="181"/>
                  </a:lnTo>
                  <a:lnTo>
                    <a:pt x="283" y="181"/>
                  </a:lnTo>
                  <a:lnTo>
                    <a:pt x="284" y="181"/>
                  </a:lnTo>
                  <a:lnTo>
                    <a:pt x="284" y="181"/>
                  </a:lnTo>
                  <a:lnTo>
                    <a:pt x="285" y="181"/>
                  </a:lnTo>
                  <a:lnTo>
                    <a:pt x="285" y="181"/>
                  </a:lnTo>
                  <a:lnTo>
                    <a:pt x="286" y="181"/>
                  </a:lnTo>
                  <a:lnTo>
                    <a:pt x="286" y="181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8" y="181"/>
                  </a:lnTo>
                  <a:lnTo>
                    <a:pt x="288" y="181"/>
                  </a:lnTo>
                  <a:lnTo>
                    <a:pt x="289" y="181"/>
                  </a:lnTo>
                  <a:lnTo>
                    <a:pt x="289" y="181"/>
                  </a:lnTo>
                  <a:lnTo>
                    <a:pt x="290" y="181"/>
                  </a:lnTo>
                  <a:lnTo>
                    <a:pt x="290" y="181"/>
                  </a:lnTo>
                  <a:lnTo>
                    <a:pt x="291" y="181"/>
                  </a:lnTo>
                  <a:lnTo>
                    <a:pt x="291" y="181"/>
                  </a:lnTo>
                  <a:lnTo>
                    <a:pt x="292" y="181"/>
                  </a:lnTo>
                  <a:lnTo>
                    <a:pt x="292" y="181"/>
                  </a:lnTo>
                  <a:lnTo>
                    <a:pt x="293" y="181"/>
                  </a:lnTo>
                  <a:lnTo>
                    <a:pt x="293" y="181"/>
                  </a:lnTo>
                  <a:lnTo>
                    <a:pt x="294" y="181"/>
                  </a:lnTo>
                  <a:lnTo>
                    <a:pt x="294" y="181"/>
                  </a:lnTo>
                  <a:lnTo>
                    <a:pt x="295" y="181"/>
                  </a:lnTo>
                  <a:lnTo>
                    <a:pt x="295" y="181"/>
                  </a:lnTo>
                  <a:lnTo>
                    <a:pt x="296" y="181"/>
                  </a:lnTo>
                  <a:lnTo>
                    <a:pt x="296" y="181"/>
                  </a:lnTo>
                  <a:lnTo>
                    <a:pt x="297" y="181"/>
                  </a:lnTo>
                  <a:lnTo>
                    <a:pt x="297" y="181"/>
                  </a:lnTo>
                  <a:lnTo>
                    <a:pt x="298" y="181"/>
                  </a:lnTo>
                  <a:lnTo>
                    <a:pt x="298" y="181"/>
                  </a:lnTo>
                  <a:lnTo>
                    <a:pt x="299" y="181"/>
                  </a:lnTo>
                  <a:lnTo>
                    <a:pt x="299" y="181"/>
                  </a:lnTo>
                  <a:lnTo>
                    <a:pt x="300" y="181"/>
                  </a:lnTo>
                  <a:lnTo>
                    <a:pt x="300" y="181"/>
                  </a:lnTo>
                  <a:lnTo>
                    <a:pt x="301" y="181"/>
                  </a:lnTo>
                  <a:lnTo>
                    <a:pt x="301" y="181"/>
                  </a:lnTo>
                  <a:lnTo>
                    <a:pt x="302" y="181"/>
                  </a:lnTo>
                  <a:lnTo>
                    <a:pt x="302" y="181"/>
                  </a:lnTo>
                  <a:lnTo>
                    <a:pt x="303" y="181"/>
                  </a:lnTo>
                  <a:lnTo>
                    <a:pt x="303" y="181"/>
                  </a:lnTo>
                  <a:lnTo>
                    <a:pt x="304" y="181"/>
                  </a:lnTo>
                  <a:lnTo>
                    <a:pt x="304" y="181"/>
                  </a:lnTo>
                  <a:lnTo>
                    <a:pt x="305" y="181"/>
                  </a:lnTo>
                  <a:lnTo>
                    <a:pt x="305" y="181"/>
                  </a:lnTo>
                  <a:lnTo>
                    <a:pt x="306" y="181"/>
                  </a:lnTo>
                  <a:lnTo>
                    <a:pt x="306" y="181"/>
                  </a:lnTo>
                  <a:lnTo>
                    <a:pt x="307" y="181"/>
                  </a:lnTo>
                  <a:lnTo>
                    <a:pt x="307" y="181"/>
                  </a:lnTo>
                  <a:lnTo>
                    <a:pt x="308" y="181"/>
                  </a:lnTo>
                  <a:lnTo>
                    <a:pt x="308" y="181"/>
                  </a:lnTo>
                  <a:lnTo>
                    <a:pt x="309" y="181"/>
                  </a:lnTo>
                  <a:lnTo>
                    <a:pt x="309" y="181"/>
                  </a:lnTo>
                  <a:lnTo>
                    <a:pt x="310" y="181"/>
                  </a:lnTo>
                  <a:lnTo>
                    <a:pt x="310" y="181"/>
                  </a:lnTo>
                  <a:lnTo>
                    <a:pt x="311" y="181"/>
                  </a:lnTo>
                  <a:lnTo>
                    <a:pt x="311" y="181"/>
                  </a:lnTo>
                  <a:lnTo>
                    <a:pt x="312" y="181"/>
                  </a:lnTo>
                  <a:lnTo>
                    <a:pt x="312" y="181"/>
                  </a:lnTo>
                  <a:lnTo>
                    <a:pt x="313" y="181"/>
                  </a:lnTo>
                  <a:lnTo>
                    <a:pt x="313" y="181"/>
                  </a:lnTo>
                  <a:lnTo>
                    <a:pt x="314" y="181"/>
                  </a:lnTo>
                  <a:lnTo>
                    <a:pt x="314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16" y="181"/>
                  </a:lnTo>
                  <a:lnTo>
                    <a:pt x="316" y="181"/>
                  </a:lnTo>
                  <a:lnTo>
                    <a:pt x="317" y="181"/>
                  </a:lnTo>
                  <a:lnTo>
                    <a:pt x="317" y="181"/>
                  </a:lnTo>
                  <a:lnTo>
                    <a:pt x="318" y="181"/>
                  </a:lnTo>
                  <a:lnTo>
                    <a:pt x="318" y="181"/>
                  </a:lnTo>
                  <a:lnTo>
                    <a:pt x="319" y="181"/>
                  </a:lnTo>
                  <a:lnTo>
                    <a:pt x="319" y="18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21" y="181"/>
                  </a:lnTo>
                  <a:lnTo>
                    <a:pt x="321" y="181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23" y="181"/>
                  </a:lnTo>
                  <a:lnTo>
                    <a:pt x="323" y="181"/>
                  </a:lnTo>
                  <a:lnTo>
                    <a:pt x="324" y="181"/>
                  </a:lnTo>
                  <a:lnTo>
                    <a:pt x="324" y="181"/>
                  </a:lnTo>
                  <a:lnTo>
                    <a:pt x="325" y="181"/>
                  </a:lnTo>
                  <a:lnTo>
                    <a:pt x="325" y="181"/>
                  </a:lnTo>
                  <a:lnTo>
                    <a:pt x="326" y="181"/>
                  </a:lnTo>
                  <a:lnTo>
                    <a:pt x="326" y="181"/>
                  </a:lnTo>
                  <a:lnTo>
                    <a:pt x="327" y="181"/>
                  </a:lnTo>
                  <a:lnTo>
                    <a:pt x="327" y="181"/>
                  </a:lnTo>
                  <a:lnTo>
                    <a:pt x="328" y="181"/>
                  </a:lnTo>
                  <a:lnTo>
                    <a:pt x="328" y="181"/>
                  </a:lnTo>
                  <a:lnTo>
                    <a:pt x="329" y="181"/>
                  </a:lnTo>
                  <a:lnTo>
                    <a:pt x="329" y="181"/>
                  </a:lnTo>
                  <a:lnTo>
                    <a:pt x="330" y="181"/>
                  </a:lnTo>
                  <a:lnTo>
                    <a:pt x="330" y="181"/>
                  </a:lnTo>
                  <a:lnTo>
                    <a:pt x="331" y="181"/>
                  </a:lnTo>
                  <a:lnTo>
                    <a:pt x="331" y="181"/>
                  </a:lnTo>
                  <a:lnTo>
                    <a:pt x="332" y="181"/>
                  </a:lnTo>
                  <a:lnTo>
                    <a:pt x="332" y="181"/>
                  </a:lnTo>
                  <a:lnTo>
                    <a:pt x="333" y="181"/>
                  </a:lnTo>
                  <a:lnTo>
                    <a:pt x="333" y="181"/>
                  </a:lnTo>
                  <a:lnTo>
                    <a:pt x="334" y="181"/>
                  </a:lnTo>
                  <a:lnTo>
                    <a:pt x="334" y="181"/>
                  </a:lnTo>
                  <a:lnTo>
                    <a:pt x="335" y="181"/>
                  </a:lnTo>
                  <a:lnTo>
                    <a:pt x="335" y="181"/>
                  </a:lnTo>
                  <a:lnTo>
                    <a:pt x="336" y="181"/>
                  </a:lnTo>
                  <a:lnTo>
                    <a:pt x="336" y="181"/>
                  </a:lnTo>
                  <a:lnTo>
                    <a:pt x="337" y="181"/>
                  </a:lnTo>
                  <a:lnTo>
                    <a:pt x="337" y="181"/>
                  </a:lnTo>
                  <a:lnTo>
                    <a:pt x="338" y="181"/>
                  </a:lnTo>
                  <a:lnTo>
                    <a:pt x="338" y="181"/>
                  </a:lnTo>
                  <a:lnTo>
                    <a:pt x="339" y="181"/>
                  </a:lnTo>
                  <a:lnTo>
                    <a:pt x="339" y="181"/>
                  </a:lnTo>
                  <a:lnTo>
                    <a:pt x="340" y="181"/>
                  </a:lnTo>
                  <a:lnTo>
                    <a:pt x="340" y="181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42" y="181"/>
                  </a:lnTo>
                  <a:lnTo>
                    <a:pt x="342" y="181"/>
                  </a:lnTo>
                  <a:lnTo>
                    <a:pt x="343" y="181"/>
                  </a:lnTo>
                  <a:lnTo>
                    <a:pt x="343" y="181"/>
                  </a:lnTo>
                  <a:lnTo>
                    <a:pt x="344" y="181"/>
                  </a:lnTo>
                  <a:lnTo>
                    <a:pt x="344" y="181"/>
                  </a:lnTo>
                  <a:lnTo>
                    <a:pt x="345" y="181"/>
                  </a:lnTo>
                  <a:lnTo>
                    <a:pt x="345" y="181"/>
                  </a:lnTo>
                  <a:lnTo>
                    <a:pt x="346" y="181"/>
                  </a:lnTo>
                  <a:lnTo>
                    <a:pt x="346" y="181"/>
                  </a:lnTo>
                  <a:lnTo>
                    <a:pt x="347" y="181"/>
                  </a:lnTo>
                  <a:lnTo>
                    <a:pt x="347" y="181"/>
                  </a:lnTo>
                  <a:lnTo>
                    <a:pt x="348" y="181"/>
                  </a:lnTo>
                  <a:lnTo>
                    <a:pt x="348" y="181"/>
                  </a:lnTo>
                  <a:lnTo>
                    <a:pt x="349" y="181"/>
                  </a:lnTo>
                  <a:lnTo>
                    <a:pt x="349" y="181"/>
                  </a:lnTo>
                  <a:lnTo>
                    <a:pt x="350" y="181"/>
                  </a:lnTo>
                  <a:lnTo>
                    <a:pt x="350" y="181"/>
                  </a:lnTo>
                  <a:lnTo>
                    <a:pt x="351" y="181"/>
                  </a:lnTo>
                  <a:lnTo>
                    <a:pt x="351" y="181"/>
                  </a:lnTo>
                  <a:lnTo>
                    <a:pt x="352" y="181"/>
                  </a:lnTo>
                  <a:lnTo>
                    <a:pt x="352" y="181"/>
                  </a:lnTo>
                  <a:lnTo>
                    <a:pt x="353" y="181"/>
                  </a:lnTo>
                  <a:lnTo>
                    <a:pt x="353" y="181"/>
                  </a:lnTo>
                  <a:lnTo>
                    <a:pt x="354" y="181"/>
                  </a:lnTo>
                  <a:lnTo>
                    <a:pt x="354" y="181"/>
                  </a:lnTo>
                  <a:lnTo>
                    <a:pt x="355" y="181"/>
                  </a:lnTo>
                  <a:lnTo>
                    <a:pt x="355" y="181"/>
                  </a:lnTo>
                  <a:lnTo>
                    <a:pt x="356" y="181"/>
                  </a:lnTo>
                  <a:lnTo>
                    <a:pt x="356" y="181"/>
                  </a:lnTo>
                  <a:lnTo>
                    <a:pt x="357" y="181"/>
                  </a:lnTo>
                  <a:lnTo>
                    <a:pt x="357" y="181"/>
                  </a:lnTo>
                  <a:lnTo>
                    <a:pt x="358" y="181"/>
                  </a:lnTo>
                  <a:lnTo>
                    <a:pt x="358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60" y="181"/>
                  </a:lnTo>
                  <a:lnTo>
                    <a:pt x="360" y="181"/>
                  </a:lnTo>
                  <a:lnTo>
                    <a:pt x="361" y="181"/>
                  </a:lnTo>
                  <a:lnTo>
                    <a:pt x="361" y="181"/>
                  </a:lnTo>
                  <a:lnTo>
                    <a:pt x="362" y="181"/>
                  </a:lnTo>
                  <a:lnTo>
                    <a:pt x="362" y="181"/>
                  </a:lnTo>
                  <a:lnTo>
                    <a:pt x="363" y="181"/>
                  </a:lnTo>
                  <a:lnTo>
                    <a:pt x="363" y="181"/>
                  </a:lnTo>
                  <a:lnTo>
                    <a:pt x="364" y="181"/>
                  </a:lnTo>
                  <a:lnTo>
                    <a:pt x="364" y="181"/>
                  </a:lnTo>
                  <a:lnTo>
                    <a:pt x="365" y="181"/>
                  </a:lnTo>
                  <a:lnTo>
                    <a:pt x="365" y="181"/>
                  </a:lnTo>
                  <a:lnTo>
                    <a:pt x="366" y="181"/>
                  </a:lnTo>
                  <a:lnTo>
                    <a:pt x="366" y="181"/>
                  </a:lnTo>
                  <a:lnTo>
                    <a:pt x="367" y="181"/>
                  </a:lnTo>
                  <a:lnTo>
                    <a:pt x="367" y="181"/>
                  </a:lnTo>
                  <a:lnTo>
                    <a:pt x="368" y="181"/>
                  </a:lnTo>
                  <a:lnTo>
                    <a:pt x="368" y="181"/>
                  </a:lnTo>
                  <a:lnTo>
                    <a:pt x="369" y="181"/>
                  </a:lnTo>
                  <a:lnTo>
                    <a:pt x="369" y="181"/>
                  </a:lnTo>
                  <a:lnTo>
                    <a:pt x="370" y="181"/>
                  </a:lnTo>
                  <a:lnTo>
                    <a:pt x="370" y="181"/>
                  </a:lnTo>
                  <a:lnTo>
                    <a:pt x="371" y="181"/>
                  </a:lnTo>
                  <a:lnTo>
                    <a:pt x="371" y="181"/>
                  </a:lnTo>
                  <a:lnTo>
                    <a:pt x="372" y="181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3" y="181"/>
                  </a:lnTo>
                  <a:lnTo>
                    <a:pt x="374" y="181"/>
                  </a:lnTo>
                  <a:lnTo>
                    <a:pt x="374" y="181"/>
                  </a:lnTo>
                  <a:lnTo>
                    <a:pt x="375" y="181"/>
                  </a:lnTo>
                  <a:lnTo>
                    <a:pt x="375" y="181"/>
                  </a:lnTo>
                  <a:lnTo>
                    <a:pt x="376" y="181"/>
                  </a:lnTo>
                  <a:lnTo>
                    <a:pt x="376" y="181"/>
                  </a:lnTo>
                  <a:lnTo>
                    <a:pt x="377" y="181"/>
                  </a:lnTo>
                  <a:lnTo>
                    <a:pt x="377" y="181"/>
                  </a:lnTo>
                  <a:lnTo>
                    <a:pt x="378" y="181"/>
                  </a:lnTo>
                  <a:lnTo>
                    <a:pt x="378" y="181"/>
                  </a:lnTo>
                  <a:lnTo>
                    <a:pt x="379" y="181"/>
                  </a:lnTo>
                  <a:lnTo>
                    <a:pt x="379" y="181"/>
                  </a:lnTo>
                  <a:lnTo>
                    <a:pt x="380" y="181"/>
                  </a:lnTo>
                  <a:lnTo>
                    <a:pt x="380" y="181"/>
                  </a:lnTo>
                  <a:lnTo>
                    <a:pt x="381" y="181"/>
                  </a:lnTo>
                  <a:lnTo>
                    <a:pt x="381" y="181"/>
                  </a:lnTo>
                  <a:lnTo>
                    <a:pt x="382" y="181"/>
                  </a:lnTo>
                  <a:lnTo>
                    <a:pt x="382" y="181"/>
                  </a:lnTo>
                  <a:lnTo>
                    <a:pt x="383" y="181"/>
                  </a:lnTo>
                  <a:lnTo>
                    <a:pt x="383" y="181"/>
                  </a:lnTo>
                  <a:lnTo>
                    <a:pt x="384" y="181"/>
                  </a:lnTo>
                  <a:lnTo>
                    <a:pt x="384" y="181"/>
                  </a:lnTo>
                  <a:lnTo>
                    <a:pt x="385" y="181"/>
                  </a:lnTo>
                  <a:lnTo>
                    <a:pt x="385" y="181"/>
                  </a:lnTo>
                  <a:lnTo>
                    <a:pt x="386" y="181"/>
                  </a:lnTo>
                  <a:lnTo>
                    <a:pt x="386" y="180"/>
                  </a:lnTo>
                  <a:lnTo>
                    <a:pt x="387" y="180"/>
                  </a:lnTo>
                  <a:lnTo>
                    <a:pt x="387" y="180"/>
                  </a:lnTo>
                  <a:lnTo>
                    <a:pt x="388" y="180"/>
                  </a:lnTo>
                  <a:lnTo>
                    <a:pt x="388" y="179"/>
                  </a:lnTo>
                  <a:lnTo>
                    <a:pt x="389" y="179"/>
                  </a:lnTo>
                  <a:lnTo>
                    <a:pt x="389" y="177"/>
                  </a:lnTo>
                  <a:lnTo>
                    <a:pt x="390" y="177"/>
                  </a:lnTo>
                  <a:lnTo>
                    <a:pt x="390" y="169"/>
                  </a:lnTo>
                  <a:lnTo>
                    <a:pt x="391" y="169"/>
                  </a:lnTo>
                  <a:lnTo>
                    <a:pt x="391" y="123"/>
                  </a:lnTo>
                  <a:lnTo>
                    <a:pt x="392" y="123"/>
                  </a:lnTo>
                  <a:lnTo>
                    <a:pt x="392" y="88"/>
                  </a:lnTo>
                  <a:lnTo>
                    <a:pt x="393" y="88"/>
                  </a:lnTo>
                  <a:lnTo>
                    <a:pt x="393" y="39"/>
                  </a:lnTo>
                  <a:lnTo>
                    <a:pt x="394" y="39"/>
                  </a:lnTo>
                  <a:lnTo>
                    <a:pt x="394" y="34"/>
                  </a:lnTo>
                  <a:lnTo>
                    <a:pt x="394" y="39"/>
                  </a:lnTo>
                  <a:lnTo>
                    <a:pt x="395" y="39"/>
                  </a:lnTo>
                  <a:lnTo>
                    <a:pt x="395" y="52"/>
                  </a:lnTo>
                  <a:lnTo>
                    <a:pt x="395" y="68"/>
                  </a:lnTo>
                  <a:lnTo>
                    <a:pt x="396" y="68"/>
                  </a:lnTo>
                  <a:lnTo>
                    <a:pt x="396" y="84"/>
                  </a:lnTo>
                  <a:lnTo>
                    <a:pt x="397" y="84"/>
                  </a:lnTo>
                  <a:lnTo>
                    <a:pt x="397" y="97"/>
                  </a:lnTo>
                  <a:lnTo>
                    <a:pt x="397" y="111"/>
                  </a:lnTo>
                  <a:lnTo>
                    <a:pt x="398" y="111"/>
                  </a:lnTo>
                  <a:lnTo>
                    <a:pt x="398" y="122"/>
                  </a:lnTo>
                  <a:lnTo>
                    <a:pt x="399" y="122"/>
                  </a:lnTo>
                  <a:lnTo>
                    <a:pt x="399" y="132"/>
                  </a:lnTo>
                  <a:lnTo>
                    <a:pt x="399" y="141"/>
                  </a:lnTo>
                  <a:lnTo>
                    <a:pt x="400" y="141"/>
                  </a:lnTo>
                  <a:lnTo>
                    <a:pt x="400" y="147"/>
                  </a:lnTo>
                  <a:lnTo>
                    <a:pt x="401" y="147"/>
                  </a:lnTo>
                  <a:lnTo>
                    <a:pt x="401" y="153"/>
                  </a:lnTo>
                  <a:lnTo>
                    <a:pt x="401" y="158"/>
                  </a:lnTo>
                  <a:lnTo>
                    <a:pt x="402" y="158"/>
                  </a:lnTo>
                  <a:lnTo>
                    <a:pt x="402" y="162"/>
                  </a:lnTo>
                  <a:lnTo>
                    <a:pt x="403" y="162"/>
                  </a:lnTo>
                  <a:lnTo>
                    <a:pt x="403" y="166"/>
                  </a:lnTo>
                  <a:lnTo>
                    <a:pt x="403" y="168"/>
                  </a:lnTo>
                  <a:lnTo>
                    <a:pt x="404" y="168"/>
                  </a:lnTo>
                  <a:lnTo>
                    <a:pt x="404" y="170"/>
                  </a:lnTo>
                  <a:lnTo>
                    <a:pt x="405" y="170"/>
                  </a:lnTo>
                  <a:lnTo>
                    <a:pt x="405" y="172"/>
                  </a:lnTo>
                  <a:lnTo>
                    <a:pt x="406" y="172"/>
                  </a:lnTo>
                  <a:lnTo>
                    <a:pt x="406" y="173"/>
                  </a:lnTo>
                  <a:lnTo>
                    <a:pt x="406" y="174"/>
                  </a:lnTo>
                  <a:lnTo>
                    <a:pt x="407" y="174"/>
                  </a:lnTo>
                  <a:lnTo>
                    <a:pt x="407" y="175"/>
                  </a:lnTo>
                  <a:lnTo>
                    <a:pt x="408" y="175"/>
                  </a:lnTo>
                  <a:lnTo>
                    <a:pt x="408" y="176"/>
                  </a:lnTo>
                  <a:lnTo>
                    <a:pt x="409" y="176"/>
                  </a:lnTo>
                  <a:lnTo>
                    <a:pt x="410" y="176"/>
                  </a:lnTo>
                  <a:lnTo>
                    <a:pt x="410" y="173"/>
                  </a:lnTo>
                  <a:lnTo>
                    <a:pt x="411" y="173"/>
                  </a:lnTo>
                  <a:lnTo>
                    <a:pt x="411" y="163"/>
                  </a:lnTo>
                  <a:lnTo>
                    <a:pt x="412" y="163"/>
                  </a:lnTo>
                  <a:lnTo>
                    <a:pt x="412" y="105"/>
                  </a:lnTo>
                  <a:lnTo>
                    <a:pt x="413" y="105"/>
                  </a:lnTo>
                  <a:lnTo>
                    <a:pt x="413" y="66"/>
                  </a:lnTo>
                  <a:lnTo>
                    <a:pt x="414" y="66"/>
                  </a:lnTo>
                  <a:lnTo>
                    <a:pt x="414" y="7"/>
                  </a:lnTo>
                  <a:lnTo>
                    <a:pt x="415" y="7"/>
                  </a:lnTo>
                  <a:lnTo>
                    <a:pt x="415" y="0"/>
                  </a:lnTo>
                  <a:lnTo>
                    <a:pt x="415" y="6"/>
                  </a:lnTo>
                  <a:lnTo>
                    <a:pt x="416" y="6"/>
                  </a:lnTo>
                  <a:lnTo>
                    <a:pt x="416" y="20"/>
                  </a:lnTo>
                  <a:lnTo>
                    <a:pt x="416" y="38"/>
                  </a:lnTo>
                  <a:lnTo>
                    <a:pt x="417" y="38"/>
                  </a:lnTo>
                  <a:lnTo>
                    <a:pt x="417" y="56"/>
                  </a:lnTo>
                  <a:lnTo>
                    <a:pt x="418" y="56"/>
                  </a:lnTo>
                  <a:lnTo>
                    <a:pt x="418" y="73"/>
                  </a:lnTo>
                  <a:lnTo>
                    <a:pt x="418" y="88"/>
                  </a:lnTo>
                  <a:lnTo>
                    <a:pt x="419" y="88"/>
                  </a:lnTo>
                  <a:lnTo>
                    <a:pt x="419" y="102"/>
                  </a:lnTo>
                  <a:lnTo>
                    <a:pt x="420" y="102"/>
                  </a:lnTo>
                  <a:lnTo>
                    <a:pt x="420" y="112"/>
                  </a:lnTo>
                  <a:lnTo>
                    <a:pt x="420" y="123"/>
                  </a:lnTo>
                  <a:lnTo>
                    <a:pt x="421" y="123"/>
                  </a:lnTo>
                  <a:lnTo>
                    <a:pt x="421" y="132"/>
                  </a:lnTo>
                  <a:lnTo>
                    <a:pt x="422" y="132"/>
                  </a:lnTo>
                  <a:lnTo>
                    <a:pt x="422" y="140"/>
                  </a:lnTo>
                  <a:lnTo>
                    <a:pt x="423" y="140"/>
                  </a:lnTo>
                  <a:lnTo>
                    <a:pt x="423" y="147"/>
                  </a:lnTo>
                  <a:lnTo>
                    <a:pt x="423" y="152"/>
                  </a:lnTo>
                  <a:lnTo>
                    <a:pt x="424" y="152"/>
                  </a:lnTo>
                  <a:lnTo>
                    <a:pt x="424" y="158"/>
                  </a:lnTo>
                  <a:lnTo>
                    <a:pt x="425" y="158"/>
                  </a:lnTo>
                  <a:lnTo>
                    <a:pt x="425" y="162"/>
                  </a:lnTo>
                  <a:lnTo>
                    <a:pt x="425" y="166"/>
                  </a:lnTo>
                  <a:lnTo>
                    <a:pt x="426" y="166"/>
                  </a:lnTo>
                  <a:lnTo>
                    <a:pt x="426" y="169"/>
                  </a:lnTo>
                  <a:lnTo>
                    <a:pt x="427" y="169"/>
                  </a:lnTo>
                  <a:lnTo>
                    <a:pt x="427" y="170"/>
                  </a:lnTo>
                  <a:lnTo>
                    <a:pt x="427" y="171"/>
                  </a:lnTo>
                  <a:lnTo>
                    <a:pt x="428" y="171"/>
                  </a:lnTo>
                  <a:lnTo>
                    <a:pt x="428" y="173"/>
                  </a:lnTo>
                  <a:lnTo>
                    <a:pt x="429" y="173"/>
                  </a:lnTo>
                  <a:lnTo>
                    <a:pt x="429" y="174"/>
                  </a:lnTo>
                  <a:lnTo>
                    <a:pt x="429" y="175"/>
                  </a:lnTo>
                  <a:lnTo>
                    <a:pt x="430" y="175"/>
                  </a:lnTo>
                  <a:lnTo>
                    <a:pt x="431" y="175"/>
                  </a:lnTo>
                  <a:lnTo>
                    <a:pt x="431" y="173"/>
                  </a:lnTo>
                  <a:lnTo>
                    <a:pt x="432" y="173"/>
                  </a:lnTo>
                  <a:lnTo>
                    <a:pt x="432" y="167"/>
                  </a:lnTo>
                  <a:lnTo>
                    <a:pt x="433" y="167"/>
                  </a:lnTo>
                  <a:lnTo>
                    <a:pt x="433" y="132"/>
                  </a:lnTo>
                  <a:lnTo>
                    <a:pt x="434" y="132"/>
                  </a:lnTo>
                  <a:lnTo>
                    <a:pt x="434" y="106"/>
                  </a:lnTo>
                  <a:lnTo>
                    <a:pt x="435" y="106"/>
                  </a:lnTo>
                  <a:lnTo>
                    <a:pt x="435" y="71"/>
                  </a:lnTo>
                  <a:lnTo>
                    <a:pt x="436" y="71"/>
                  </a:lnTo>
                  <a:lnTo>
                    <a:pt x="436" y="65"/>
                  </a:lnTo>
                  <a:lnTo>
                    <a:pt x="436" y="70"/>
                  </a:lnTo>
                  <a:lnTo>
                    <a:pt x="437" y="70"/>
                  </a:lnTo>
                  <a:lnTo>
                    <a:pt x="437" y="79"/>
                  </a:lnTo>
                  <a:lnTo>
                    <a:pt x="438" y="79"/>
                  </a:lnTo>
                  <a:lnTo>
                    <a:pt x="438" y="91"/>
                  </a:lnTo>
                  <a:lnTo>
                    <a:pt x="438" y="102"/>
                  </a:lnTo>
                  <a:lnTo>
                    <a:pt x="439" y="102"/>
                  </a:lnTo>
                  <a:lnTo>
                    <a:pt x="439" y="112"/>
                  </a:lnTo>
                  <a:lnTo>
                    <a:pt x="440" y="112"/>
                  </a:lnTo>
                  <a:lnTo>
                    <a:pt x="440" y="121"/>
                  </a:lnTo>
                  <a:lnTo>
                    <a:pt x="440" y="128"/>
                  </a:lnTo>
                  <a:lnTo>
                    <a:pt x="441" y="128"/>
                  </a:lnTo>
                  <a:lnTo>
                    <a:pt x="441" y="136"/>
                  </a:lnTo>
                  <a:lnTo>
                    <a:pt x="442" y="136"/>
                  </a:lnTo>
                  <a:lnTo>
                    <a:pt x="442" y="143"/>
                  </a:lnTo>
                  <a:lnTo>
                    <a:pt x="442" y="148"/>
                  </a:lnTo>
                  <a:lnTo>
                    <a:pt x="443" y="148"/>
                  </a:lnTo>
                  <a:lnTo>
                    <a:pt x="443" y="154"/>
                  </a:lnTo>
                  <a:lnTo>
                    <a:pt x="444" y="154"/>
                  </a:lnTo>
                  <a:lnTo>
                    <a:pt x="444" y="158"/>
                  </a:lnTo>
                  <a:lnTo>
                    <a:pt x="444" y="162"/>
                  </a:lnTo>
                  <a:lnTo>
                    <a:pt x="445" y="162"/>
                  </a:lnTo>
                  <a:lnTo>
                    <a:pt x="445" y="165"/>
                  </a:lnTo>
                  <a:lnTo>
                    <a:pt x="446" y="165"/>
                  </a:lnTo>
                  <a:lnTo>
                    <a:pt x="446" y="168"/>
                  </a:lnTo>
                  <a:lnTo>
                    <a:pt x="446" y="170"/>
                  </a:lnTo>
                  <a:lnTo>
                    <a:pt x="447" y="170"/>
                  </a:lnTo>
                  <a:lnTo>
                    <a:pt x="447" y="172"/>
                  </a:lnTo>
                  <a:lnTo>
                    <a:pt x="448" y="172"/>
                  </a:lnTo>
                  <a:lnTo>
                    <a:pt x="448" y="174"/>
                  </a:lnTo>
                  <a:lnTo>
                    <a:pt x="448" y="175"/>
                  </a:lnTo>
                  <a:lnTo>
                    <a:pt x="449" y="175"/>
                  </a:lnTo>
                  <a:lnTo>
                    <a:pt x="449" y="177"/>
                  </a:lnTo>
                  <a:lnTo>
                    <a:pt x="450" y="177"/>
                  </a:lnTo>
                  <a:lnTo>
                    <a:pt x="450" y="178"/>
                  </a:lnTo>
                  <a:lnTo>
                    <a:pt x="450" y="178"/>
                  </a:lnTo>
                  <a:lnTo>
                    <a:pt x="451" y="178"/>
                  </a:lnTo>
                  <a:lnTo>
                    <a:pt x="452" y="178"/>
                  </a:lnTo>
                  <a:lnTo>
                    <a:pt x="452" y="178"/>
                  </a:lnTo>
                  <a:lnTo>
                    <a:pt x="453" y="178"/>
                  </a:lnTo>
                  <a:lnTo>
                    <a:pt x="453" y="175"/>
                  </a:lnTo>
                  <a:lnTo>
                    <a:pt x="454" y="175"/>
                  </a:lnTo>
                  <a:lnTo>
                    <a:pt x="454" y="171"/>
                  </a:lnTo>
                  <a:lnTo>
                    <a:pt x="455" y="171"/>
                  </a:lnTo>
                  <a:lnTo>
                    <a:pt x="455" y="151"/>
                  </a:lnTo>
                  <a:lnTo>
                    <a:pt x="456" y="151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7" y="133"/>
                  </a:lnTo>
                  <a:lnTo>
                    <a:pt x="457" y="135"/>
                  </a:lnTo>
                  <a:lnTo>
                    <a:pt x="458" y="135"/>
                  </a:lnTo>
                  <a:lnTo>
                    <a:pt x="458" y="139"/>
                  </a:lnTo>
                  <a:lnTo>
                    <a:pt x="459" y="139"/>
                  </a:lnTo>
                  <a:lnTo>
                    <a:pt x="459" y="143"/>
                  </a:lnTo>
                  <a:lnTo>
                    <a:pt x="459" y="147"/>
                  </a:lnTo>
                  <a:lnTo>
                    <a:pt x="460" y="147"/>
                  </a:lnTo>
                  <a:lnTo>
                    <a:pt x="460" y="152"/>
                  </a:lnTo>
                  <a:lnTo>
                    <a:pt x="461" y="152"/>
                  </a:lnTo>
                  <a:lnTo>
                    <a:pt x="461" y="156"/>
                  </a:lnTo>
                  <a:lnTo>
                    <a:pt x="461" y="160"/>
                  </a:lnTo>
                  <a:lnTo>
                    <a:pt x="462" y="160"/>
                  </a:lnTo>
                  <a:lnTo>
                    <a:pt x="462" y="163"/>
                  </a:lnTo>
                  <a:lnTo>
                    <a:pt x="463" y="163"/>
                  </a:lnTo>
                  <a:lnTo>
                    <a:pt x="463" y="166"/>
                  </a:lnTo>
                  <a:lnTo>
                    <a:pt x="463" y="169"/>
                  </a:lnTo>
                  <a:lnTo>
                    <a:pt x="464" y="169"/>
                  </a:lnTo>
                  <a:lnTo>
                    <a:pt x="464" y="171"/>
                  </a:lnTo>
                  <a:lnTo>
                    <a:pt x="465" y="171"/>
                  </a:lnTo>
                  <a:lnTo>
                    <a:pt x="465" y="172"/>
                  </a:lnTo>
                  <a:lnTo>
                    <a:pt x="465" y="174"/>
                  </a:lnTo>
                  <a:lnTo>
                    <a:pt x="466" y="174"/>
                  </a:lnTo>
                  <a:lnTo>
                    <a:pt x="466" y="175"/>
                  </a:lnTo>
                  <a:lnTo>
                    <a:pt x="467" y="175"/>
                  </a:lnTo>
                  <a:lnTo>
                    <a:pt x="467" y="176"/>
                  </a:lnTo>
                  <a:lnTo>
                    <a:pt x="468" y="176"/>
                  </a:lnTo>
                  <a:lnTo>
                    <a:pt x="468" y="177"/>
                  </a:lnTo>
                  <a:lnTo>
                    <a:pt x="468" y="178"/>
                  </a:lnTo>
                  <a:lnTo>
                    <a:pt x="469" y="178"/>
                  </a:lnTo>
                  <a:lnTo>
                    <a:pt x="469" y="178"/>
                  </a:lnTo>
                  <a:lnTo>
                    <a:pt x="470" y="178"/>
                  </a:lnTo>
                  <a:lnTo>
                    <a:pt x="470" y="179"/>
                  </a:lnTo>
                  <a:lnTo>
                    <a:pt x="470" y="179"/>
                  </a:lnTo>
                  <a:lnTo>
                    <a:pt x="471" y="179"/>
                  </a:lnTo>
                  <a:lnTo>
                    <a:pt x="472" y="179"/>
                  </a:lnTo>
                  <a:lnTo>
                    <a:pt x="472" y="179"/>
                  </a:lnTo>
                  <a:lnTo>
                    <a:pt x="472" y="180"/>
                  </a:lnTo>
                  <a:lnTo>
                    <a:pt x="473" y="180"/>
                  </a:lnTo>
                  <a:lnTo>
                    <a:pt x="474" y="180"/>
                  </a:lnTo>
                  <a:lnTo>
                    <a:pt x="474" y="179"/>
                  </a:lnTo>
                  <a:lnTo>
                    <a:pt x="475" y="179"/>
                  </a:lnTo>
                  <a:lnTo>
                    <a:pt x="475" y="178"/>
                  </a:lnTo>
                  <a:lnTo>
                    <a:pt x="476" y="178"/>
                  </a:lnTo>
                  <a:lnTo>
                    <a:pt x="476" y="172"/>
                  </a:lnTo>
                  <a:lnTo>
                    <a:pt x="477" y="172"/>
                  </a:lnTo>
                  <a:lnTo>
                    <a:pt x="477" y="170"/>
                  </a:lnTo>
                  <a:lnTo>
                    <a:pt x="478" y="170"/>
                  </a:lnTo>
                  <a:lnTo>
                    <a:pt x="478" y="167"/>
                  </a:lnTo>
                  <a:lnTo>
                    <a:pt x="479" y="167"/>
                  </a:lnTo>
                  <a:lnTo>
                    <a:pt x="479" y="166"/>
                  </a:lnTo>
                  <a:lnTo>
                    <a:pt x="479" y="168"/>
                  </a:lnTo>
                  <a:lnTo>
                    <a:pt x="480" y="168"/>
                  </a:lnTo>
                  <a:lnTo>
                    <a:pt x="480" y="169"/>
                  </a:lnTo>
                  <a:lnTo>
                    <a:pt x="480" y="171"/>
                  </a:lnTo>
                  <a:lnTo>
                    <a:pt x="481" y="171"/>
                  </a:lnTo>
                  <a:lnTo>
                    <a:pt x="481" y="172"/>
                  </a:lnTo>
                  <a:lnTo>
                    <a:pt x="482" y="172"/>
                  </a:lnTo>
                  <a:lnTo>
                    <a:pt x="482" y="174"/>
                  </a:lnTo>
                  <a:lnTo>
                    <a:pt x="483" y="174"/>
                  </a:lnTo>
                  <a:lnTo>
                    <a:pt x="483" y="175"/>
                  </a:lnTo>
                  <a:lnTo>
                    <a:pt x="484" y="175"/>
                  </a:lnTo>
                  <a:lnTo>
                    <a:pt x="484" y="177"/>
                  </a:lnTo>
                  <a:lnTo>
                    <a:pt x="485" y="177"/>
                  </a:lnTo>
                  <a:lnTo>
                    <a:pt x="485" y="178"/>
                  </a:lnTo>
                  <a:lnTo>
                    <a:pt x="486" y="178"/>
                  </a:lnTo>
                  <a:lnTo>
                    <a:pt x="486" y="178"/>
                  </a:lnTo>
                  <a:lnTo>
                    <a:pt x="487" y="178"/>
                  </a:lnTo>
                  <a:lnTo>
                    <a:pt x="487" y="179"/>
                  </a:lnTo>
                  <a:lnTo>
                    <a:pt x="487" y="180"/>
                  </a:lnTo>
                  <a:lnTo>
                    <a:pt x="488" y="180"/>
                  </a:lnTo>
                  <a:lnTo>
                    <a:pt x="489" y="180"/>
                  </a:lnTo>
                  <a:lnTo>
                    <a:pt x="489" y="179"/>
                  </a:lnTo>
                  <a:lnTo>
                    <a:pt x="489" y="180"/>
                  </a:lnTo>
                  <a:lnTo>
                    <a:pt x="490" y="180"/>
                  </a:lnTo>
                  <a:lnTo>
                    <a:pt x="491" y="180"/>
                  </a:lnTo>
                  <a:lnTo>
                    <a:pt x="491" y="180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2" y="181"/>
                  </a:lnTo>
                  <a:lnTo>
                    <a:pt x="493" y="181"/>
                  </a:lnTo>
                  <a:lnTo>
                    <a:pt x="494" y="181"/>
                  </a:lnTo>
                  <a:lnTo>
                    <a:pt x="494" y="181"/>
                  </a:lnTo>
                  <a:lnTo>
                    <a:pt x="495" y="181"/>
                  </a:lnTo>
                  <a:lnTo>
                    <a:pt x="495" y="180"/>
                  </a:lnTo>
                  <a:lnTo>
                    <a:pt x="496" y="180"/>
                  </a:lnTo>
                  <a:lnTo>
                    <a:pt x="496" y="180"/>
                  </a:lnTo>
                  <a:lnTo>
                    <a:pt x="497" y="180"/>
                  </a:lnTo>
                  <a:lnTo>
                    <a:pt x="497" y="179"/>
                  </a:lnTo>
                  <a:lnTo>
                    <a:pt x="498" y="179"/>
                  </a:lnTo>
                  <a:lnTo>
                    <a:pt x="498" y="178"/>
                  </a:lnTo>
                  <a:lnTo>
                    <a:pt x="499" y="178"/>
                  </a:lnTo>
                  <a:lnTo>
                    <a:pt x="499" y="177"/>
                  </a:lnTo>
                  <a:lnTo>
                    <a:pt x="500" y="177"/>
                  </a:lnTo>
                  <a:lnTo>
                    <a:pt x="500" y="177"/>
                  </a:lnTo>
                  <a:lnTo>
                    <a:pt x="500" y="178"/>
                  </a:lnTo>
                  <a:lnTo>
                    <a:pt x="501" y="178"/>
                  </a:lnTo>
                  <a:lnTo>
                    <a:pt x="502" y="178"/>
                  </a:lnTo>
                  <a:lnTo>
                    <a:pt x="502" y="178"/>
                  </a:lnTo>
                  <a:lnTo>
                    <a:pt x="502" y="179"/>
                  </a:lnTo>
                  <a:lnTo>
                    <a:pt x="503" y="179"/>
                  </a:lnTo>
                  <a:lnTo>
                    <a:pt x="504" y="179"/>
                  </a:lnTo>
                  <a:lnTo>
                    <a:pt x="504" y="179"/>
                  </a:lnTo>
                  <a:lnTo>
                    <a:pt x="504" y="180"/>
                  </a:lnTo>
                  <a:lnTo>
                    <a:pt x="505" y="180"/>
                  </a:lnTo>
                  <a:lnTo>
                    <a:pt x="506" y="180"/>
                  </a:lnTo>
                  <a:lnTo>
                    <a:pt x="506" y="180"/>
                  </a:lnTo>
                  <a:lnTo>
                    <a:pt x="507" y="180"/>
                  </a:lnTo>
                  <a:lnTo>
                    <a:pt x="507" y="18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9" y="180"/>
                  </a:lnTo>
                  <a:lnTo>
                    <a:pt x="509" y="180"/>
                  </a:lnTo>
                  <a:lnTo>
                    <a:pt x="509" y="181"/>
                  </a:lnTo>
                  <a:lnTo>
                    <a:pt x="510" y="181"/>
                  </a:lnTo>
                  <a:lnTo>
                    <a:pt x="511" y="181"/>
                  </a:lnTo>
                  <a:lnTo>
                    <a:pt x="511" y="181"/>
                  </a:lnTo>
                  <a:lnTo>
                    <a:pt x="512" y="181"/>
                  </a:lnTo>
                  <a:lnTo>
                    <a:pt x="512" y="181"/>
                  </a:lnTo>
                  <a:lnTo>
                    <a:pt x="513" y="181"/>
                  </a:lnTo>
                  <a:lnTo>
                    <a:pt x="513" y="181"/>
                  </a:lnTo>
                  <a:lnTo>
                    <a:pt x="514" y="181"/>
                  </a:lnTo>
                  <a:lnTo>
                    <a:pt x="514" y="181"/>
                  </a:lnTo>
                  <a:lnTo>
                    <a:pt x="515" y="181"/>
                  </a:lnTo>
                  <a:lnTo>
                    <a:pt x="515" y="181"/>
                  </a:lnTo>
                  <a:lnTo>
                    <a:pt x="516" y="181"/>
                  </a:lnTo>
                  <a:lnTo>
                    <a:pt x="516" y="181"/>
                  </a:lnTo>
                  <a:lnTo>
                    <a:pt x="517" y="181"/>
                  </a:lnTo>
                  <a:lnTo>
                    <a:pt x="517" y="181"/>
                  </a:lnTo>
                  <a:lnTo>
                    <a:pt x="518" y="181"/>
                  </a:lnTo>
                  <a:lnTo>
                    <a:pt x="518" y="181"/>
                  </a:lnTo>
                  <a:lnTo>
                    <a:pt x="519" y="181"/>
                  </a:lnTo>
                  <a:lnTo>
                    <a:pt x="519" y="180"/>
                  </a:lnTo>
                  <a:lnTo>
                    <a:pt x="520" y="180"/>
                  </a:lnTo>
                  <a:lnTo>
                    <a:pt x="520" y="180"/>
                  </a:lnTo>
                  <a:lnTo>
                    <a:pt x="521" y="180"/>
                  </a:lnTo>
                  <a:lnTo>
                    <a:pt x="521" y="180"/>
                  </a:lnTo>
                  <a:lnTo>
                    <a:pt x="522" y="180"/>
                  </a:lnTo>
                  <a:lnTo>
                    <a:pt x="522" y="180"/>
                  </a:lnTo>
                  <a:lnTo>
                    <a:pt x="523" y="180"/>
                  </a:lnTo>
                  <a:lnTo>
                    <a:pt x="523" y="180"/>
                  </a:lnTo>
                  <a:lnTo>
                    <a:pt x="524" y="180"/>
                  </a:lnTo>
                  <a:lnTo>
                    <a:pt x="524" y="180"/>
                  </a:lnTo>
                  <a:lnTo>
                    <a:pt x="525" y="180"/>
                  </a:lnTo>
                  <a:lnTo>
                    <a:pt x="525" y="180"/>
                  </a:lnTo>
                  <a:lnTo>
                    <a:pt x="525" y="180"/>
                  </a:lnTo>
                  <a:lnTo>
                    <a:pt x="526" y="180"/>
                  </a:lnTo>
                  <a:lnTo>
                    <a:pt x="526" y="181"/>
                  </a:lnTo>
                  <a:lnTo>
                    <a:pt x="526" y="181"/>
                  </a:lnTo>
                  <a:lnTo>
                    <a:pt x="527" y="181"/>
                  </a:lnTo>
                  <a:lnTo>
                    <a:pt x="528" y="181"/>
                  </a:lnTo>
                  <a:lnTo>
                    <a:pt x="528" y="181"/>
                  </a:lnTo>
                  <a:lnTo>
                    <a:pt x="529" y="181"/>
                  </a:lnTo>
                  <a:lnTo>
                    <a:pt x="529" y="181"/>
                  </a:lnTo>
                  <a:lnTo>
                    <a:pt x="530" y="181"/>
                  </a:lnTo>
                  <a:lnTo>
                    <a:pt x="530" y="181"/>
                  </a:lnTo>
                  <a:lnTo>
                    <a:pt x="531" y="181"/>
                  </a:lnTo>
                  <a:lnTo>
                    <a:pt x="531" y="181"/>
                  </a:lnTo>
                  <a:lnTo>
                    <a:pt x="532" y="181"/>
                  </a:lnTo>
                  <a:lnTo>
                    <a:pt x="532" y="181"/>
                  </a:lnTo>
                  <a:lnTo>
                    <a:pt x="533" y="181"/>
                  </a:lnTo>
                  <a:lnTo>
                    <a:pt x="533" y="181"/>
                  </a:lnTo>
                  <a:lnTo>
                    <a:pt x="534" y="181"/>
                  </a:lnTo>
                  <a:lnTo>
                    <a:pt x="534" y="181"/>
                  </a:lnTo>
                  <a:lnTo>
                    <a:pt x="535" y="181"/>
                  </a:lnTo>
                  <a:lnTo>
                    <a:pt x="535" y="181"/>
                  </a:lnTo>
                  <a:lnTo>
                    <a:pt x="536" y="181"/>
                  </a:lnTo>
                  <a:lnTo>
                    <a:pt x="536" y="181"/>
                  </a:lnTo>
                  <a:lnTo>
                    <a:pt x="537" y="181"/>
                  </a:lnTo>
                  <a:lnTo>
                    <a:pt x="537" y="181"/>
                  </a:lnTo>
                  <a:lnTo>
                    <a:pt x="538" y="181"/>
                  </a:lnTo>
                  <a:lnTo>
                    <a:pt x="538" y="181"/>
                  </a:lnTo>
                  <a:lnTo>
                    <a:pt x="539" y="181"/>
                  </a:lnTo>
                  <a:lnTo>
                    <a:pt x="539" y="181"/>
                  </a:lnTo>
                  <a:lnTo>
                    <a:pt x="540" y="181"/>
                  </a:lnTo>
                  <a:lnTo>
                    <a:pt x="540" y="181"/>
                  </a:lnTo>
                  <a:lnTo>
                    <a:pt x="541" y="181"/>
                  </a:lnTo>
                  <a:lnTo>
                    <a:pt x="541" y="181"/>
                  </a:lnTo>
                  <a:lnTo>
                    <a:pt x="542" y="181"/>
                  </a:lnTo>
                  <a:lnTo>
                    <a:pt x="542" y="181"/>
                  </a:lnTo>
                  <a:lnTo>
                    <a:pt x="543" y="181"/>
                  </a:lnTo>
                  <a:lnTo>
                    <a:pt x="543" y="181"/>
                  </a:lnTo>
                  <a:lnTo>
                    <a:pt x="544" y="181"/>
                  </a:lnTo>
                  <a:lnTo>
                    <a:pt x="544" y="181"/>
                  </a:lnTo>
                  <a:lnTo>
                    <a:pt x="545" y="181"/>
                  </a:lnTo>
                  <a:lnTo>
                    <a:pt x="545" y="181"/>
                  </a:lnTo>
                  <a:lnTo>
                    <a:pt x="546" y="181"/>
                  </a:lnTo>
                  <a:lnTo>
                    <a:pt x="546" y="181"/>
                  </a:lnTo>
                  <a:lnTo>
                    <a:pt x="547" y="181"/>
                  </a:lnTo>
                  <a:lnTo>
                    <a:pt x="547" y="181"/>
                  </a:lnTo>
                  <a:lnTo>
                    <a:pt x="548" y="181"/>
                  </a:lnTo>
                  <a:lnTo>
                    <a:pt x="548" y="181"/>
                  </a:lnTo>
                  <a:lnTo>
                    <a:pt x="549" y="181"/>
                  </a:lnTo>
                  <a:lnTo>
                    <a:pt x="549" y="181"/>
                  </a:lnTo>
                  <a:lnTo>
                    <a:pt x="550" y="181"/>
                  </a:lnTo>
                  <a:lnTo>
                    <a:pt x="550" y="181"/>
                  </a:lnTo>
                  <a:lnTo>
                    <a:pt x="551" y="181"/>
                  </a:lnTo>
                  <a:lnTo>
                    <a:pt x="551" y="181"/>
                  </a:lnTo>
                  <a:lnTo>
                    <a:pt x="552" y="181"/>
                  </a:lnTo>
                  <a:lnTo>
                    <a:pt x="552" y="181"/>
                  </a:lnTo>
                  <a:lnTo>
                    <a:pt x="553" y="181"/>
                  </a:lnTo>
                  <a:lnTo>
                    <a:pt x="553" y="181"/>
                  </a:lnTo>
                  <a:lnTo>
                    <a:pt x="554" y="181"/>
                  </a:lnTo>
                  <a:lnTo>
                    <a:pt x="554" y="181"/>
                  </a:lnTo>
                  <a:lnTo>
                    <a:pt x="555" y="181"/>
                  </a:lnTo>
                  <a:lnTo>
                    <a:pt x="555" y="181"/>
                  </a:lnTo>
                  <a:lnTo>
                    <a:pt x="556" y="181"/>
                  </a:lnTo>
                  <a:lnTo>
                    <a:pt x="556" y="181"/>
                  </a:lnTo>
                  <a:lnTo>
                    <a:pt x="557" y="181"/>
                  </a:lnTo>
                  <a:lnTo>
                    <a:pt x="557" y="181"/>
                  </a:lnTo>
                  <a:lnTo>
                    <a:pt x="558" y="181"/>
                  </a:lnTo>
                  <a:lnTo>
                    <a:pt x="558" y="181"/>
                  </a:lnTo>
                  <a:lnTo>
                    <a:pt x="559" y="181"/>
                  </a:lnTo>
                  <a:lnTo>
                    <a:pt x="559" y="181"/>
                  </a:lnTo>
                  <a:lnTo>
                    <a:pt x="560" y="181"/>
                  </a:lnTo>
                  <a:lnTo>
                    <a:pt x="560" y="181"/>
                  </a:lnTo>
                  <a:lnTo>
                    <a:pt x="561" y="181"/>
                  </a:lnTo>
                  <a:lnTo>
                    <a:pt x="561" y="181"/>
                  </a:lnTo>
                  <a:lnTo>
                    <a:pt x="562" y="181"/>
                  </a:lnTo>
                  <a:lnTo>
                    <a:pt x="562" y="181"/>
                  </a:lnTo>
                  <a:lnTo>
                    <a:pt x="563" y="181"/>
                  </a:lnTo>
                  <a:lnTo>
                    <a:pt x="563" y="181"/>
                  </a:lnTo>
                  <a:lnTo>
                    <a:pt x="564" y="181"/>
                  </a:lnTo>
                  <a:lnTo>
                    <a:pt x="564" y="181"/>
                  </a:lnTo>
                  <a:lnTo>
                    <a:pt x="565" y="181"/>
                  </a:lnTo>
                  <a:lnTo>
                    <a:pt x="565" y="181"/>
                  </a:lnTo>
                  <a:lnTo>
                    <a:pt x="566" y="181"/>
                  </a:lnTo>
                  <a:lnTo>
                    <a:pt x="566" y="181"/>
                  </a:lnTo>
                  <a:lnTo>
                    <a:pt x="567" y="181"/>
                  </a:lnTo>
                  <a:lnTo>
                    <a:pt x="567" y="181"/>
                  </a:lnTo>
                  <a:lnTo>
                    <a:pt x="568" y="181"/>
                  </a:lnTo>
                  <a:lnTo>
                    <a:pt x="568" y="181"/>
                  </a:lnTo>
                  <a:lnTo>
                    <a:pt x="569" y="181"/>
                  </a:lnTo>
                  <a:lnTo>
                    <a:pt x="569" y="181"/>
                  </a:lnTo>
                  <a:lnTo>
                    <a:pt x="570" y="181"/>
                  </a:lnTo>
                  <a:lnTo>
                    <a:pt x="570" y="181"/>
                  </a:lnTo>
                  <a:lnTo>
                    <a:pt x="571" y="181"/>
                  </a:lnTo>
                  <a:lnTo>
                    <a:pt x="571" y="181"/>
                  </a:lnTo>
                  <a:lnTo>
                    <a:pt x="572" y="181"/>
                  </a:lnTo>
                  <a:lnTo>
                    <a:pt x="572" y="181"/>
                  </a:lnTo>
                  <a:lnTo>
                    <a:pt x="573" y="181"/>
                  </a:lnTo>
                  <a:lnTo>
                    <a:pt x="573" y="181"/>
                  </a:lnTo>
                  <a:lnTo>
                    <a:pt x="574" y="181"/>
                  </a:lnTo>
                  <a:lnTo>
                    <a:pt x="574" y="181"/>
                  </a:lnTo>
                  <a:lnTo>
                    <a:pt x="575" y="181"/>
                  </a:lnTo>
                  <a:lnTo>
                    <a:pt x="575" y="181"/>
                  </a:lnTo>
                  <a:lnTo>
                    <a:pt x="576" y="181"/>
                  </a:lnTo>
                  <a:lnTo>
                    <a:pt x="576" y="181"/>
                  </a:lnTo>
                  <a:lnTo>
                    <a:pt x="577" y="181"/>
                  </a:lnTo>
                  <a:lnTo>
                    <a:pt x="577" y="181"/>
                  </a:lnTo>
                  <a:lnTo>
                    <a:pt x="578" y="181"/>
                  </a:lnTo>
                  <a:lnTo>
                    <a:pt x="578" y="181"/>
                  </a:lnTo>
                  <a:lnTo>
                    <a:pt x="579" y="181"/>
                  </a:lnTo>
                  <a:lnTo>
                    <a:pt x="579" y="181"/>
                  </a:lnTo>
                  <a:lnTo>
                    <a:pt x="580" y="181"/>
                  </a:lnTo>
                  <a:lnTo>
                    <a:pt x="580" y="181"/>
                  </a:lnTo>
                  <a:lnTo>
                    <a:pt x="581" y="181"/>
                  </a:lnTo>
                  <a:lnTo>
                    <a:pt x="581" y="181"/>
                  </a:lnTo>
                  <a:lnTo>
                    <a:pt x="582" y="181"/>
                  </a:lnTo>
                  <a:lnTo>
                    <a:pt x="582" y="181"/>
                  </a:lnTo>
                  <a:lnTo>
                    <a:pt x="583" y="181"/>
                  </a:lnTo>
                  <a:lnTo>
                    <a:pt x="583" y="181"/>
                  </a:lnTo>
                  <a:lnTo>
                    <a:pt x="584" y="181"/>
                  </a:lnTo>
                  <a:lnTo>
                    <a:pt x="584" y="181"/>
                  </a:lnTo>
                  <a:lnTo>
                    <a:pt x="585" y="181"/>
                  </a:lnTo>
                  <a:lnTo>
                    <a:pt x="585" y="181"/>
                  </a:lnTo>
                  <a:lnTo>
                    <a:pt x="586" y="181"/>
                  </a:lnTo>
                  <a:lnTo>
                    <a:pt x="586" y="181"/>
                  </a:lnTo>
                  <a:lnTo>
                    <a:pt x="587" y="181"/>
                  </a:lnTo>
                  <a:lnTo>
                    <a:pt x="587" y="181"/>
                  </a:lnTo>
                  <a:lnTo>
                    <a:pt x="588" y="181"/>
                  </a:lnTo>
                  <a:lnTo>
                    <a:pt x="588" y="181"/>
                  </a:lnTo>
                  <a:lnTo>
                    <a:pt x="589" y="181"/>
                  </a:lnTo>
                  <a:lnTo>
                    <a:pt x="589" y="181"/>
                  </a:lnTo>
                  <a:lnTo>
                    <a:pt x="590" y="181"/>
                  </a:lnTo>
                  <a:lnTo>
                    <a:pt x="590" y="181"/>
                  </a:lnTo>
                  <a:lnTo>
                    <a:pt x="591" y="181"/>
                  </a:lnTo>
                  <a:lnTo>
                    <a:pt x="591" y="181"/>
                  </a:lnTo>
                  <a:lnTo>
                    <a:pt x="592" y="181"/>
                  </a:lnTo>
                  <a:lnTo>
                    <a:pt x="592" y="181"/>
                  </a:lnTo>
                  <a:lnTo>
                    <a:pt x="593" y="181"/>
                  </a:lnTo>
                  <a:lnTo>
                    <a:pt x="593" y="181"/>
                  </a:lnTo>
                  <a:lnTo>
                    <a:pt x="594" y="181"/>
                  </a:lnTo>
                  <a:lnTo>
                    <a:pt x="594" y="181"/>
                  </a:lnTo>
                  <a:lnTo>
                    <a:pt x="595" y="181"/>
                  </a:lnTo>
                  <a:lnTo>
                    <a:pt x="595" y="181"/>
                  </a:lnTo>
                  <a:lnTo>
                    <a:pt x="596" y="181"/>
                  </a:lnTo>
                  <a:lnTo>
                    <a:pt x="596" y="181"/>
                  </a:lnTo>
                  <a:lnTo>
                    <a:pt x="597" y="181"/>
                  </a:lnTo>
                  <a:lnTo>
                    <a:pt x="597" y="181"/>
                  </a:lnTo>
                  <a:lnTo>
                    <a:pt x="598" y="181"/>
                  </a:lnTo>
                  <a:lnTo>
                    <a:pt x="598" y="181"/>
                  </a:lnTo>
                  <a:lnTo>
                    <a:pt x="599" y="181"/>
                  </a:lnTo>
                  <a:lnTo>
                    <a:pt x="599" y="181"/>
                  </a:lnTo>
                  <a:lnTo>
                    <a:pt x="600" y="181"/>
                  </a:lnTo>
                  <a:lnTo>
                    <a:pt x="600" y="181"/>
                  </a:lnTo>
                  <a:lnTo>
                    <a:pt x="601" y="181"/>
                  </a:lnTo>
                  <a:lnTo>
                    <a:pt x="601" y="181"/>
                  </a:lnTo>
                  <a:lnTo>
                    <a:pt x="602" y="181"/>
                  </a:lnTo>
                  <a:lnTo>
                    <a:pt x="602" y="181"/>
                  </a:lnTo>
                  <a:lnTo>
                    <a:pt x="603" y="181"/>
                  </a:lnTo>
                  <a:lnTo>
                    <a:pt x="603" y="181"/>
                  </a:lnTo>
                  <a:lnTo>
                    <a:pt x="604" y="181"/>
                  </a:lnTo>
                  <a:lnTo>
                    <a:pt x="604" y="181"/>
                  </a:lnTo>
                  <a:lnTo>
                    <a:pt x="605" y="181"/>
                  </a:lnTo>
                  <a:lnTo>
                    <a:pt x="605" y="181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7" y="181"/>
                  </a:lnTo>
                  <a:lnTo>
                    <a:pt x="607" y="181"/>
                  </a:lnTo>
                  <a:lnTo>
                    <a:pt x="608" y="181"/>
                  </a:lnTo>
                  <a:lnTo>
                    <a:pt x="608" y="181"/>
                  </a:lnTo>
                  <a:lnTo>
                    <a:pt x="609" y="181"/>
                  </a:lnTo>
                  <a:lnTo>
                    <a:pt x="609" y="181"/>
                  </a:lnTo>
                  <a:lnTo>
                    <a:pt x="610" y="181"/>
                  </a:lnTo>
                  <a:lnTo>
                    <a:pt x="610" y="181"/>
                  </a:lnTo>
                  <a:lnTo>
                    <a:pt x="611" y="181"/>
                  </a:lnTo>
                  <a:lnTo>
                    <a:pt x="611" y="181"/>
                  </a:lnTo>
                  <a:lnTo>
                    <a:pt x="612" y="181"/>
                  </a:lnTo>
                  <a:lnTo>
                    <a:pt x="612" y="181"/>
                  </a:lnTo>
                  <a:lnTo>
                    <a:pt x="613" y="181"/>
                  </a:lnTo>
                  <a:lnTo>
                    <a:pt x="613" y="181"/>
                  </a:lnTo>
                  <a:lnTo>
                    <a:pt x="614" y="181"/>
                  </a:lnTo>
                  <a:lnTo>
                    <a:pt x="614" y="181"/>
                  </a:lnTo>
                  <a:lnTo>
                    <a:pt x="615" y="181"/>
                  </a:lnTo>
                  <a:lnTo>
                    <a:pt x="615" y="181"/>
                  </a:lnTo>
                  <a:lnTo>
                    <a:pt x="616" y="181"/>
                  </a:lnTo>
                  <a:lnTo>
                    <a:pt x="616" y="181"/>
                  </a:lnTo>
                  <a:lnTo>
                    <a:pt x="617" y="181"/>
                  </a:lnTo>
                  <a:lnTo>
                    <a:pt x="617" y="181"/>
                  </a:lnTo>
                  <a:lnTo>
                    <a:pt x="618" y="181"/>
                  </a:lnTo>
                  <a:lnTo>
                    <a:pt x="618" y="181"/>
                  </a:lnTo>
                  <a:lnTo>
                    <a:pt x="619" y="181"/>
                  </a:lnTo>
                  <a:lnTo>
                    <a:pt x="619" y="181"/>
                  </a:lnTo>
                  <a:lnTo>
                    <a:pt x="620" y="181"/>
                  </a:lnTo>
                  <a:lnTo>
                    <a:pt x="620" y="181"/>
                  </a:lnTo>
                  <a:lnTo>
                    <a:pt x="621" y="181"/>
                  </a:lnTo>
                  <a:lnTo>
                    <a:pt x="621" y="181"/>
                  </a:lnTo>
                  <a:lnTo>
                    <a:pt x="622" y="181"/>
                  </a:lnTo>
                  <a:lnTo>
                    <a:pt x="622" y="181"/>
                  </a:lnTo>
                  <a:lnTo>
                    <a:pt x="623" y="181"/>
                  </a:lnTo>
                  <a:lnTo>
                    <a:pt x="623" y="181"/>
                  </a:lnTo>
                  <a:lnTo>
                    <a:pt x="624" y="181"/>
                  </a:lnTo>
                  <a:lnTo>
                    <a:pt x="624" y="181"/>
                  </a:lnTo>
                  <a:lnTo>
                    <a:pt x="625" y="181"/>
                  </a:lnTo>
                  <a:lnTo>
                    <a:pt x="625" y="181"/>
                  </a:lnTo>
                  <a:lnTo>
                    <a:pt x="626" y="181"/>
                  </a:lnTo>
                  <a:lnTo>
                    <a:pt x="626" y="181"/>
                  </a:lnTo>
                  <a:lnTo>
                    <a:pt x="627" y="181"/>
                  </a:lnTo>
                  <a:lnTo>
                    <a:pt x="627" y="181"/>
                  </a:lnTo>
                  <a:lnTo>
                    <a:pt x="628" y="181"/>
                  </a:lnTo>
                  <a:lnTo>
                    <a:pt x="628" y="181"/>
                  </a:lnTo>
                  <a:lnTo>
                    <a:pt x="629" y="181"/>
                  </a:lnTo>
                  <a:lnTo>
                    <a:pt x="629" y="181"/>
                  </a:lnTo>
                  <a:lnTo>
                    <a:pt x="630" y="181"/>
                  </a:lnTo>
                  <a:lnTo>
                    <a:pt x="630" y="181"/>
                  </a:lnTo>
                  <a:lnTo>
                    <a:pt x="631" y="181"/>
                  </a:lnTo>
                  <a:lnTo>
                    <a:pt x="631" y="181"/>
                  </a:lnTo>
                  <a:lnTo>
                    <a:pt x="632" y="181"/>
                  </a:lnTo>
                  <a:lnTo>
                    <a:pt x="632" y="181"/>
                  </a:lnTo>
                  <a:lnTo>
                    <a:pt x="633" y="181"/>
                  </a:lnTo>
                  <a:lnTo>
                    <a:pt x="633" y="181"/>
                  </a:lnTo>
                  <a:lnTo>
                    <a:pt x="634" y="181"/>
                  </a:lnTo>
                  <a:lnTo>
                    <a:pt x="634" y="181"/>
                  </a:lnTo>
                  <a:lnTo>
                    <a:pt x="635" y="181"/>
                  </a:lnTo>
                  <a:lnTo>
                    <a:pt x="635" y="181"/>
                  </a:lnTo>
                  <a:lnTo>
                    <a:pt x="636" y="181"/>
                  </a:lnTo>
                  <a:lnTo>
                    <a:pt x="636" y="181"/>
                  </a:lnTo>
                  <a:lnTo>
                    <a:pt x="637" y="181"/>
                  </a:lnTo>
                  <a:lnTo>
                    <a:pt x="637" y="181"/>
                  </a:lnTo>
                  <a:lnTo>
                    <a:pt x="638" y="181"/>
                  </a:lnTo>
                  <a:lnTo>
                    <a:pt x="638" y="181"/>
                  </a:lnTo>
                  <a:lnTo>
                    <a:pt x="639" y="181"/>
                  </a:lnTo>
                  <a:lnTo>
                    <a:pt x="639" y="181"/>
                  </a:lnTo>
                  <a:lnTo>
                    <a:pt x="640" y="181"/>
                  </a:lnTo>
                  <a:lnTo>
                    <a:pt x="640" y="181"/>
                  </a:lnTo>
                  <a:lnTo>
                    <a:pt x="641" y="181"/>
                  </a:lnTo>
                  <a:lnTo>
                    <a:pt x="641" y="181"/>
                  </a:lnTo>
                  <a:lnTo>
                    <a:pt x="642" y="181"/>
                  </a:lnTo>
                  <a:lnTo>
                    <a:pt x="642" y="181"/>
                  </a:lnTo>
                  <a:lnTo>
                    <a:pt x="643" y="181"/>
                  </a:lnTo>
                  <a:lnTo>
                    <a:pt x="643" y="181"/>
                  </a:lnTo>
                  <a:lnTo>
                    <a:pt x="644" y="181"/>
                  </a:lnTo>
                  <a:lnTo>
                    <a:pt x="644" y="181"/>
                  </a:lnTo>
                  <a:lnTo>
                    <a:pt x="645" y="181"/>
                  </a:lnTo>
                  <a:lnTo>
                    <a:pt x="645" y="181"/>
                  </a:lnTo>
                  <a:lnTo>
                    <a:pt x="646" y="181"/>
                  </a:lnTo>
                  <a:lnTo>
                    <a:pt x="646" y="181"/>
                  </a:lnTo>
                  <a:lnTo>
                    <a:pt x="647" y="181"/>
                  </a:lnTo>
                  <a:lnTo>
                    <a:pt x="647" y="181"/>
                  </a:lnTo>
                  <a:lnTo>
                    <a:pt x="648" y="181"/>
                  </a:lnTo>
                  <a:lnTo>
                    <a:pt x="648" y="181"/>
                  </a:lnTo>
                  <a:lnTo>
                    <a:pt x="649" y="181"/>
                  </a:lnTo>
                  <a:lnTo>
                    <a:pt x="649" y="181"/>
                  </a:lnTo>
                  <a:lnTo>
                    <a:pt x="650" y="181"/>
                  </a:lnTo>
                  <a:lnTo>
                    <a:pt x="650" y="181"/>
                  </a:lnTo>
                  <a:lnTo>
                    <a:pt x="651" y="181"/>
                  </a:lnTo>
                  <a:lnTo>
                    <a:pt x="651" y="181"/>
                  </a:lnTo>
                  <a:lnTo>
                    <a:pt x="652" y="181"/>
                  </a:lnTo>
                  <a:lnTo>
                    <a:pt x="652" y="181"/>
                  </a:lnTo>
                  <a:lnTo>
                    <a:pt x="653" y="181"/>
                  </a:lnTo>
                  <a:lnTo>
                    <a:pt x="653" y="181"/>
                  </a:lnTo>
                  <a:lnTo>
                    <a:pt x="654" y="181"/>
                  </a:lnTo>
                  <a:lnTo>
                    <a:pt x="654" y="181"/>
                  </a:lnTo>
                  <a:lnTo>
                    <a:pt x="655" y="181"/>
                  </a:lnTo>
                  <a:lnTo>
                    <a:pt x="655" y="181"/>
                  </a:lnTo>
                  <a:lnTo>
                    <a:pt x="656" y="181"/>
                  </a:lnTo>
                  <a:lnTo>
                    <a:pt x="656" y="181"/>
                  </a:lnTo>
                  <a:lnTo>
                    <a:pt x="657" y="181"/>
                  </a:lnTo>
                  <a:lnTo>
                    <a:pt x="657" y="181"/>
                  </a:lnTo>
                  <a:lnTo>
                    <a:pt x="658" y="181"/>
                  </a:lnTo>
                  <a:lnTo>
                    <a:pt x="658" y="181"/>
                  </a:lnTo>
                  <a:lnTo>
                    <a:pt x="659" y="181"/>
                  </a:lnTo>
                  <a:lnTo>
                    <a:pt x="659" y="181"/>
                  </a:lnTo>
                  <a:lnTo>
                    <a:pt x="660" y="181"/>
                  </a:lnTo>
                  <a:lnTo>
                    <a:pt x="660" y="181"/>
                  </a:lnTo>
                  <a:lnTo>
                    <a:pt x="661" y="181"/>
                  </a:lnTo>
                  <a:lnTo>
                    <a:pt x="661" y="181"/>
                  </a:lnTo>
                  <a:lnTo>
                    <a:pt x="662" y="181"/>
                  </a:lnTo>
                  <a:lnTo>
                    <a:pt x="662" y="181"/>
                  </a:lnTo>
                  <a:lnTo>
                    <a:pt x="663" y="181"/>
                  </a:lnTo>
                  <a:lnTo>
                    <a:pt x="663" y="181"/>
                  </a:lnTo>
                  <a:lnTo>
                    <a:pt x="664" y="181"/>
                  </a:lnTo>
                  <a:lnTo>
                    <a:pt x="664" y="181"/>
                  </a:lnTo>
                  <a:lnTo>
                    <a:pt x="665" y="181"/>
                  </a:lnTo>
                  <a:lnTo>
                    <a:pt x="665" y="181"/>
                  </a:lnTo>
                  <a:lnTo>
                    <a:pt x="666" y="181"/>
                  </a:lnTo>
                  <a:lnTo>
                    <a:pt x="666" y="181"/>
                  </a:lnTo>
                  <a:lnTo>
                    <a:pt x="667" y="181"/>
                  </a:lnTo>
                  <a:lnTo>
                    <a:pt x="667" y="181"/>
                  </a:lnTo>
                  <a:lnTo>
                    <a:pt x="668" y="181"/>
                  </a:lnTo>
                  <a:lnTo>
                    <a:pt x="668" y="181"/>
                  </a:lnTo>
                  <a:lnTo>
                    <a:pt x="669" y="181"/>
                  </a:lnTo>
                  <a:lnTo>
                    <a:pt x="669" y="181"/>
                  </a:lnTo>
                  <a:lnTo>
                    <a:pt x="670" y="181"/>
                  </a:lnTo>
                  <a:lnTo>
                    <a:pt x="670" y="181"/>
                  </a:lnTo>
                  <a:lnTo>
                    <a:pt x="671" y="181"/>
                  </a:lnTo>
                  <a:lnTo>
                    <a:pt x="671" y="181"/>
                  </a:lnTo>
                  <a:lnTo>
                    <a:pt x="672" y="181"/>
                  </a:lnTo>
                  <a:lnTo>
                    <a:pt x="672" y="181"/>
                  </a:lnTo>
                  <a:lnTo>
                    <a:pt x="673" y="181"/>
                  </a:lnTo>
                  <a:lnTo>
                    <a:pt x="673" y="181"/>
                  </a:lnTo>
                  <a:lnTo>
                    <a:pt x="674" y="181"/>
                  </a:lnTo>
                  <a:lnTo>
                    <a:pt x="674" y="181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6" y="181"/>
                  </a:lnTo>
                  <a:lnTo>
                    <a:pt x="676" y="181"/>
                  </a:lnTo>
                  <a:lnTo>
                    <a:pt x="677" y="181"/>
                  </a:lnTo>
                  <a:lnTo>
                    <a:pt x="677" y="181"/>
                  </a:lnTo>
                  <a:lnTo>
                    <a:pt x="678" y="181"/>
                  </a:lnTo>
                  <a:lnTo>
                    <a:pt x="678" y="181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680" y="181"/>
                  </a:lnTo>
                  <a:lnTo>
                    <a:pt x="680" y="181"/>
                  </a:lnTo>
                  <a:lnTo>
                    <a:pt x="681" y="181"/>
                  </a:lnTo>
                  <a:lnTo>
                    <a:pt x="681" y="181"/>
                  </a:lnTo>
                  <a:lnTo>
                    <a:pt x="682" y="181"/>
                  </a:lnTo>
                  <a:lnTo>
                    <a:pt x="682" y="181"/>
                  </a:lnTo>
                  <a:lnTo>
                    <a:pt x="683" y="181"/>
                  </a:lnTo>
                  <a:lnTo>
                    <a:pt x="683" y="181"/>
                  </a:lnTo>
                  <a:lnTo>
                    <a:pt x="684" y="181"/>
                  </a:lnTo>
                  <a:lnTo>
                    <a:pt x="684" y="181"/>
                  </a:lnTo>
                  <a:lnTo>
                    <a:pt x="685" y="181"/>
                  </a:lnTo>
                  <a:lnTo>
                    <a:pt x="685" y="181"/>
                  </a:lnTo>
                  <a:lnTo>
                    <a:pt x="686" y="181"/>
                  </a:lnTo>
                  <a:lnTo>
                    <a:pt x="686" y="181"/>
                  </a:lnTo>
                  <a:lnTo>
                    <a:pt x="687" y="181"/>
                  </a:lnTo>
                  <a:lnTo>
                    <a:pt x="687" y="179"/>
                  </a:lnTo>
                  <a:lnTo>
                    <a:pt x="688" y="179"/>
                  </a:lnTo>
                  <a:lnTo>
                    <a:pt x="688" y="177"/>
                  </a:lnTo>
                  <a:lnTo>
                    <a:pt x="689" y="177"/>
                  </a:lnTo>
                  <a:lnTo>
                    <a:pt x="689" y="175"/>
                  </a:lnTo>
                  <a:lnTo>
                    <a:pt x="690" y="175"/>
                  </a:lnTo>
                  <a:lnTo>
                    <a:pt x="690" y="175"/>
                  </a:lnTo>
                  <a:lnTo>
                    <a:pt x="690" y="175"/>
                  </a:lnTo>
                  <a:lnTo>
                    <a:pt x="691" y="175"/>
                  </a:lnTo>
                  <a:lnTo>
                    <a:pt x="691" y="176"/>
                  </a:lnTo>
                  <a:lnTo>
                    <a:pt x="691" y="176"/>
                  </a:lnTo>
                  <a:lnTo>
                    <a:pt x="692" y="176"/>
                  </a:lnTo>
                  <a:lnTo>
                    <a:pt x="692" y="177"/>
                  </a:lnTo>
                  <a:lnTo>
                    <a:pt x="693" y="177"/>
                  </a:lnTo>
                  <a:lnTo>
                    <a:pt x="693" y="178"/>
                  </a:lnTo>
                  <a:lnTo>
                    <a:pt x="693" y="179"/>
                  </a:lnTo>
                  <a:lnTo>
                    <a:pt x="694" y="179"/>
                  </a:lnTo>
                  <a:lnTo>
                    <a:pt x="695" y="179"/>
                  </a:lnTo>
                  <a:lnTo>
                    <a:pt x="695" y="179"/>
                  </a:lnTo>
                  <a:lnTo>
                    <a:pt x="695" y="180"/>
                  </a:lnTo>
                  <a:lnTo>
                    <a:pt x="696" y="180"/>
                  </a:lnTo>
                  <a:lnTo>
                    <a:pt x="697" y="180"/>
                  </a:lnTo>
                  <a:lnTo>
                    <a:pt x="697" y="180"/>
                  </a:lnTo>
                  <a:lnTo>
                    <a:pt x="697" y="180"/>
                  </a:lnTo>
                  <a:lnTo>
                    <a:pt x="698" y="180"/>
                  </a:lnTo>
                  <a:lnTo>
                    <a:pt x="698" y="181"/>
                  </a:lnTo>
                  <a:lnTo>
                    <a:pt x="698" y="181"/>
                  </a:lnTo>
                  <a:lnTo>
                    <a:pt x="699" y="181"/>
                  </a:lnTo>
                  <a:lnTo>
                    <a:pt x="700" y="181"/>
                  </a:lnTo>
                  <a:lnTo>
                    <a:pt x="700" y="181"/>
                  </a:lnTo>
                  <a:lnTo>
                    <a:pt x="701" y="181"/>
                  </a:lnTo>
                  <a:lnTo>
                    <a:pt x="701" y="181"/>
                  </a:lnTo>
                  <a:lnTo>
                    <a:pt x="702" y="181"/>
                  </a:lnTo>
                  <a:lnTo>
                    <a:pt x="702" y="181"/>
                  </a:lnTo>
                  <a:lnTo>
                    <a:pt x="703" y="181"/>
                  </a:lnTo>
                  <a:lnTo>
                    <a:pt x="703" y="181"/>
                  </a:lnTo>
                  <a:lnTo>
                    <a:pt x="704" y="181"/>
                  </a:lnTo>
                  <a:lnTo>
                    <a:pt x="704" y="181"/>
                  </a:lnTo>
                  <a:lnTo>
                    <a:pt x="705" y="181"/>
                  </a:lnTo>
                  <a:lnTo>
                    <a:pt x="705" y="181"/>
                  </a:lnTo>
                  <a:lnTo>
                    <a:pt x="706" y="181"/>
                  </a:lnTo>
                  <a:lnTo>
                    <a:pt x="706" y="181"/>
                  </a:lnTo>
                  <a:lnTo>
                    <a:pt x="707" y="181"/>
                  </a:lnTo>
                  <a:lnTo>
                    <a:pt x="707" y="180"/>
                  </a:lnTo>
                  <a:lnTo>
                    <a:pt x="708" y="180"/>
                  </a:lnTo>
                  <a:lnTo>
                    <a:pt x="708" y="180"/>
                  </a:lnTo>
                  <a:lnTo>
                    <a:pt x="709" y="180"/>
                  </a:lnTo>
                  <a:lnTo>
                    <a:pt x="709" y="176"/>
                  </a:lnTo>
                  <a:lnTo>
                    <a:pt x="710" y="176"/>
                  </a:lnTo>
                  <a:lnTo>
                    <a:pt x="710" y="174"/>
                  </a:lnTo>
                  <a:lnTo>
                    <a:pt x="711" y="174"/>
                  </a:lnTo>
                  <a:lnTo>
                    <a:pt x="711" y="173"/>
                  </a:lnTo>
                  <a:lnTo>
                    <a:pt x="712" y="173"/>
                  </a:lnTo>
                  <a:lnTo>
                    <a:pt x="712" y="173"/>
                  </a:lnTo>
                  <a:lnTo>
                    <a:pt x="712" y="174"/>
                  </a:lnTo>
                  <a:lnTo>
                    <a:pt x="713" y="174"/>
                  </a:lnTo>
                  <a:lnTo>
                    <a:pt x="713" y="175"/>
                  </a:lnTo>
                  <a:lnTo>
                    <a:pt x="713" y="176"/>
                  </a:lnTo>
                  <a:lnTo>
                    <a:pt x="714" y="176"/>
                  </a:lnTo>
                  <a:lnTo>
                    <a:pt x="714" y="177"/>
                  </a:lnTo>
                  <a:lnTo>
                    <a:pt x="715" y="177"/>
                  </a:lnTo>
                  <a:lnTo>
                    <a:pt x="715" y="178"/>
                  </a:lnTo>
                  <a:lnTo>
                    <a:pt x="715" y="178"/>
                  </a:lnTo>
                  <a:lnTo>
                    <a:pt x="716" y="178"/>
                  </a:lnTo>
                  <a:lnTo>
                    <a:pt x="716" y="179"/>
                  </a:lnTo>
                  <a:lnTo>
                    <a:pt x="717" y="179"/>
                  </a:lnTo>
                  <a:lnTo>
                    <a:pt x="717" y="180"/>
                  </a:lnTo>
                  <a:lnTo>
                    <a:pt x="718" y="180"/>
                  </a:lnTo>
                  <a:lnTo>
                    <a:pt x="719" y="180"/>
                  </a:lnTo>
                  <a:lnTo>
                    <a:pt x="719" y="180"/>
                  </a:lnTo>
                  <a:lnTo>
                    <a:pt x="720" y="180"/>
                  </a:lnTo>
                  <a:lnTo>
                    <a:pt x="720" y="180"/>
                  </a:lnTo>
                  <a:lnTo>
                    <a:pt x="720" y="181"/>
                  </a:lnTo>
                  <a:lnTo>
                    <a:pt x="721" y="181"/>
                  </a:lnTo>
                  <a:lnTo>
                    <a:pt x="722" y="181"/>
                  </a:lnTo>
                  <a:lnTo>
                    <a:pt x="722" y="181"/>
                  </a:lnTo>
                  <a:lnTo>
                    <a:pt x="723" y="181"/>
                  </a:lnTo>
                  <a:lnTo>
                    <a:pt x="723" y="181"/>
                  </a:lnTo>
                  <a:lnTo>
                    <a:pt x="724" y="181"/>
                  </a:lnTo>
                  <a:lnTo>
                    <a:pt x="724" y="181"/>
                  </a:lnTo>
                  <a:lnTo>
                    <a:pt x="725" y="181"/>
                  </a:lnTo>
                  <a:lnTo>
                    <a:pt x="725" y="181"/>
                  </a:lnTo>
                  <a:lnTo>
                    <a:pt x="726" y="181"/>
                  </a:lnTo>
                  <a:lnTo>
                    <a:pt x="726" y="181"/>
                  </a:lnTo>
                  <a:lnTo>
                    <a:pt x="727" y="181"/>
                  </a:lnTo>
                  <a:lnTo>
                    <a:pt x="727" y="181"/>
                  </a:lnTo>
                  <a:lnTo>
                    <a:pt x="728" y="181"/>
                  </a:lnTo>
                  <a:lnTo>
                    <a:pt x="728" y="181"/>
                  </a:lnTo>
                  <a:lnTo>
                    <a:pt x="729" y="181"/>
                  </a:lnTo>
                  <a:lnTo>
                    <a:pt x="729" y="180"/>
                  </a:lnTo>
                  <a:lnTo>
                    <a:pt x="730" y="180"/>
                  </a:lnTo>
                  <a:lnTo>
                    <a:pt x="730" y="177"/>
                  </a:lnTo>
                  <a:lnTo>
                    <a:pt x="731" y="177"/>
                  </a:lnTo>
                  <a:lnTo>
                    <a:pt x="731" y="177"/>
                  </a:lnTo>
                  <a:lnTo>
                    <a:pt x="732" y="177"/>
                  </a:lnTo>
                  <a:lnTo>
                    <a:pt x="732" y="175"/>
                  </a:lnTo>
                  <a:lnTo>
                    <a:pt x="732" y="176"/>
                  </a:lnTo>
                  <a:lnTo>
                    <a:pt x="733" y="176"/>
                  </a:lnTo>
                  <a:lnTo>
                    <a:pt x="733" y="177"/>
                  </a:lnTo>
                  <a:lnTo>
                    <a:pt x="734" y="177"/>
                  </a:lnTo>
                  <a:lnTo>
                    <a:pt x="734" y="178"/>
                  </a:lnTo>
                  <a:lnTo>
                    <a:pt x="735" y="178"/>
                  </a:lnTo>
                  <a:lnTo>
                    <a:pt x="735" y="179"/>
                  </a:lnTo>
                  <a:lnTo>
                    <a:pt x="735" y="179"/>
                  </a:lnTo>
                  <a:lnTo>
                    <a:pt x="736" y="179"/>
                  </a:lnTo>
                  <a:lnTo>
                    <a:pt x="737" y="179"/>
                  </a:lnTo>
                  <a:lnTo>
                    <a:pt x="737" y="179"/>
                  </a:lnTo>
                  <a:lnTo>
                    <a:pt x="737" y="180"/>
                  </a:lnTo>
                  <a:lnTo>
                    <a:pt x="738" y="180"/>
                  </a:lnTo>
                  <a:lnTo>
                    <a:pt x="739" y="180"/>
                  </a:lnTo>
                  <a:lnTo>
                    <a:pt x="739" y="180"/>
                  </a:lnTo>
                  <a:lnTo>
                    <a:pt x="740" y="180"/>
                  </a:lnTo>
                  <a:lnTo>
                    <a:pt x="740" y="180"/>
                  </a:lnTo>
                  <a:lnTo>
                    <a:pt x="740" y="180"/>
                  </a:lnTo>
                  <a:lnTo>
                    <a:pt x="741" y="180"/>
                  </a:lnTo>
                  <a:lnTo>
                    <a:pt x="741" y="181"/>
                  </a:lnTo>
                  <a:lnTo>
                    <a:pt x="741" y="181"/>
                  </a:lnTo>
                  <a:lnTo>
                    <a:pt x="742" y="181"/>
                  </a:lnTo>
                  <a:lnTo>
                    <a:pt x="743" y="181"/>
                  </a:lnTo>
                  <a:lnTo>
                    <a:pt x="743" y="181"/>
                  </a:lnTo>
                  <a:lnTo>
                    <a:pt x="744" y="181"/>
                  </a:lnTo>
                  <a:lnTo>
                    <a:pt x="744" y="181"/>
                  </a:lnTo>
                  <a:lnTo>
                    <a:pt x="745" y="181"/>
                  </a:lnTo>
                  <a:lnTo>
                    <a:pt x="745" y="181"/>
                  </a:lnTo>
                  <a:lnTo>
                    <a:pt x="746" y="181"/>
                  </a:lnTo>
                  <a:lnTo>
                    <a:pt x="746" y="181"/>
                  </a:lnTo>
                  <a:lnTo>
                    <a:pt x="747" y="181"/>
                  </a:lnTo>
                  <a:lnTo>
                    <a:pt x="747" y="181"/>
                  </a:lnTo>
                  <a:lnTo>
                    <a:pt x="748" y="181"/>
                  </a:lnTo>
                  <a:lnTo>
                    <a:pt x="748" y="181"/>
                  </a:lnTo>
                  <a:lnTo>
                    <a:pt x="749" y="181"/>
                  </a:lnTo>
                  <a:lnTo>
                    <a:pt x="749" y="181"/>
                  </a:lnTo>
                  <a:lnTo>
                    <a:pt x="750" y="181"/>
                  </a:lnTo>
                  <a:lnTo>
                    <a:pt x="750" y="181"/>
                  </a:lnTo>
                  <a:lnTo>
                    <a:pt x="751" y="181"/>
                  </a:lnTo>
                  <a:lnTo>
                    <a:pt x="751" y="180"/>
                  </a:lnTo>
                  <a:lnTo>
                    <a:pt x="752" y="180"/>
                  </a:lnTo>
                  <a:lnTo>
                    <a:pt x="752" y="179"/>
                  </a:lnTo>
                  <a:lnTo>
                    <a:pt x="753" y="179"/>
                  </a:lnTo>
                  <a:lnTo>
                    <a:pt x="753" y="179"/>
                  </a:lnTo>
                  <a:lnTo>
                    <a:pt x="754" y="179"/>
                  </a:lnTo>
                  <a:lnTo>
                    <a:pt x="754" y="179"/>
                  </a:lnTo>
                  <a:lnTo>
                    <a:pt x="755" y="179"/>
                  </a:lnTo>
                  <a:lnTo>
                    <a:pt x="755" y="179"/>
                  </a:lnTo>
                  <a:lnTo>
                    <a:pt x="755" y="180"/>
                  </a:lnTo>
                  <a:lnTo>
                    <a:pt x="756" y="180"/>
                  </a:lnTo>
                  <a:lnTo>
                    <a:pt x="757" y="180"/>
                  </a:lnTo>
                  <a:lnTo>
                    <a:pt x="757" y="180"/>
                  </a:lnTo>
                  <a:lnTo>
                    <a:pt x="758" y="180"/>
                  </a:lnTo>
                  <a:lnTo>
                    <a:pt x="758" y="180"/>
                  </a:lnTo>
                  <a:lnTo>
                    <a:pt x="758" y="181"/>
                  </a:lnTo>
                  <a:lnTo>
                    <a:pt x="759" y="181"/>
                  </a:lnTo>
                  <a:lnTo>
                    <a:pt x="760" y="181"/>
                  </a:lnTo>
                  <a:lnTo>
                    <a:pt x="760" y="181"/>
                  </a:lnTo>
                  <a:lnTo>
                    <a:pt x="761" y="181"/>
                  </a:lnTo>
                  <a:lnTo>
                    <a:pt x="761" y="181"/>
                  </a:lnTo>
                  <a:lnTo>
                    <a:pt x="762" y="181"/>
                  </a:lnTo>
                  <a:lnTo>
                    <a:pt x="762" y="181"/>
                  </a:lnTo>
                  <a:lnTo>
                    <a:pt x="763" y="181"/>
                  </a:lnTo>
                  <a:lnTo>
                    <a:pt x="763" y="181"/>
                  </a:lnTo>
                  <a:lnTo>
                    <a:pt x="764" y="181"/>
                  </a:lnTo>
                  <a:lnTo>
                    <a:pt x="764" y="181"/>
                  </a:lnTo>
                  <a:lnTo>
                    <a:pt x="765" y="181"/>
                  </a:lnTo>
                  <a:lnTo>
                    <a:pt x="765" y="181"/>
                  </a:lnTo>
                  <a:lnTo>
                    <a:pt x="766" y="181"/>
                  </a:lnTo>
                  <a:lnTo>
                    <a:pt x="766" y="181"/>
                  </a:lnTo>
                  <a:lnTo>
                    <a:pt x="767" y="181"/>
                  </a:lnTo>
                  <a:lnTo>
                    <a:pt x="767" y="181"/>
                  </a:lnTo>
                  <a:lnTo>
                    <a:pt x="768" y="181"/>
                  </a:lnTo>
                  <a:lnTo>
                    <a:pt x="768" y="181"/>
                  </a:lnTo>
                  <a:lnTo>
                    <a:pt x="769" y="181"/>
                  </a:lnTo>
                  <a:lnTo>
                    <a:pt x="769" y="181"/>
                  </a:lnTo>
                  <a:lnTo>
                    <a:pt x="770" y="181"/>
                  </a:lnTo>
                  <a:lnTo>
                    <a:pt x="770" y="181"/>
                  </a:lnTo>
                  <a:lnTo>
                    <a:pt x="771" y="181"/>
                  </a:lnTo>
                  <a:lnTo>
                    <a:pt x="771" y="181"/>
                  </a:lnTo>
                  <a:lnTo>
                    <a:pt x="772" y="181"/>
                  </a:lnTo>
                  <a:lnTo>
                    <a:pt x="772" y="181"/>
                  </a:lnTo>
                  <a:lnTo>
                    <a:pt x="773" y="181"/>
                  </a:lnTo>
                  <a:lnTo>
                    <a:pt x="773" y="181"/>
                  </a:lnTo>
                  <a:lnTo>
                    <a:pt x="774" y="181"/>
                  </a:lnTo>
                  <a:lnTo>
                    <a:pt x="774" y="180"/>
                  </a:lnTo>
                  <a:lnTo>
                    <a:pt x="775" y="180"/>
                  </a:lnTo>
                  <a:lnTo>
                    <a:pt x="775" y="180"/>
                  </a:lnTo>
                  <a:lnTo>
                    <a:pt x="776" y="180"/>
                  </a:lnTo>
                  <a:lnTo>
                    <a:pt x="776" y="180"/>
                  </a:lnTo>
                  <a:lnTo>
                    <a:pt x="776" y="181"/>
                  </a:lnTo>
                  <a:lnTo>
                    <a:pt x="777" y="181"/>
                  </a:lnTo>
                  <a:lnTo>
                    <a:pt x="778" y="181"/>
                  </a:lnTo>
                  <a:lnTo>
                    <a:pt x="778" y="181"/>
                  </a:lnTo>
                  <a:lnTo>
                    <a:pt x="779" y="181"/>
                  </a:lnTo>
                  <a:lnTo>
                    <a:pt x="779" y="181"/>
                  </a:lnTo>
                  <a:lnTo>
                    <a:pt x="780" y="181"/>
                  </a:lnTo>
                  <a:lnTo>
                    <a:pt x="780" y="181"/>
                  </a:lnTo>
                  <a:lnTo>
                    <a:pt x="781" y="181"/>
                  </a:lnTo>
                  <a:lnTo>
                    <a:pt x="781" y="181"/>
                  </a:lnTo>
                  <a:lnTo>
                    <a:pt x="782" y="181"/>
                  </a:lnTo>
                  <a:lnTo>
                    <a:pt x="782" y="181"/>
                  </a:lnTo>
                  <a:lnTo>
                    <a:pt x="783" y="181"/>
                  </a:lnTo>
                  <a:lnTo>
                    <a:pt x="783" y="181"/>
                  </a:lnTo>
                  <a:lnTo>
                    <a:pt x="784" y="181"/>
                  </a:lnTo>
                  <a:lnTo>
                    <a:pt x="784" y="181"/>
                  </a:lnTo>
                  <a:lnTo>
                    <a:pt x="785" y="181"/>
                  </a:lnTo>
                  <a:lnTo>
                    <a:pt x="785" y="181"/>
                  </a:lnTo>
                  <a:lnTo>
                    <a:pt x="786" y="181"/>
                  </a:lnTo>
                  <a:lnTo>
                    <a:pt x="786" y="181"/>
                  </a:lnTo>
                  <a:lnTo>
                    <a:pt x="787" y="181"/>
                  </a:lnTo>
                  <a:lnTo>
                    <a:pt x="787" y="181"/>
                  </a:lnTo>
                  <a:lnTo>
                    <a:pt x="788" y="181"/>
                  </a:lnTo>
                  <a:lnTo>
                    <a:pt x="788" y="181"/>
                  </a:lnTo>
                  <a:lnTo>
                    <a:pt x="789" y="181"/>
                  </a:lnTo>
                  <a:lnTo>
                    <a:pt x="789" y="181"/>
                  </a:lnTo>
                  <a:lnTo>
                    <a:pt x="790" y="181"/>
                  </a:lnTo>
                  <a:lnTo>
                    <a:pt x="790" y="181"/>
                  </a:lnTo>
                  <a:lnTo>
                    <a:pt x="791" y="181"/>
                  </a:lnTo>
                  <a:lnTo>
                    <a:pt x="791" y="181"/>
                  </a:lnTo>
                  <a:lnTo>
                    <a:pt x="792" y="181"/>
                  </a:lnTo>
                  <a:lnTo>
                    <a:pt x="792" y="181"/>
                  </a:lnTo>
                  <a:lnTo>
                    <a:pt x="793" y="181"/>
                  </a:lnTo>
                  <a:lnTo>
                    <a:pt x="793" y="181"/>
                  </a:lnTo>
                  <a:lnTo>
                    <a:pt x="794" y="181"/>
                  </a:lnTo>
                  <a:lnTo>
                    <a:pt x="794" y="181"/>
                  </a:lnTo>
                  <a:lnTo>
                    <a:pt x="795" y="181"/>
                  </a:lnTo>
                  <a:lnTo>
                    <a:pt x="795" y="181"/>
                  </a:lnTo>
                  <a:lnTo>
                    <a:pt x="796" y="181"/>
                  </a:lnTo>
                  <a:lnTo>
                    <a:pt x="796" y="181"/>
                  </a:lnTo>
                  <a:lnTo>
                    <a:pt x="797" y="181"/>
                  </a:lnTo>
                  <a:lnTo>
                    <a:pt x="797" y="181"/>
                  </a:lnTo>
                  <a:lnTo>
                    <a:pt x="798" y="181"/>
                  </a:lnTo>
                  <a:lnTo>
                    <a:pt x="798" y="181"/>
                  </a:lnTo>
                  <a:lnTo>
                    <a:pt x="799" y="181"/>
                  </a:lnTo>
                  <a:lnTo>
                    <a:pt x="799" y="181"/>
                  </a:lnTo>
                  <a:lnTo>
                    <a:pt x="800" y="181"/>
                  </a:lnTo>
                  <a:lnTo>
                    <a:pt x="800" y="181"/>
                  </a:lnTo>
                  <a:lnTo>
                    <a:pt x="801" y="181"/>
                  </a:lnTo>
                  <a:lnTo>
                    <a:pt x="801" y="181"/>
                  </a:lnTo>
                  <a:lnTo>
                    <a:pt x="802" y="181"/>
                  </a:lnTo>
                  <a:lnTo>
                    <a:pt x="802" y="181"/>
                  </a:lnTo>
                  <a:lnTo>
                    <a:pt x="803" y="181"/>
                  </a:lnTo>
                  <a:lnTo>
                    <a:pt x="803" y="181"/>
                  </a:lnTo>
                  <a:lnTo>
                    <a:pt x="804" y="181"/>
                  </a:lnTo>
                  <a:lnTo>
                    <a:pt x="804" y="181"/>
                  </a:lnTo>
                  <a:lnTo>
                    <a:pt x="805" y="181"/>
                  </a:lnTo>
                  <a:lnTo>
                    <a:pt x="805" y="181"/>
                  </a:lnTo>
                  <a:lnTo>
                    <a:pt x="806" y="181"/>
                  </a:lnTo>
                  <a:lnTo>
                    <a:pt x="806" y="181"/>
                  </a:lnTo>
                  <a:lnTo>
                    <a:pt x="807" y="181"/>
                  </a:lnTo>
                  <a:lnTo>
                    <a:pt x="807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9" y="181"/>
                  </a:lnTo>
                  <a:lnTo>
                    <a:pt x="809" y="181"/>
                  </a:lnTo>
                  <a:lnTo>
                    <a:pt x="810" y="181"/>
                  </a:lnTo>
                  <a:lnTo>
                    <a:pt x="810" y="181"/>
                  </a:lnTo>
                  <a:lnTo>
                    <a:pt x="811" y="181"/>
                  </a:lnTo>
                  <a:lnTo>
                    <a:pt x="811" y="181"/>
                  </a:lnTo>
                  <a:lnTo>
                    <a:pt x="812" y="181"/>
                  </a:lnTo>
                  <a:lnTo>
                    <a:pt x="812" y="181"/>
                  </a:lnTo>
                  <a:lnTo>
                    <a:pt x="813" y="181"/>
                  </a:lnTo>
                  <a:lnTo>
                    <a:pt x="813" y="181"/>
                  </a:lnTo>
                  <a:lnTo>
                    <a:pt x="814" y="181"/>
                  </a:lnTo>
                  <a:lnTo>
                    <a:pt x="814" y="181"/>
                  </a:lnTo>
                  <a:lnTo>
                    <a:pt x="815" y="181"/>
                  </a:lnTo>
                  <a:lnTo>
                    <a:pt x="815" y="181"/>
                  </a:lnTo>
                  <a:lnTo>
                    <a:pt x="816" y="181"/>
                  </a:lnTo>
                  <a:lnTo>
                    <a:pt x="816" y="181"/>
                  </a:lnTo>
                  <a:lnTo>
                    <a:pt x="817" y="181"/>
                  </a:lnTo>
                  <a:lnTo>
                    <a:pt x="817" y="181"/>
                  </a:lnTo>
                  <a:lnTo>
                    <a:pt x="818" y="181"/>
                  </a:lnTo>
                  <a:lnTo>
                    <a:pt x="818" y="181"/>
                  </a:lnTo>
                  <a:lnTo>
                    <a:pt x="819" y="181"/>
                  </a:lnTo>
                  <a:lnTo>
                    <a:pt x="819" y="181"/>
                  </a:lnTo>
                  <a:lnTo>
                    <a:pt x="820" y="181"/>
                  </a:lnTo>
                  <a:lnTo>
                    <a:pt x="820" y="181"/>
                  </a:lnTo>
                  <a:lnTo>
                    <a:pt x="821" y="181"/>
                  </a:lnTo>
                  <a:lnTo>
                    <a:pt x="821" y="181"/>
                  </a:lnTo>
                  <a:lnTo>
                    <a:pt x="822" y="181"/>
                  </a:lnTo>
                  <a:lnTo>
                    <a:pt x="822" y="181"/>
                  </a:lnTo>
                  <a:lnTo>
                    <a:pt x="823" y="181"/>
                  </a:lnTo>
                  <a:lnTo>
                    <a:pt x="823" y="181"/>
                  </a:lnTo>
                  <a:lnTo>
                    <a:pt x="824" y="181"/>
                  </a:lnTo>
                  <a:lnTo>
                    <a:pt x="824" y="181"/>
                  </a:lnTo>
                  <a:lnTo>
                    <a:pt x="825" y="181"/>
                  </a:lnTo>
                  <a:lnTo>
                    <a:pt x="825" y="181"/>
                  </a:lnTo>
                  <a:lnTo>
                    <a:pt x="826" y="181"/>
                  </a:lnTo>
                  <a:lnTo>
                    <a:pt x="826" y="181"/>
                  </a:lnTo>
                  <a:lnTo>
                    <a:pt x="827" y="181"/>
                  </a:lnTo>
                  <a:lnTo>
                    <a:pt x="827" y="181"/>
                  </a:lnTo>
                  <a:lnTo>
                    <a:pt x="828" y="181"/>
                  </a:lnTo>
                  <a:lnTo>
                    <a:pt x="828" y="181"/>
                  </a:lnTo>
                  <a:lnTo>
                    <a:pt x="829" y="181"/>
                  </a:lnTo>
                  <a:lnTo>
                    <a:pt x="829" y="181"/>
                  </a:lnTo>
                  <a:lnTo>
                    <a:pt x="830" y="181"/>
                  </a:lnTo>
                  <a:lnTo>
                    <a:pt x="830" y="181"/>
                  </a:lnTo>
                  <a:lnTo>
                    <a:pt x="831" y="181"/>
                  </a:lnTo>
                  <a:lnTo>
                    <a:pt x="831" y="181"/>
                  </a:lnTo>
                  <a:lnTo>
                    <a:pt x="832" y="181"/>
                  </a:lnTo>
                  <a:lnTo>
                    <a:pt x="832" y="181"/>
                  </a:lnTo>
                  <a:lnTo>
                    <a:pt x="833" y="181"/>
                  </a:lnTo>
                  <a:lnTo>
                    <a:pt x="833" y="181"/>
                  </a:lnTo>
                  <a:lnTo>
                    <a:pt x="834" y="181"/>
                  </a:lnTo>
                  <a:lnTo>
                    <a:pt x="834" y="181"/>
                  </a:lnTo>
                  <a:lnTo>
                    <a:pt x="835" y="181"/>
                  </a:lnTo>
                  <a:lnTo>
                    <a:pt x="835" y="181"/>
                  </a:lnTo>
                  <a:lnTo>
                    <a:pt x="836" y="181"/>
                  </a:lnTo>
                  <a:lnTo>
                    <a:pt x="836" y="181"/>
                  </a:lnTo>
                  <a:lnTo>
                    <a:pt x="837" y="181"/>
                  </a:lnTo>
                  <a:lnTo>
                    <a:pt x="837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39" y="181"/>
                  </a:lnTo>
                  <a:lnTo>
                    <a:pt x="839" y="181"/>
                  </a:lnTo>
                  <a:lnTo>
                    <a:pt x="840" y="181"/>
                  </a:lnTo>
                  <a:lnTo>
                    <a:pt x="840" y="181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42" y="181"/>
                  </a:lnTo>
                  <a:lnTo>
                    <a:pt x="842" y="181"/>
                  </a:lnTo>
                  <a:lnTo>
                    <a:pt x="843" y="181"/>
                  </a:lnTo>
                  <a:lnTo>
                    <a:pt x="843" y="181"/>
                  </a:lnTo>
                  <a:lnTo>
                    <a:pt x="844" y="181"/>
                  </a:lnTo>
                  <a:lnTo>
                    <a:pt x="844" y="181"/>
                  </a:lnTo>
                  <a:lnTo>
                    <a:pt x="845" y="181"/>
                  </a:lnTo>
                  <a:lnTo>
                    <a:pt x="845" y="181"/>
                  </a:lnTo>
                  <a:lnTo>
                    <a:pt x="846" y="181"/>
                  </a:lnTo>
                  <a:lnTo>
                    <a:pt x="846" y="18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Rectangle 79">
              <a:extLst>
                <a:ext uri="{FF2B5EF4-FFF2-40B4-BE49-F238E27FC236}">
                  <a16:creationId xmlns:a16="http://schemas.microsoft.com/office/drawing/2014/main" id="{DC50D1E9-F1A8-0F49-9E6B-D573138FA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5680" y="7231377"/>
              <a:ext cx="1416204" cy="1647496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Line 80">
              <a:extLst>
                <a:ext uri="{FF2B5EF4-FFF2-40B4-BE49-F238E27FC236}">
                  <a16:creationId xmlns:a16="http://schemas.microsoft.com/office/drawing/2014/main" id="{CF1A2F9E-D807-E147-829B-61FB113F70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07814" y="8883528"/>
              <a:ext cx="1068" cy="260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Rectangle 81">
              <a:extLst>
                <a:ext uri="{FF2B5EF4-FFF2-40B4-BE49-F238E27FC236}">
                  <a16:creationId xmlns:a16="http://schemas.microsoft.com/office/drawing/2014/main" id="{62B7C5DF-E1E8-BB49-9CAD-D254D9DAF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5125" y="8909590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2460</a:t>
              </a:r>
              <a:endParaRPr lang="en-US" altLang="ja-JP" sz="8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0" name="Line 92">
              <a:extLst>
                <a:ext uri="{FF2B5EF4-FFF2-40B4-BE49-F238E27FC236}">
                  <a16:creationId xmlns:a16="http://schemas.microsoft.com/office/drawing/2014/main" id="{2A307004-293B-244B-B713-04CB068CC5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59998" y="8883528"/>
              <a:ext cx="1068" cy="260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Rectangle 93">
              <a:extLst>
                <a:ext uri="{FF2B5EF4-FFF2-40B4-BE49-F238E27FC236}">
                  <a16:creationId xmlns:a16="http://schemas.microsoft.com/office/drawing/2014/main" id="{64EE3CAE-5A73-F54B-A627-9A70D9782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7309" y="8909590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2470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2" name="Line 104">
              <a:extLst>
                <a:ext uri="{FF2B5EF4-FFF2-40B4-BE49-F238E27FC236}">
                  <a16:creationId xmlns:a16="http://schemas.microsoft.com/office/drawing/2014/main" id="{C1A1136B-C9AE-FD46-9E96-715D032FA5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14315" y="8883528"/>
              <a:ext cx="1068" cy="260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Rectangle 105">
              <a:extLst>
                <a:ext uri="{FF2B5EF4-FFF2-40B4-BE49-F238E27FC236}">
                  <a16:creationId xmlns:a16="http://schemas.microsoft.com/office/drawing/2014/main" id="{6C771EBE-1C0A-2446-A482-E7982E826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1626" y="8909590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2480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4" name="Line 116">
              <a:extLst>
                <a:ext uri="{FF2B5EF4-FFF2-40B4-BE49-F238E27FC236}">
                  <a16:creationId xmlns:a16="http://schemas.microsoft.com/office/drawing/2014/main" id="{0942FDA4-C6CF-904C-A6A0-0272A0B53A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7566" y="8883528"/>
              <a:ext cx="1067" cy="260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Rectangle 117">
              <a:extLst>
                <a:ext uri="{FF2B5EF4-FFF2-40B4-BE49-F238E27FC236}">
                  <a16:creationId xmlns:a16="http://schemas.microsoft.com/office/drawing/2014/main" id="{F230A937-F1D8-8A4B-90EF-A243D8648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4878" y="8909590"/>
              <a:ext cx="230832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2490</a:t>
              </a:r>
              <a:endParaRPr lang="en-US" altLang="ja-JP" sz="8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6" name="Line 128">
              <a:extLst>
                <a:ext uri="{FF2B5EF4-FFF2-40B4-BE49-F238E27FC236}">
                  <a16:creationId xmlns:a16="http://schemas.microsoft.com/office/drawing/2014/main" id="{036F0979-DD68-D141-86A1-ADAE80915E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9749" y="8883528"/>
              <a:ext cx="1067" cy="260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Rectangle 129">
              <a:extLst>
                <a:ext uri="{FF2B5EF4-FFF2-40B4-BE49-F238E27FC236}">
                  <a16:creationId xmlns:a16="http://schemas.microsoft.com/office/drawing/2014/main" id="{CC77FF0F-97A8-B54B-BE02-F2AAB8D0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4926" y="8906837"/>
              <a:ext cx="165110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800" i="1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m/z</a:t>
              </a:r>
              <a:endParaRPr lang="en-US" altLang="ja-JP" i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48" name="テキスト ボックス 147">
              <a:extLst>
                <a:ext uri="{FF2B5EF4-FFF2-40B4-BE49-F238E27FC236}">
                  <a16:creationId xmlns:a16="http://schemas.microsoft.com/office/drawing/2014/main" id="{5E500B20-6640-9143-AA52-DD6F30CA1D2A}"/>
                </a:ext>
              </a:extLst>
            </p:cNvPr>
            <p:cNvSpPr txBox="1"/>
            <p:nvPr/>
          </p:nvSpPr>
          <p:spPr>
            <a:xfrm>
              <a:off x="7906403" y="5755687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I.S.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9" name="直線コネクタ 148">
              <a:extLst>
                <a:ext uri="{FF2B5EF4-FFF2-40B4-BE49-F238E27FC236}">
                  <a16:creationId xmlns:a16="http://schemas.microsoft.com/office/drawing/2014/main" id="{2769DF67-F8CD-0940-A0D9-39CDCDC64E1C}"/>
                </a:ext>
              </a:extLst>
            </p:cNvPr>
            <p:cNvCxnSpPr>
              <a:cxnSpLocks/>
            </p:cNvCxnSpPr>
            <p:nvPr/>
          </p:nvCxnSpPr>
          <p:spPr>
            <a:xfrm>
              <a:off x="3336196" y="6463050"/>
              <a:ext cx="111764" cy="22999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線コネクタ 149">
              <a:extLst>
                <a:ext uri="{FF2B5EF4-FFF2-40B4-BE49-F238E27FC236}">
                  <a16:creationId xmlns:a16="http://schemas.microsoft.com/office/drawing/2014/main" id="{60ABB835-50DD-8046-A31F-E15D36594D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38966" y="6423324"/>
              <a:ext cx="176882" cy="172528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グループ化 249">
              <a:extLst>
                <a:ext uri="{FF2B5EF4-FFF2-40B4-BE49-F238E27FC236}">
                  <a16:creationId xmlns:a16="http://schemas.microsoft.com/office/drawing/2014/main" id="{1AEB862C-7A17-9443-8FE2-29C05AEA71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92072" y="6332584"/>
              <a:ext cx="288000" cy="43906"/>
              <a:chOff x="4992589" y="4743875"/>
              <a:chExt cx="613745" cy="93663"/>
            </a:xfrm>
          </p:grpSpPr>
          <p:sp>
            <p:nvSpPr>
              <p:cNvPr id="152" name="Line 285">
                <a:extLst>
                  <a:ext uri="{FF2B5EF4-FFF2-40B4-BE49-F238E27FC236}">
                    <a16:creationId xmlns:a16="http://schemas.microsoft.com/office/drawing/2014/main" id="{098771AC-CF37-0D4C-A5B1-2770F1D8569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24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3" name="Line 241">
                <a:extLst>
                  <a:ext uri="{FF2B5EF4-FFF2-40B4-BE49-F238E27FC236}">
                    <a16:creationId xmlns:a16="http://schemas.microsoft.com/office/drawing/2014/main" id="{368AD73D-1810-1648-8E98-98798622595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75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4" name="Oval 242">
                <a:extLst>
                  <a:ext uri="{FF2B5EF4-FFF2-40B4-BE49-F238E27FC236}">
                    <a16:creationId xmlns:a16="http://schemas.microsoft.com/office/drawing/2014/main" id="{A35F5F90-A964-B349-A0BE-25AD28021FD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1" y="4743876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55" name="Line 285">
                <a:extLst>
                  <a:ext uri="{FF2B5EF4-FFF2-40B4-BE49-F238E27FC236}">
                    <a16:creationId xmlns:a16="http://schemas.microsoft.com/office/drawing/2014/main" id="{58E46B12-5D10-494A-9AFA-5DD80B62E8F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14" y="4757432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6" name="Oval 286">
                <a:extLst>
                  <a:ext uri="{FF2B5EF4-FFF2-40B4-BE49-F238E27FC236}">
                    <a16:creationId xmlns:a16="http://schemas.microsoft.com/office/drawing/2014/main" id="{BBEA9BD5-8E10-2B46-87F2-A26347F0A1D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3" y="4743876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57" name="Oval 288">
                <a:extLst>
                  <a:ext uri="{FF2B5EF4-FFF2-40B4-BE49-F238E27FC236}">
                    <a16:creationId xmlns:a16="http://schemas.microsoft.com/office/drawing/2014/main" id="{AF04E7FB-1759-7048-9C1B-622FB2C381F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26" y="4742288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58" name="Line 241">
                <a:extLst>
                  <a:ext uri="{FF2B5EF4-FFF2-40B4-BE49-F238E27FC236}">
                    <a16:creationId xmlns:a16="http://schemas.microsoft.com/office/drawing/2014/main" id="{C6C898B5-E52B-8A4F-8FE9-FC12545634F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98440" y="4755845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9" name="Oval 286">
                <a:extLst>
                  <a:ext uri="{FF2B5EF4-FFF2-40B4-BE49-F238E27FC236}">
                    <a16:creationId xmlns:a16="http://schemas.microsoft.com/office/drawing/2014/main" id="{37E25E3F-33FF-3F43-A241-B7A642D2DA0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994176" y="4742882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60" name="Rectangle 289">
                <a:extLst>
                  <a:ext uri="{FF2B5EF4-FFF2-40B4-BE49-F238E27FC236}">
                    <a16:creationId xmlns:a16="http://schemas.microsoft.com/office/drawing/2014/main" id="{A25296CF-B00E-2C49-8B20-5156FF1A959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2" y="4747599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161" name="グループ化 187">
              <a:extLst>
                <a:ext uri="{FF2B5EF4-FFF2-40B4-BE49-F238E27FC236}">
                  <a16:creationId xmlns:a16="http://schemas.microsoft.com/office/drawing/2014/main" id="{AE2985A9-8307-6E44-A8A2-4CC84462BA1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19361" y="6429499"/>
              <a:ext cx="252000" cy="113940"/>
              <a:chOff x="4374224" y="4723598"/>
              <a:chExt cx="482052" cy="217472"/>
            </a:xfrm>
          </p:grpSpPr>
          <p:sp>
            <p:nvSpPr>
              <p:cNvPr id="162" name="Line 298">
                <a:extLst>
                  <a:ext uri="{FF2B5EF4-FFF2-40B4-BE49-F238E27FC236}">
                    <a16:creationId xmlns:a16="http://schemas.microsoft.com/office/drawing/2014/main" id="{1D1EA98B-B5FF-8243-8CA3-A1C5245A41F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577930" y="4759933"/>
                <a:ext cx="74925" cy="636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3" name="Line 300">
                <a:extLst>
                  <a:ext uri="{FF2B5EF4-FFF2-40B4-BE49-F238E27FC236}">
                    <a16:creationId xmlns:a16="http://schemas.microsoft.com/office/drawing/2014/main" id="{0756BF7A-0E39-EE4D-9ABE-39D5761991F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84132" y="4836765"/>
                <a:ext cx="72264" cy="57139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4" name="Line 241">
                <a:extLst>
                  <a:ext uri="{FF2B5EF4-FFF2-40B4-BE49-F238E27FC236}">
                    <a16:creationId xmlns:a16="http://schemas.microsoft.com/office/drawing/2014/main" id="{3420D606-C936-C841-B187-E4085AE5851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9343" y="4789395"/>
                <a:ext cx="0" cy="7159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5" name="Oval 242">
                <a:extLst>
                  <a:ext uri="{FF2B5EF4-FFF2-40B4-BE49-F238E27FC236}">
                    <a16:creationId xmlns:a16="http://schemas.microsoft.com/office/drawing/2014/main" id="{7C355C62-F0CB-8F43-9179-E91CACD23E2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62613" y="4777019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66" name="Oval 286">
                <a:extLst>
                  <a:ext uri="{FF2B5EF4-FFF2-40B4-BE49-F238E27FC236}">
                    <a16:creationId xmlns:a16="http://schemas.microsoft.com/office/drawing/2014/main" id="{C0278704-0242-4D40-A4C5-2B4CF406C96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34025" y="4777019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67" name="Line 287">
                <a:extLst>
                  <a:ext uri="{FF2B5EF4-FFF2-40B4-BE49-F238E27FC236}">
                    <a16:creationId xmlns:a16="http://schemas.microsoft.com/office/drawing/2014/main" id="{5C24C710-6AB3-E44C-999B-67D871B1816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487976" y="4737010"/>
                <a:ext cx="0" cy="7159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8" name="Oval 288">
                <a:extLst>
                  <a:ext uri="{FF2B5EF4-FFF2-40B4-BE49-F238E27FC236}">
                    <a16:creationId xmlns:a16="http://schemas.microsoft.com/office/drawing/2014/main" id="{26FBE69A-2785-384F-9214-96CBF19371E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375811" y="4722011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69" name="Rectangle 289">
                <a:extLst>
                  <a:ext uri="{FF2B5EF4-FFF2-40B4-BE49-F238E27FC236}">
                    <a16:creationId xmlns:a16="http://schemas.microsoft.com/office/drawing/2014/main" id="{3B73522E-C0E7-5B47-9564-65BCEE43050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508612" y="4726774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70" name="Rectangle 310">
                <a:extLst>
                  <a:ext uri="{FF2B5EF4-FFF2-40B4-BE49-F238E27FC236}">
                    <a16:creationId xmlns:a16="http://schemas.microsoft.com/office/drawing/2014/main" id="{1C93B571-17B9-0A47-BAB4-32CE85EE394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508887" y="4860717"/>
                <a:ext cx="80751" cy="79956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171" name="グループ化 249">
              <a:extLst>
                <a:ext uri="{FF2B5EF4-FFF2-40B4-BE49-F238E27FC236}">
                  <a16:creationId xmlns:a16="http://schemas.microsoft.com/office/drawing/2014/main" id="{5AA4F6BA-617B-C84C-A174-8D7EBF27EF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30327" y="6780022"/>
              <a:ext cx="389469" cy="48890"/>
              <a:chOff x="4861527" y="4743875"/>
              <a:chExt cx="744807" cy="93663"/>
            </a:xfrm>
          </p:grpSpPr>
          <p:sp>
            <p:nvSpPr>
              <p:cNvPr id="172" name="Line 285">
                <a:extLst>
                  <a:ext uri="{FF2B5EF4-FFF2-40B4-BE49-F238E27FC236}">
                    <a16:creationId xmlns:a16="http://schemas.microsoft.com/office/drawing/2014/main" id="{9D14ACBA-F36D-C14A-9EC3-1345194D0A9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24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3" name="Line 241">
                <a:extLst>
                  <a:ext uri="{FF2B5EF4-FFF2-40B4-BE49-F238E27FC236}">
                    <a16:creationId xmlns:a16="http://schemas.microsoft.com/office/drawing/2014/main" id="{9341F061-A790-2447-AB50-14C0882FE3C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75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4" name="Oval 242">
                <a:extLst>
                  <a:ext uri="{FF2B5EF4-FFF2-40B4-BE49-F238E27FC236}">
                    <a16:creationId xmlns:a16="http://schemas.microsoft.com/office/drawing/2014/main" id="{D05F8F64-9B3C-7845-A1A6-609BEEA5EFD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1" y="4743876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75" name="Line 285">
                <a:extLst>
                  <a:ext uri="{FF2B5EF4-FFF2-40B4-BE49-F238E27FC236}">
                    <a16:creationId xmlns:a16="http://schemas.microsoft.com/office/drawing/2014/main" id="{E8ACC98A-85D5-BB49-8598-09BAC4E935B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14" y="4757432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6" name="Oval 286">
                <a:extLst>
                  <a:ext uri="{FF2B5EF4-FFF2-40B4-BE49-F238E27FC236}">
                    <a16:creationId xmlns:a16="http://schemas.microsoft.com/office/drawing/2014/main" id="{4A08B1C7-0108-CA40-AB5B-E7CF454E7E9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3" y="4743876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77" name="Oval 288">
                <a:extLst>
                  <a:ext uri="{FF2B5EF4-FFF2-40B4-BE49-F238E27FC236}">
                    <a16:creationId xmlns:a16="http://schemas.microsoft.com/office/drawing/2014/main" id="{973A147C-1D00-3844-8F81-485DEC3FBF4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26" y="4742288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78" name="Line 241">
                <a:extLst>
                  <a:ext uri="{FF2B5EF4-FFF2-40B4-BE49-F238E27FC236}">
                    <a16:creationId xmlns:a16="http://schemas.microsoft.com/office/drawing/2014/main" id="{03021763-E471-6141-962E-E1E722205B0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98440" y="4755845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9" name="Line 285">
                <a:extLst>
                  <a:ext uri="{FF2B5EF4-FFF2-40B4-BE49-F238E27FC236}">
                    <a16:creationId xmlns:a16="http://schemas.microsoft.com/office/drawing/2014/main" id="{A1F4275B-3F4F-9C4D-9807-11E58F2AA74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970079" y="4755845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0" name="Oval 286">
                <a:extLst>
                  <a:ext uri="{FF2B5EF4-FFF2-40B4-BE49-F238E27FC236}">
                    <a16:creationId xmlns:a16="http://schemas.microsoft.com/office/drawing/2014/main" id="{E962D984-A99C-394B-BE95-83C12AADA96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994176" y="4742882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81" name="Rectangle 289">
                <a:extLst>
                  <a:ext uri="{FF2B5EF4-FFF2-40B4-BE49-F238E27FC236}">
                    <a16:creationId xmlns:a16="http://schemas.microsoft.com/office/drawing/2014/main" id="{F084E7D1-DE71-F04A-9C1F-2E03BB05D76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2" y="4747599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182" name="Rectangle 310">
                <a:extLst>
                  <a:ext uri="{FF2B5EF4-FFF2-40B4-BE49-F238E27FC236}">
                    <a16:creationId xmlns:a16="http://schemas.microsoft.com/office/drawing/2014/main" id="{4D0BD040-F814-3349-9C2E-A1AF32BBABA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861129" y="4751783"/>
                <a:ext cx="80751" cy="79956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183" name="グループ化 9">
              <a:extLst>
                <a:ext uri="{FF2B5EF4-FFF2-40B4-BE49-F238E27FC236}">
                  <a16:creationId xmlns:a16="http://schemas.microsoft.com/office/drawing/2014/main" id="{9DFFBA7B-8C69-FD4B-A1C2-F1F39E3D68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5003" y="6900925"/>
              <a:ext cx="309037" cy="110544"/>
              <a:chOff x="105996" y="5207491"/>
              <a:chExt cx="608349" cy="217487"/>
            </a:xfrm>
          </p:grpSpPr>
          <p:grpSp>
            <p:nvGrpSpPr>
              <p:cNvPr id="184" name="グループ化 187">
                <a:extLst>
                  <a:ext uri="{FF2B5EF4-FFF2-40B4-BE49-F238E27FC236}">
                    <a16:creationId xmlns:a16="http://schemas.microsoft.com/office/drawing/2014/main" id="{E74018B0-CB9A-644D-BFC2-3BA5E2E2AD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7575" y="5207491"/>
                <a:ext cx="536770" cy="217487"/>
                <a:chOff x="4318347" y="4723598"/>
                <a:chExt cx="537929" cy="217472"/>
              </a:xfrm>
            </p:grpSpPr>
            <p:sp>
              <p:nvSpPr>
                <p:cNvPr id="186" name="Line 298">
                  <a:extLst>
                    <a:ext uri="{FF2B5EF4-FFF2-40B4-BE49-F238E27FC236}">
                      <a16:creationId xmlns:a16="http://schemas.microsoft.com/office/drawing/2014/main" id="{9F31990C-2AD1-A84D-8FCA-9346FEB4787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V="1">
                  <a:off x="4577930" y="4759933"/>
                  <a:ext cx="74925" cy="63616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87" name="Line 300">
                  <a:extLst>
                    <a:ext uri="{FF2B5EF4-FFF2-40B4-BE49-F238E27FC236}">
                      <a16:creationId xmlns:a16="http://schemas.microsoft.com/office/drawing/2014/main" id="{2C86C457-80F2-214A-8F89-1BB09E1439F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H="1" flipV="1">
                  <a:off x="4584132" y="4836765"/>
                  <a:ext cx="72264" cy="57139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88" name="Line 241">
                  <a:extLst>
                    <a:ext uri="{FF2B5EF4-FFF2-40B4-BE49-F238E27FC236}">
                      <a16:creationId xmlns:a16="http://schemas.microsoft.com/office/drawing/2014/main" id="{07A30EAA-E5F2-D34B-9E17-BA396AEF1F7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39278" y="4789375"/>
                  <a:ext cx="0" cy="71632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89" name="Oval 242">
                  <a:extLst>
                    <a:ext uri="{FF2B5EF4-FFF2-40B4-BE49-F238E27FC236}">
                      <a16:creationId xmlns:a16="http://schemas.microsoft.com/office/drawing/2014/main" id="{4D83B017-ED4D-AE46-8608-1812E4785F10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62613" y="4777019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190" name="Oval 286">
                  <a:extLst>
                    <a:ext uri="{FF2B5EF4-FFF2-40B4-BE49-F238E27FC236}">
                      <a16:creationId xmlns:a16="http://schemas.microsoft.com/office/drawing/2014/main" id="{6D816FE1-CC89-D04B-A7AD-DEE781666DC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634025" y="4777019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191" name="Line 287">
                  <a:extLst>
                    <a:ext uri="{FF2B5EF4-FFF2-40B4-BE49-F238E27FC236}">
                      <a16:creationId xmlns:a16="http://schemas.microsoft.com/office/drawing/2014/main" id="{5F9F097E-AC45-814C-A1D8-812EBFB5898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420917" y="4670135"/>
                  <a:ext cx="0" cy="20534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92" name="Oval 288">
                  <a:extLst>
                    <a:ext uri="{FF2B5EF4-FFF2-40B4-BE49-F238E27FC236}">
                      <a16:creationId xmlns:a16="http://schemas.microsoft.com/office/drawing/2014/main" id="{27012F3C-BD9A-9240-978A-FD993922946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375811" y="4722011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193" name="Rectangle 289">
                  <a:extLst>
                    <a:ext uri="{FF2B5EF4-FFF2-40B4-BE49-F238E27FC236}">
                      <a16:creationId xmlns:a16="http://schemas.microsoft.com/office/drawing/2014/main" id="{ED1D9A71-31E2-B44E-8DFF-2C3C6AA06D2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508612" y="4726774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194" name="Rectangle 310">
                  <a:extLst>
                    <a:ext uri="{FF2B5EF4-FFF2-40B4-BE49-F238E27FC236}">
                      <a16:creationId xmlns:a16="http://schemas.microsoft.com/office/drawing/2014/main" id="{32F47E96-16A7-1B4A-9622-1A617163A61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508887" y="486071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sp>
            <p:nvSpPr>
              <p:cNvPr id="185" name="Rectangle 310">
                <a:extLst>
                  <a:ext uri="{FF2B5EF4-FFF2-40B4-BE49-F238E27FC236}">
                    <a16:creationId xmlns:a16="http://schemas.microsoft.com/office/drawing/2014/main" id="{2BD07D3C-DAE8-ED49-B344-CE37FE80BA7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105688" y="5216079"/>
                <a:ext cx="80577" cy="7996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195" name="グループ化 194">
              <a:extLst>
                <a:ext uri="{FF2B5EF4-FFF2-40B4-BE49-F238E27FC236}">
                  <a16:creationId xmlns:a16="http://schemas.microsoft.com/office/drawing/2014/main" id="{DC6F9C39-E9C9-2247-AE2A-CF0E988674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09046" y="7008125"/>
              <a:ext cx="288000" cy="44576"/>
              <a:chOff x="2749315" y="2792475"/>
              <a:chExt cx="353314" cy="54685"/>
            </a:xfrm>
          </p:grpSpPr>
          <p:grpSp>
            <p:nvGrpSpPr>
              <p:cNvPr id="196" name="グループ化 195">
                <a:extLst>
                  <a:ext uri="{FF2B5EF4-FFF2-40B4-BE49-F238E27FC236}">
                    <a16:creationId xmlns:a16="http://schemas.microsoft.com/office/drawing/2014/main" id="{CB68E795-C51A-9949-9B15-1662CA7495AB}"/>
                  </a:ext>
                </a:extLst>
              </p:cNvPr>
              <p:cNvGrpSpPr/>
              <p:nvPr/>
            </p:nvGrpSpPr>
            <p:grpSpPr>
              <a:xfrm>
                <a:off x="2749315" y="2795256"/>
                <a:ext cx="81358" cy="51904"/>
                <a:chOff x="2754395" y="2795256"/>
                <a:chExt cx="81358" cy="51904"/>
              </a:xfrm>
            </p:grpSpPr>
            <p:sp>
              <p:nvSpPr>
                <p:cNvPr id="205" name="Line 285">
                  <a:extLst>
                    <a:ext uri="{FF2B5EF4-FFF2-40B4-BE49-F238E27FC236}">
                      <a16:creationId xmlns:a16="http://schemas.microsoft.com/office/drawing/2014/main" id="{E2713501-9EE7-E342-9067-4C2F076391E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14915" y="2800975"/>
                  <a:ext cx="0" cy="4167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06" name="Rectangle 289">
                  <a:extLst>
                    <a:ext uri="{FF2B5EF4-FFF2-40B4-BE49-F238E27FC236}">
                      <a16:creationId xmlns:a16="http://schemas.microsoft.com/office/drawing/2014/main" id="{4A96BC34-41ED-3741-B3A2-0A849505EAA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2754422" y="2795229"/>
                  <a:ext cx="51904" cy="51957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197" name="グループ化 196">
                <a:extLst>
                  <a:ext uri="{FF2B5EF4-FFF2-40B4-BE49-F238E27FC236}">
                    <a16:creationId xmlns:a16="http://schemas.microsoft.com/office/drawing/2014/main" id="{23BE735B-4D17-384C-8503-454F00E259FA}"/>
                  </a:ext>
                </a:extLst>
              </p:cNvPr>
              <p:cNvGrpSpPr/>
              <p:nvPr/>
            </p:nvGrpSpPr>
            <p:grpSpPr>
              <a:xfrm>
                <a:off x="2824923" y="2792475"/>
                <a:ext cx="277706" cy="54685"/>
                <a:chOff x="2749894" y="2630031"/>
                <a:chExt cx="277706" cy="54685"/>
              </a:xfrm>
            </p:grpSpPr>
            <p:sp>
              <p:nvSpPr>
                <p:cNvPr id="198" name="Line 285">
                  <a:extLst>
                    <a:ext uri="{FF2B5EF4-FFF2-40B4-BE49-F238E27FC236}">
                      <a16:creationId xmlns:a16="http://schemas.microsoft.com/office/drawing/2014/main" id="{6852FBCD-5B6C-9D41-BDF0-5886B3A2D9B2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10414" y="2637925"/>
                  <a:ext cx="0" cy="4167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99" name="Line 241">
                  <a:extLst>
                    <a:ext uri="{FF2B5EF4-FFF2-40B4-BE49-F238E27FC236}">
                      <a16:creationId xmlns:a16="http://schemas.microsoft.com/office/drawing/2014/main" id="{77581E91-0C02-DB41-831D-FB61F59714F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958601" y="2637925"/>
                  <a:ext cx="0" cy="4167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00" name="Oval 242">
                  <a:extLst>
                    <a:ext uri="{FF2B5EF4-FFF2-40B4-BE49-F238E27FC236}">
                      <a16:creationId xmlns:a16="http://schemas.microsoft.com/office/drawing/2014/main" id="{FBB1214B-2645-284E-82CA-2BE93ACAE45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2972887" y="2630003"/>
                  <a:ext cx="53758" cy="55668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201" name="Line 285">
                  <a:extLst>
                    <a:ext uri="{FF2B5EF4-FFF2-40B4-BE49-F238E27FC236}">
                      <a16:creationId xmlns:a16="http://schemas.microsoft.com/office/drawing/2014/main" id="{BD76BFC1-E9F1-BE4C-99EC-AACB7752A2C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83581" y="2637925"/>
                  <a:ext cx="0" cy="41678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02" name="Oval 286">
                  <a:extLst>
                    <a:ext uri="{FF2B5EF4-FFF2-40B4-BE49-F238E27FC236}">
                      <a16:creationId xmlns:a16="http://schemas.microsoft.com/office/drawing/2014/main" id="{A755B22A-BBEC-BD4A-BBDC-BCD5EE976EB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2897734" y="2630003"/>
                  <a:ext cx="53758" cy="55668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203" name="Oval 288">
                  <a:extLst>
                    <a:ext uri="{FF2B5EF4-FFF2-40B4-BE49-F238E27FC236}">
                      <a16:creationId xmlns:a16="http://schemas.microsoft.com/office/drawing/2014/main" id="{B185C590-3CDD-1F45-9E22-97CD0EA422F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2820262" y="2629076"/>
                  <a:ext cx="53758" cy="55668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204" name="Rectangle 289">
                  <a:extLst>
                    <a:ext uri="{FF2B5EF4-FFF2-40B4-BE49-F238E27FC236}">
                      <a16:creationId xmlns:a16="http://schemas.microsoft.com/office/drawing/2014/main" id="{9E38E555-0986-824D-9F5D-08A6CCBE49A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2749921" y="2632179"/>
                  <a:ext cx="51904" cy="51957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sp>
          <p:nvSpPr>
            <p:cNvPr id="207" name="Rectangle 135">
              <a:extLst>
                <a:ext uri="{FF2B5EF4-FFF2-40B4-BE49-F238E27FC236}">
                  <a16:creationId xmlns:a16="http://schemas.microsoft.com/office/drawing/2014/main" id="{A9879523-AAF2-CF4D-B26B-71D1CE239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000" y="6687290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1283.70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08" name="Rectangle 135">
              <a:extLst>
                <a:ext uri="{FF2B5EF4-FFF2-40B4-BE49-F238E27FC236}">
                  <a16:creationId xmlns:a16="http://schemas.microsoft.com/office/drawing/2014/main" id="{9D2C9BA2-BC92-B94F-A760-55C23B1F1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1486" y="6762555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1442.77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09" name="Rectangle 141">
              <a:extLst>
                <a:ext uri="{FF2B5EF4-FFF2-40B4-BE49-F238E27FC236}">
                  <a16:creationId xmlns:a16="http://schemas.microsoft.com/office/drawing/2014/main" id="{D0361E49-252B-5044-86C2-84FF6F02B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909" y="691003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1604.83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10" name="Rectangle 141">
              <a:extLst>
                <a:ext uri="{FF2B5EF4-FFF2-40B4-BE49-F238E27FC236}">
                  <a16:creationId xmlns:a16="http://schemas.microsoft.com/office/drawing/2014/main" id="{2ACC4442-9A85-B343-85D8-D23543AA9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6396" y="7088139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1747.90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cxnSp>
          <p:nvCxnSpPr>
            <p:cNvPr id="211" name="直線コネクタ 210">
              <a:extLst>
                <a:ext uri="{FF2B5EF4-FFF2-40B4-BE49-F238E27FC236}">
                  <a16:creationId xmlns:a16="http://schemas.microsoft.com/office/drawing/2014/main" id="{3C564F43-E3BA-9947-A8A9-FB68DF68629D}"/>
                </a:ext>
              </a:extLst>
            </p:cNvPr>
            <p:cNvCxnSpPr>
              <a:cxnSpLocks/>
            </p:cNvCxnSpPr>
            <p:nvPr/>
          </p:nvCxnSpPr>
          <p:spPr>
            <a:xfrm>
              <a:off x="4452796" y="6531945"/>
              <a:ext cx="213688" cy="24344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2" name="グループ化 211">
              <a:extLst>
                <a:ext uri="{FF2B5EF4-FFF2-40B4-BE49-F238E27FC236}">
                  <a16:creationId xmlns:a16="http://schemas.microsoft.com/office/drawing/2014/main" id="{5233BA45-4A47-8A4A-8D69-0CD7E7A0E693}"/>
                </a:ext>
              </a:extLst>
            </p:cNvPr>
            <p:cNvGrpSpPr/>
            <p:nvPr/>
          </p:nvGrpSpPr>
          <p:grpSpPr>
            <a:xfrm>
              <a:off x="5949275" y="7007608"/>
              <a:ext cx="437869" cy="49551"/>
              <a:chOff x="4733868" y="2693253"/>
              <a:chExt cx="437869" cy="49551"/>
            </a:xfrm>
          </p:grpSpPr>
          <p:grpSp>
            <p:nvGrpSpPr>
              <p:cNvPr id="213" name="グループ化 212">
                <a:extLst>
                  <a:ext uri="{FF2B5EF4-FFF2-40B4-BE49-F238E27FC236}">
                    <a16:creationId xmlns:a16="http://schemas.microsoft.com/office/drawing/2014/main" id="{4BA2A16D-2411-EC4A-BFBA-21D04860EC12}"/>
                  </a:ext>
                </a:extLst>
              </p:cNvPr>
              <p:cNvGrpSpPr/>
              <p:nvPr/>
            </p:nvGrpSpPr>
            <p:grpSpPr>
              <a:xfrm>
                <a:off x="4733868" y="2693253"/>
                <a:ext cx="201241" cy="48089"/>
                <a:chOff x="4725077" y="2693253"/>
                <a:chExt cx="201241" cy="48089"/>
              </a:xfrm>
            </p:grpSpPr>
            <p:sp>
              <p:nvSpPr>
                <p:cNvPr id="221" name="Line 285">
                  <a:extLst>
                    <a:ext uri="{FF2B5EF4-FFF2-40B4-BE49-F238E27FC236}">
                      <a16:creationId xmlns:a16="http://schemas.microsoft.com/office/drawing/2014/main" id="{A5904F7B-74CE-5D45-840D-CC5925D6B78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69105" y="2697937"/>
                  <a:ext cx="0" cy="3670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2" name="Line 285">
                  <a:extLst>
                    <a:ext uri="{FF2B5EF4-FFF2-40B4-BE49-F238E27FC236}">
                      <a16:creationId xmlns:a16="http://schemas.microsoft.com/office/drawing/2014/main" id="{397FB3A9-A602-E044-BB76-68CCB2A1C95F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907965" y="2700175"/>
                  <a:ext cx="0" cy="3670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3" name="Line 285">
                  <a:extLst>
                    <a:ext uri="{FF2B5EF4-FFF2-40B4-BE49-F238E27FC236}">
                      <a16:creationId xmlns:a16="http://schemas.microsoft.com/office/drawing/2014/main" id="{80A698D8-6B0F-BA46-9907-12CFB21FBDD1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832919" y="2699354"/>
                  <a:ext cx="0" cy="36707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4" name="Oval 288">
                  <a:extLst>
                    <a:ext uri="{FF2B5EF4-FFF2-40B4-BE49-F238E27FC236}">
                      <a16:creationId xmlns:a16="http://schemas.microsoft.com/office/drawing/2014/main" id="{789E12DE-E236-204D-8E5E-A6D04B6B47C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79969" y="2692859"/>
                  <a:ext cx="48089" cy="48877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225" name="Rectangle 289">
                  <a:extLst>
                    <a:ext uri="{FF2B5EF4-FFF2-40B4-BE49-F238E27FC236}">
                      <a16:creationId xmlns:a16="http://schemas.microsoft.com/office/drawing/2014/main" id="{AFCB208A-DFF0-7244-8818-F404FBD392B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848768" y="2694488"/>
                  <a:ext cx="46431" cy="45619"/>
                </a:xfrm>
                <a:prstGeom prst="rect">
                  <a:avLst/>
                </a:prstGeom>
                <a:solidFill>
                  <a:srgbClr val="0000FF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226" name="AutoShape 980">
                  <a:extLst>
                    <a:ext uri="{FF2B5EF4-FFF2-40B4-BE49-F238E27FC236}">
                      <a16:creationId xmlns:a16="http://schemas.microsoft.com/office/drawing/2014/main" id="{29EBF9C4-EE6F-C040-8AED-42F470B8E6A9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66685">
                  <a:off x="4725077" y="2695123"/>
                  <a:ext cx="44067" cy="4434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sp>
            <p:nvSpPr>
              <p:cNvPr id="214" name="Line 241">
                <a:extLst>
                  <a:ext uri="{FF2B5EF4-FFF2-40B4-BE49-F238E27FC236}">
                    <a16:creationId xmlns:a16="http://schemas.microsoft.com/office/drawing/2014/main" id="{E37F90F3-129E-CD41-B23B-6CC0FCAED18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11783" y="2701637"/>
                <a:ext cx="0" cy="3670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5" name="Oval 242">
                <a:extLst>
                  <a:ext uri="{FF2B5EF4-FFF2-40B4-BE49-F238E27FC236}">
                    <a16:creationId xmlns:a16="http://schemas.microsoft.com/office/drawing/2014/main" id="{B30B3643-7670-C444-805B-28261A8619E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123254" y="2694321"/>
                <a:ext cx="48089" cy="48877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16" name="Line 285">
                <a:extLst>
                  <a:ext uri="{FF2B5EF4-FFF2-40B4-BE49-F238E27FC236}">
                    <a16:creationId xmlns:a16="http://schemas.microsoft.com/office/drawing/2014/main" id="{13AF7BC8-9A1A-4043-83C1-44F2841CB01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45711" y="2701637"/>
                <a:ext cx="0" cy="3670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7" name="Oval 286">
                <a:extLst>
                  <a:ext uri="{FF2B5EF4-FFF2-40B4-BE49-F238E27FC236}">
                    <a16:creationId xmlns:a16="http://schemas.microsoft.com/office/drawing/2014/main" id="{975ECAA2-4C54-A34C-A82F-95FD250EB74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053655" y="2694321"/>
                <a:ext cx="48089" cy="48877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18" name="Line 285">
                <a:extLst>
                  <a:ext uri="{FF2B5EF4-FFF2-40B4-BE49-F238E27FC236}">
                    <a16:creationId xmlns:a16="http://schemas.microsoft.com/office/drawing/2014/main" id="{B67209B3-AA69-3442-9AF9-173675AED40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970665" y="2700816"/>
                <a:ext cx="0" cy="3670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9" name="Oval 288">
                <a:extLst>
                  <a:ext uri="{FF2B5EF4-FFF2-40B4-BE49-F238E27FC236}">
                    <a16:creationId xmlns:a16="http://schemas.microsoft.com/office/drawing/2014/main" id="{5AEFDCEC-B9D2-6D4D-9104-8A338A3AD22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917715" y="2694321"/>
                <a:ext cx="48089" cy="48877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20" name="Rectangle 289">
                <a:extLst>
                  <a:ext uri="{FF2B5EF4-FFF2-40B4-BE49-F238E27FC236}">
                    <a16:creationId xmlns:a16="http://schemas.microsoft.com/office/drawing/2014/main" id="{DF9C155F-E993-AD47-A44A-43441DBDB3B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986514" y="2695950"/>
                <a:ext cx="46431" cy="45619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227" name="グループ化 226">
              <a:extLst>
                <a:ext uri="{FF2B5EF4-FFF2-40B4-BE49-F238E27FC236}">
                  <a16:creationId xmlns:a16="http://schemas.microsoft.com/office/drawing/2014/main" id="{00D2E782-BCBA-DF43-B7FF-B0E5B7D4FB6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73427" y="6782075"/>
              <a:ext cx="145796" cy="252000"/>
              <a:chOff x="1512028" y="1717908"/>
              <a:chExt cx="202352" cy="349753"/>
            </a:xfrm>
          </p:grpSpPr>
          <p:grpSp>
            <p:nvGrpSpPr>
              <p:cNvPr id="228" name="グループ化 227">
                <a:extLst>
                  <a:ext uri="{FF2B5EF4-FFF2-40B4-BE49-F238E27FC236}">
                    <a16:creationId xmlns:a16="http://schemas.microsoft.com/office/drawing/2014/main" id="{C3E80CE5-8BEA-2F46-A84A-B7462D8CAF0F}"/>
                  </a:ext>
                </a:extLst>
              </p:cNvPr>
              <p:cNvGrpSpPr/>
              <p:nvPr/>
            </p:nvGrpSpPr>
            <p:grpSpPr>
              <a:xfrm>
                <a:off x="1513670" y="1717908"/>
                <a:ext cx="200710" cy="129526"/>
                <a:chOff x="1487286" y="1812709"/>
                <a:chExt cx="200710" cy="129526"/>
              </a:xfrm>
            </p:grpSpPr>
            <p:grpSp>
              <p:nvGrpSpPr>
                <p:cNvPr id="239" name="グループ化 238">
                  <a:extLst>
                    <a:ext uri="{FF2B5EF4-FFF2-40B4-BE49-F238E27FC236}">
                      <a16:creationId xmlns:a16="http://schemas.microsoft.com/office/drawing/2014/main" id="{CFEBEAF1-6F57-B143-9F27-6A6744D5FF71}"/>
                    </a:ext>
                  </a:extLst>
                </p:cNvPr>
                <p:cNvGrpSpPr/>
                <p:nvPr/>
              </p:nvGrpSpPr>
              <p:grpSpPr>
                <a:xfrm rot="2700000">
                  <a:off x="1504843" y="1872721"/>
                  <a:ext cx="51957" cy="87071"/>
                  <a:chOff x="1940612" y="2724507"/>
                  <a:chExt cx="51957" cy="87071"/>
                </a:xfrm>
              </p:grpSpPr>
              <p:sp>
                <p:nvSpPr>
                  <p:cNvPr id="246" name="Line 285">
                    <a:extLst>
                      <a:ext uri="{FF2B5EF4-FFF2-40B4-BE49-F238E27FC236}">
                        <a16:creationId xmlns:a16="http://schemas.microsoft.com/office/drawing/2014/main" id="{B1F1C621-9CE2-5448-B930-05A9A630CFD4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0800000" flipH="1">
                    <a:off x="1987427" y="2724507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47" name="Rectangle 289">
                    <a:extLst>
                      <a:ext uri="{FF2B5EF4-FFF2-40B4-BE49-F238E27FC236}">
                        <a16:creationId xmlns:a16="http://schemas.microsoft.com/office/drawing/2014/main" id="{CC4A990D-C42A-1546-A56C-010B51DB90B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3500000" flipH="1">
                    <a:off x="1940639" y="2759647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  <p:grpSp>
              <p:nvGrpSpPr>
                <p:cNvPr id="240" name="グループ化 239">
                  <a:extLst>
                    <a:ext uri="{FF2B5EF4-FFF2-40B4-BE49-F238E27FC236}">
                      <a16:creationId xmlns:a16="http://schemas.microsoft.com/office/drawing/2014/main" id="{3C3D9A32-96FE-344D-836A-F8AB2FDDF303}"/>
                    </a:ext>
                  </a:extLst>
                </p:cNvPr>
                <p:cNvGrpSpPr/>
                <p:nvPr/>
              </p:nvGrpSpPr>
              <p:grpSpPr>
                <a:xfrm>
                  <a:off x="1493911" y="1812709"/>
                  <a:ext cx="194085" cy="101412"/>
                  <a:chOff x="1528403" y="1818465"/>
                  <a:chExt cx="194085" cy="101412"/>
                </a:xfrm>
              </p:grpSpPr>
              <p:sp>
                <p:nvSpPr>
                  <p:cNvPr id="241" name="Line 241">
                    <a:extLst>
                      <a:ext uri="{FF2B5EF4-FFF2-40B4-BE49-F238E27FC236}">
                        <a16:creationId xmlns:a16="http://schemas.microsoft.com/office/drawing/2014/main" id="{BF29D4AC-C034-D44D-8ED0-23741FA2AB11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6200000" flipH="1">
                    <a:off x="1653489" y="187308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42" name="Oval 242">
                    <a:extLst>
                      <a:ext uri="{FF2B5EF4-FFF2-40B4-BE49-F238E27FC236}">
                        <a16:creationId xmlns:a16="http://schemas.microsoft.com/office/drawing/2014/main" id="{AA9AE436-C82F-9242-B8F2-A4AFE1BB6D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667775" y="1865164"/>
                    <a:ext cx="53758" cy="5566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243" name="Oval 286">
                    <a:extLst>
                      <a:ext uri="{FF2B5EF4-FFF2-40B4-BE49-F238E27FC236}">
                        <a16:creationId xmlns:a16="http://schemas.microsoft.com/office/drawing/2014/main" id="{89145E8F-7CEF-F943-B502-7BA291BEA26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592622" y="1865164"/>
                    <a:ext cx="53758" cy="5566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244" name="Line 285">
                    <a:extLst>
                      <a:ext uri="{FF2B5EF4-FFF2-40B4-BE49-F238E27FC236}">
                        <a16:creationId xmlns:a16="http://schemas.microsoft.com/office/drawing/2014/main" id="{F126A7AE-B4CF-B040-8A4F-8B61C0F2984E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8900000" flipH="1">
                    <a:off x="1585782" y="183732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45" name="Rectangle 289">
                    <a:extLst>
                      <a:ext uri="{FF2B5EF4-FFF2-40B4-BE49-F238E27FC236}">
                        <a16:creationId xmlns:a16="http://schemas.microsoft.com/office/drawing/2014/main" id="{E4F08BF4-28AE-ED4D-A172-B7BAF856B3E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6200000" flipH="1">
                    <a:off x="1528430" y="1818438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</p:grpSp>
          <p:grpSp>
            <p:nvGrpSpPr>
              <p:cNvPr id="229" name="グループ化 228">
                <a:extLst>
                  <a:ext uri="{FF2B5EF4-FFF2-40B4-BE49-F238E27FC236}">
                    <a16:creationId xmlns:a16="http://schemas.microsoft.com/office/drawing/2014/main" id="{BBDE03F6-6022-3B4D-955E-1CB52429962F}"/>
                  </a:ext>
                </a:extLst>
              </p:cNvPr>
              <p:cNvGrpSpPr/>
              <p:nvPr/>
            </p:nvGrpSpPr>
            <p:grpSpPr>
              <a:xfrm>
                <a:off x="1512028" y="1938135"/>
                <a:ext cx="200710" cy="129526"/>
                <a:chOff x="1487286" y="1812709"/>
                <a:chExt cx="200710" cy="129526"/>
              </a:xfrm>
            </p:grpSpPr>
            <p:grpSp>
              <p:nvGrpSpPr>
                <p:cNvPr id="230" name="グループ化 229">
                  <a:extLst>
                    <a:ext uri="{FF2B5EF4-FFF2-40B4-BE49-F238E27FC236}">
                      <a16:creationId xmlns:a16="http://schemas.microsoft.com/office/drawing/2014/main" id="{FEA5A1CA-C872-A24A-93D0-3C5A915BFE36}"/>
                    </a:ext>
                  </a:extLst>
                </p:cNvPr>
                <p:cNvGrpSpPr/>
                <p:nvPr/>
              </p:nvGrpSpPr>
              <p:grpSpPr>
                <a:xfrm rot="2700000">
                  <a:off x="1504843" y="1872721"/>
                  <a:ext cx="51957" cy="87071"/>
                  <a:chOff x="1940612" y="2724507"/>
                  <a:chExt cx="51957" cy="87071"/>
                </a:xfrm>
              </p:grpSpPr>
              <p:sp>
                <p:nvSpPr>
                  <p:cNvPr id="237" name="Line 285">
                    <a:extLst>
                      <a:ext uri="{FF2B5EF4-FFF2-40B4-BE49-F238E27FC236}">
                        <a16:creationId xmlns:a16="http://schemas.microsoft.com/office/drawing/2014/main" id="{4202B537-0241-0249-AEA6-EE1628DF28D9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0800000" flipH="1">
                    <a:off x="1987427" y="2724507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38" name="Rectangle 289">
                    <a:extLst>
                      <a:ext uri="{FF2B5EF4-FFF2-40B4-BE49-F238E27FC236}">
                        <a16:creationId xmlns:a16="http://schemas.microsoft.com/office/drawing/2014/main" id="{141F9CFA-BC60-684E-8583-EEEC3D5BBDC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3500000" flipH="1">
                    <a:off x="1940639" y="2759647"/>
                    <a:ext cx="51904" cy="51957"/>
                  </a:xfrm>
                  <a:prstGeom prst="rect">
                    <a:avLst/>
                  </a:prstGeom>
                  <a:solidFill>
                    <a:srgbClr val="0000FF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  <p:grpSp>
              <p:nvGrpSpPr>
                <p:cNvPr id="231" name="グループ化 230">
                  <a:extLst>
                    <a:ext uri="{FF2B5EF4-FFF2-40B4-BE49-F238E27FC236}">
                      <a16:creationId xmlns:a16="http://schemas.microsoft.com/office/drawing/2014/main" id="{AE6EFA98-9F97-BC4E-BEAE-01729C91D4A1}"/>
                    </a:ext>
                  </a:extLst>
                </p:cNvPr>
                <p:cNvGrpSpPr/>
                <p:nvPr/>
              </p:nvGrpSpPr>
              <p:grpSpPr>
                <a:xfrm>
                  <a:off x="1493911" y="1812709"/>
                  <a:ext cx="194085" cy="101412"/>
                  <a:chOff x="1528403" y="1818465"/>
                  <a:chExt cx="194085" cy="101412"/>
                </a:xfrm>
              </p:grpSpPr>
              <p:sp>
                <p:nvSpPr>
                  <p:cNvPr id="232" name="Line 241">
                    <a:extLst>
                      <a:ext uri="{FF2B5EF4-FFF2-40B4-BE49-F238E27FC236}">
                        <a16:creationId xmlns:a16="http://schemas.microsoft.com/office/drawing/2014/main" id="{58C7EA07-A2E7-FB41-BA57-6D6926A12EAB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6200000" flipH="1">
                    <a:off x="1653489" y="187308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33" name="Oval 242">
                    <a:extLst>
                      <a:ext uri="{FF2B5EF4-FFF2-40B4-BE49-F238E27FC236}">
                        <a16:creationId xmlns:a16="http://schemas.microsoft.com/office/drawing/2014/main" id="{9F522984-6683-AE43-BE5D-7454E9E4A09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667775" y="1865164"/>
                    <a:ext cx="53758" cy="5566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234" name="Oval 286">
                    <a:extLst>
                      <a:ext uri="{FF2B5EF4-FFF2-40B4-BE49-F238E27FC236}">
                        <a16:creationId xmlns:a16="http://schemas.microsoft.com/office/drawing/2014/main" id="{01AF629B-97EE-E34D-9207-4382F0677F3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592622" y="1865164"/>
                    <a:ext cx="53758" cy="5566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235" name="Line 285">
                    <a:extLst>
                      <a:ext uri="{FF2B5EF4-FFF2-40B4-BE49-F238E27FC236}">
                        <a16:creationId xmlns:a16="http://schemas.microsoft.com/office/drawing/2014/main" id="{CB94E71F-C759-6648-8DE9-7538C57461B3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8900000" flipH="1">
                    <a:off x="1585782" y="183732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236" name="Rectangle 289">
                    <a:extLst>
                      <a:ext uri="{FF2B5EF4-FFF2-40B4-BE49-F238E27FC236}">
                        <a16:creationId xmlns:a16="http://schemas.microsoft.com/office/drawing/2014/main" id="{BC82FCDA-66D5-964F-AA9F-5A47680CF26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6200000" flipH="1">
                    <a:off x="1528430" y="1818438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</p:grpSp>
        </p:grpSp>
        <p:grpSp>
          <p:nvGrpSpPr>
            <p:cNvPr id="248" name="グループ化 249">
              <a:extLst>
                <a:ext uri="{FF2B5EF4-FFF2-40B4-BE49-F238E27FC236}">
                  <a16:creationId xmlns:a16="http://schemas.microsoft.com/office/drawing/2014/main" id="{08D328FD-AB42-584D-8232-C0C91FA2639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50816" y="5758981"/>
              <a:ext cx="216000" cy="42534"/>
              <a:chOff x="5131172" y="4743875"/>
              <a:chExt cx="475162" cy="93663"/>
            </a:xfrm>
          </p:grpSpPr>
          <p:sp>
            <p:nvSpPr>
              <p:cNvPr id="249" name="Line 285">
                <a:extLst>
                  <a:ext uri="{FF2B5EF4-FFF2-40B4-BE49-F238E27FC236}">
                    <a16:creationId xmlns:a16="http://schemas.microsoft.com/office/drawing/2014/main" id="{C716A095-C94A-8545-BCF9-F7BB7059DC2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24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0" name="Line 241">
                <a:extLst>
                  <a:ext uri="{FF2B5EF4-FFF2-40B4-BE49-F238E27FC236}">
                    <a16:creationId xmlns:a16="http://schemas.microsoft.com/office/drawing/2014/main" id="{5AAB5589-EE83-D746-8C48-E7E65852431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75" y="4757432"/>
                <a:ext cx="0" cy="7131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1" name="Oval 242">
                <a:extLst>
                  <a:ext uri="{FF2B5EF4-FFF2-40B4-BE49-F238E27FC236}">
                    <a16:creationId xmlns:a16="http://schemas.microsoft.com/office/drawing/2014/main" id="{B1508283-5905-D644-90E1-35AD5668480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1" y="4743876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52" name="Line 285">
                <a:extLst>
                  <a:ext uri="{FF2B5EF4-FFF2-40B4-BE49-F238E27FC236}">
                    <a16:creationId xmlns:a16="http://schemas.microsoft.com/office/drawing/2014/main" id="{1A123FD1-02B2-6643-BA3B-A1BF5833AD1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14" y="4757432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3" name="Oval 286">
                <a:extLst>
                  <a:ext uri="{FF2B5EF4-FFF2-40B4-BE49-F238E27FC236}">
                    <a16:creationId xmlns:a16="http://schemas.microsoft.com/office/drawing/2014/main" id="{0F2641AD-F880-8C41-AA99-2CBE84BDEA0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3" y="4743876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54" name="Oval 288">
                <a:extLst>
                  <a:ext uri="{FF2B5EF4-FFF2-40B4-BE49-F238E27FC236}">
                    <a16:creationId xmlns:a16="http://schemas.microsoft.com/office/drawing/2014/main" id="{909C5A31-BFF6-2E42-A751-2A7306E4CF5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26" y="4742288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55" name="Rectangle 289">
                <a:extLst>
                  <a:ext uri="{FF2B5EF4-FFF2-40B4-BE49-F238E27FC236}">
                    <a16:creationId xmlns:a16="http://schemas.microsoft.com/office/drawing/2014/main" id="{DE031084-D129-8949-8AB2-B9F123BBA19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2" y="4747599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256" name="グループ化 2">
              <a:extLst>
                <a:ext uri="{FF2B5EF4-FFF2-40B4-BE49-F238E27FC236}">
                  <a16:creationId xmlns:a16="http://schemas.microsoft.com/office/drawing/2014/main" id="{B8F593B6-EB58-D54B-8311-2397C2E9A7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66758" y="6347915"/>
              <a:ext cx="288000" cy="44833"/>
              <a:chOff x="4522604" y="6053498"/>
              <a:chExt cx="601195" cy="92944"/>
            </a:xfrm>
          </p:grpSpPr>
          <p:sp>
            <p:nvSpPr>
              <p:cNvPr id="257" name="Line 285">
                <a:extLst>
                  <a:ext uri="{FF2B5EF4-FFF2-40B4-BE49-F238E27FC236}">
                    <a16:creationId xmlns:a16="http://schemas.microsoft.com/office/drawing/2014/main" id="{995D7DC0-4E20-1A40-9B81-777BC0759BC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608289" y="6062304"/>
                <a:ext cx="0" cy="7143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8" name="Line 241">
                <a:extLst>
                  <a:ext uri="{FF2B5EF4-FFF2-40B4-BE49-F238E27FC236}">
                    <a16:creationId xmlns:a16="http://schemas.microsoft.com/office/drawing/2014/main" id="{228F594D-D8A5-444C-A94D-ACA4BDA0693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07119" y="6066631"/>
                <a:ext cx="0" cy="71438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9" name="Oval 242">
                <a:extLst>
                  <a:ext uri="{FF2B5EF4-FFF2-40B4-BE49-F238E27FC236}">
                    <a16:creationId xmlns:a16="http://schemas.microsoft.com/office/drawing/2014/main" id="{0C2C78E8-D29A-7E47-9338-E1AEC3005D3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029766" y="6052408"/>
                <a:ext cx="92944" cy="95123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60" name="Line 285">
                <a:extLst>
                  <a:ext uri="{FF2B5EF4-FFF2-40B4-BE49-F238E27FC236}">
                    <a16:creationId xmlns:a16="http://schemas.microsoft.com/office/drawing/2014/main" id="{A8DEB284-4EB0-4C49-8A79-CD1539735E5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878532" y="6066631"/>
                <a:ext cx="0" cy="7143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1" name="Oval 286">
                <a:extLst>
                  <a:ext uri="{FF2B5EF4-FFF2-40B4-BE49-F238E27FC236}">
                    <a16:creationId xmlns:a16="http://schemas.microsoft.com/office/drawing/2014/main" id="{5CC988D8-326E-344C-9AEC-6FB32DEA5B5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894315" y="6052408"/>
                <a:ext cx="92944" cy="95123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62" name="Line 285">
                <a:extLst>
                  <a:ext uri="{FF2B5EF4-FFF2-40B4-BE49-F238E27FC236}">
                    <a16:creationId xmlns:a16="http://schemas.microsoft.com/office/drawing/2014/main" id="{CFAC81E3-408D-6343-A0C0-51546D28DB4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2482" y="6065044"/>
                <a:ext cx="0" cy="71437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3" name="Oval 288">
                <a:extLst>
                  <a:ext uri="{FF2B5EF4-FFF2-40B4-BE49-F238E27FC236}">
                    <a16:creationId xmlns:a16="http://schemas.microsoft.com/office/drawing/2014/main" id="{1F5DD433-DC8F-9D44-B284-09F05316DCB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29755" y="6052408"/>
                <a:ext cx="92944" cy="95123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64" name="Rectangle 289">
                <a:extLst>
                  <a:ext uri="{FF2B5EF4-FFF2-40B4-BE49-F238E27FC236}">
                    <a16:creationId xmlns:a16="http://schemas.microsoft.com/office/drawing/2014/main" id="{A46070F0-97FB-CC4E-8292-E9D6D021DD5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763637" y="6055579"/>
                <a:ext cx="89739" cy="88781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65" name="AutoShape 980">
                <a:extLst>
                  <a:ext uri="{FF2B5EF4-FFF2-40B4-BE49-F238E27FC236}">
                    <a16:creationId xmlns:a16="http://schemas.microsoft.com/office/drawing/2014/main" id="{A2F3252F-E21B-6F40-8662-5E46E96E5BA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66685">
                <a:off x="4522604" y="6057113"/>
                <a:ext cx="85762" cy="85712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266" name="グループ化 115">
              <a:extLst>
                <a:ext uri="{FF2B5EF4-FFF2-40B4-BE49-F238E27FC236}">
                  <a16:creationId xmlns:a16="http://schemas.microsoft.com/office/drawing/2014/main" id="{74FCBBCA-D2E4-DF4C-8395-36F02B05181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82806" y="6931128"/>
              <a:ext cx="172029" cy="45719"/>
              <a:chOff x="4949578" y="4135809"/>
              <a:chExt cx="352093" cy="94869"/>
            </a:xfrm>
          </p:grpSpPr>
          <p:sp>
            <p:nvSpPr>
              <p:cNvPr id="267" name="Line 306">
                <a:extLst>
                  <a:ext uri="{FF2B5EF4-FFF2-40B4-BE49-F238E27FC236}">
                    <a16:creationId xmlns:a16="http://schemas.microsoft.com/office/drawing/2014/main" id="{09AA3FA1-0C2E-9144-8D67-5EC557C52B9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70033" y="4133295"/>
                <a:ext cx="0" cy="10150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8" name="Line 307">
                <a:extLst>
                  <a:ext uri="{FF2B5EF4-FFF2-40B4-BE49-F238E27FC236}">
                    <a16:creationId xmlns:a16="http://schemas.microsoft.com/office/drawing/2014/main" id="{74D6E602-919A-EB44-92BC-634486020CC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55841" y="4133295"/>
                <a:ext cx="0" cy="10150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9" name="Oval 308">
                <a:extLst>
                  <a:ext uri="{FF2B5EF4-FFF2-40B4-BE49-F238E27FC236}">
                    <a16:creationId xmlns:a16="http://schemas.microsoft.com/office/drawing/2014/main" id="{CC14CC7C-9233-1B4A-AD80-79D65FBA36A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076615" y="4135652"/>
                <a:ext cx="93261" cy="9357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70" name="Rectangle 310">
                <a:extLst>
                  <a:ext uri="{FF2B5EF4-FFF2-40B4-BE49-F238E27FC236}">
                    <a16:creationId xmlns:a16="http://schemas.microsoft.com/office/drawing/2014/main" id="{F71EB43F-12F9-D344-A33B-66751C30170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949180" y="4144947"/>
                <a:ext cx="80751" cy="79956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271" name="Oval 242">
                <a:extLst>
                  <a:ext uri="{FF2B5EF4-FFF2-40B4-BE49-F238E27FC236}">
                    <a16:creationId xmlns:a16="http://schemas.microsoft.com/office/drawing/2014/main" id="{AF8FEF0C-6A56-9C43-A050-94380BC7F26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08008" y="4137016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cxnSp>
          <p:nvCxnSpPr>
            <p:cNvPr id="272" name="直線コネクタ 271">
              <a:extLst>
                <a:ext uri="{FF2B5EF4-FFF2-40B4-BE49-F238E27FC236}">
                  <a16:creationId xmlns:a16="http://schemas.microsoft.com/office/drawing/2014/main" id="{5BADC1E8-4B0A-0A4A-9241-9F3B1C276254}"/>
                </a:ext>
              </a:extLst>
            </p:cNvPr>
            <p:cNvCxnSpPr>
              <a:cxnSpLocks/>
            </p:cNvCxnSpPr>
            <p:nvPr/>
          </p:nvCxnSpPr>
          <p:spPr>
            <a:xfrm>
              <a:off x="2131237" y="5600315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3" name="テキスト ボックス 272">
              <a:extLst>
                <a:ext uri="{FF2B5EF4-FFF2-40B4-BE49-F238E27FC236}">
                  <a16:creationId xmlns:a16="http://schemas.microsoft.com/office/drawing/2014/main" id="{751932DC-36A3-3945-A889-A2E19C6825B0}"/>
                </a:ext>
              </a:extLst>
            </p:cNvPr>
            <p:cNvSpPr txBox="1"/>
            <p:nvPr/>
          </p:nvSpPr>
          <p:spPr>
            <a:xfrm>
              <a:off x="1511724" y="5569245"/>
              <a:ext cx="1715952" cy="248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a) 201B7 iPSCs Feeder-free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Rectangle 138">
              <a:extLst>
                <a:ext uri="{FF2B5EF4-FFF2-40B4-BE49-F238E27FC236}">
                  <a16:creationId xmlns:a16="http://schemas.microsoft.com/office/drawing/2014/main" id="{79E2600F-3240-4042-A941-84B7CA0DD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400" y="7075303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1077.57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cxnSp>
          <p:nvCxnSpPr>
            <p:cNvPr id="275" name="直線コネクタ 274">
              <a:extLst>
                <a:ext uri="{FF2B5EF4-FFF2-40B4-BE49-F238E27FC236}">
                  <a16:creationId xmlns:a16="http://schemas.microsoft.com/office/drawing/2014/main" id="{F5CECF17-59C0-7141-A3CA-A056371CB198}"/>
                </a:ext>
              </a:extLst>
            </p:cNvPr>
            <p:cNvCxnSpPr>
              <a:cxnSpLocks/>
            </p:cNvCxnSpPr>
            <p:nvPr/>
          </p:nvCxnSpPr>
          <p:spPr>
            <a:xfrm>
              <a:off x="1965027" y="6972572"/>
              <a:ext cx="137238" cy="93678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Rectangle 132">
              <a:extLst>
                <a:ext uri="{FF2B5EF4-FFF2-40B4-BE49-F238E27FC236}">
                  <a16:creationId xmlns:a16="http://schemas.microsoft.com/office/drawing/2014/main" id="{DF460A33-088F-F947-8182-11C71F5C0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919" y="7418802"/>
              <a:ext cx="280526" cy="92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1138.05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77" name="Rectangle 135">
              <a:extLst>
                <a:ext uri="{FF2B5EF4-FFF2-40B4-BE49-F238E27FC236}">
                  <a16:creationId xmlns:a16="http://schemas.microsoft.com/office/drawing/2014/main" id="{E569EE7E-221D-3F40-855D-5F7B58A82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1224" y="766936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1283.96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78" name="Rectangle 135">
              <a:extLst>
                <a:ext uri="{FF2B5EF4-FFF2-40B4-BE49-F238E27FC236}">
                  <a16:creationId xmlns:a16="http://schemas.microsoft.com/office/drawing/2014/main" id="{5FE1E22D-BB43-D743-AB26-C6E76142C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7534" y="8189139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1299.97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79" name="Rectangle 135">
              <a:extLst>
                <a:ext uri="{FF2B5EF4-FFF2-40B4-BE49-F238E27FC236}">
                  <a16:creationId xmlns:a16="http://schemas.microsoft.com/office/drawing/2014/main" id="{4590A91D-25B5-9642-92F7-4090BE9A0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7138" y="8585441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1443.05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0" name="Rectangle 138">
              <a:extLst>
                <a:ext uri="{FF2B5EF4-FFF2-40B4-BE49-F238E27FC236}">
                  <a16:creationId xmlns:a16="http://schemas.microsoft.com/office/drawing/2014/main" id="{7D32CF93-2BE5-0640-B8EB-28AC1ECBB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610" y="8616707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1077.84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1" name="Rectangle 150">
              <a:extLst>
                <a:ext uri="{FF2B5EF4-FFF2-40B4-BE49-F238E27FC236}">
                  <a16:creationId xmlns:a16="http://schemas.microsoft.com/office/drawing/2014/main" id="{CDE70C47-F285-CB41-AAE6-196F2F1CD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966" y="8702209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1583.07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2" name="Rectangle 6">
              <a:extLst>
                <a:ext uri="{FF2B5EF4-FFF2-40B4-BE49-F238E27FC236}">
                  <a16:creationId xmlns:a16="http://schemas.microsoft.com/office/drawing/2014/main" id="{57F82147-7E43-F549-81BB-036F7D4C2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2507" y="7861672"/>
              <a:ext cx="323807" cy="1077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7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2478.60</a:t>
              </a:r>
              <a:endParaRPr lang="en-US" altLang="ja-JP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283" name="テキスト ボックス 282">
              <a:extLst>
                <a:ext uri="{FF2B5EF4-FFF2-40B4-BE49-F238E27FC236}">
                  <a16:creationId xmlns:a16="http://schemas.microsoft.com/office/drawing/2014/main" id="{D4B51562-6746-C140-9675-FFB5745C84C5}"/>
                </a:ext>
              </a:extLst>
            </p:cNvPr>
            <p:cNvSpPr txBox="1"/>
            <p:nvPr/>
          </p:nvSpPr>
          <p:spPr>
            <a:xfrm>
              <a:off x="2141471" y="6659268"/>
              <a:ext cx="2439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テキスト ボックス 283">
              <a:extLst>
                <a:ext uri="{FF2B5EF4-FFF2-40B4-BE49-F238E27FC236}">
                  <a16:creationId xmlns:a16="http://schemas.microsoft.com/office/drawing/2014/main" id="{AFF282F3-1405-0E44-A08E-1C7D950A161C}"/>
                </a:ext>
              </a:extLst>
            </p:cNvPr>
            <p:cNvSpPr txBox="1"/>
            <p:nvPr/>
          </p:nvSpPr>
          <p:spPr>
            <a:xfrm>
              <a:off x="4680073" y="6868825"/>
              <a:ext cx="2439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kumimoji="1" lang="ja-JP" alt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Rectangle 135">
              <a:extLst>
                <a:ext uri="{FF2B5EF4-FFF2-40B4-BE49-F238E27FC236}">
                  <a16:creationId xmlns:a16="http://schemas.microsoft.com/office/drawing/2014/main" id="{D88A0E2F-5EA9-6B4C-A415-495EC4B46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1774" y="8407259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1446.05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cxnSp>
          <p:nvCxnSpPr>
            <p:cNvPr id="286" name="直線コネクタ 285">
              <a:extLst>
                <a:ext uri="{FF2B5EF4-FFF2-40B4-BE49-F238E27FC236}">
                  <a16:creationId xmlns:a16="http://schemas.microsoft.com/office/drawing/2014/main" id="{93D15D1C-9A8B-5041-90E0-72D01F15D724}"/>
                </a:ext>
              </a:extLst>
            </p:cNvPr>
            <p:cNvCxnSpPr>
              <a:cxnSpLocks/>
            </p:cNvCxnSpPr>
            <p:nvPr/>
          </p:nvCxnSpPr>
          <p:spPr>
            <a:xfrm>
              <a:off x="4690583" y="5601827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Rectangle 135">
              <a:extLst>
                <a:ext uri="{FF2B5EF4-FFF2-40B4-BE49-F238E27FC236}">
                  <a16:creationId xmlns:a16="http://schemas.microsoft.com/office/drawing/2014/main" id="{4769D788-62E1-F145-B98E-5DA4E0E00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0333" y="6455206"/>
              <a:ext cx="280526" cy="923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1445.77</a:t>
              </a:r>
              <a:endParaRPr lang="en-US" altLang="ja-JP" sz="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cxnSp>
          <p:nvCxnSpPr>
            <p:cNvPr id="288" name="直線コネクタ 287">
              <a:extLst>
                <a:ext uri="{FF2B5EF4-FFF2-40B4-BE49-F238E27FC236}">
                  <a16:creationId xmlns:a16="http://schemas.microsoft.com/office/drawing/2014/main" id="{8C9FEA40-E837-6740-BFCC-961F5AB308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4561" y="6552193"/>
              <a:ext cx="235675" cy="595321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線コネクタ 288">
              <a:extLst>
                <a:ext uri="{FF2B5EF4-FFF2-40B4-BE49-F238E27FC236}">
                  <a16:creationId xmlns:a16="http://schemas.microsoft.com/office/drawing/2014/main" id="{23A6DB70-4277-064E-8CA7-AF8DDDDE8E43}"/>
                </a:ext>
              </a:extLst>
            </p:cNvPr>
            <p:cNvCxnSpPr>
              <a:cxnSpLocks/>
            </p:cNvCxnSpPr>
            <p:nvPr/>
          </p:nvCxnSpPr>
          <p:spPr>
            <a:xfrm>
              <a:off x="2263460" y="5607779"/>
              <a:ext cx="0" cy="3241886"/>
            </a:xfrm>
            <a:prstGeom prst="line">
              <a:avLst/>
            </a:prstGeom>
            <a:ln w="63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正方形/長方形 289">
              <a:extLst>
                <a:ext uri="{FF2B5EF4-FFF2-40B4-BE49-F238E27FC236}">
                  <a16:creationId xmlns:a16="http://schemas.microsoft.com/office/drawing/2014/main" id="{C9B2EF4D-8516-E046-B564-8FCF9385FE11}"/>
                </a:ext>
              </a:extLst>
            </p:cNvPr>
            <p:cNvSpPr/>
            <p:nvPr/>
          </p:nvSpPr>
          <p:spPr>
            <a:xfrm>
              <a:off x="3122590" y="6304866"/>
              <a:ext cx="377617" cy="13122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1" name="正方形/長方形 290">
              <a:extLst>
                <a:ext uri="{FF2B5EF4-FFF2-40B4-BE49-F238E27FC236}">
                  <a16:creationId xmlns:a16="http://schemas.microsoft.com/office/drawing/2014/main" id="{B52ECA80-C993-B049-A28C-362E9472F552}"/>
                </a:ext>
              </a:extLst>
            </p:cNvPr>
            <p:cNvSpPr/>
            <p:nvPr/>
          </p:nvSpPr>
          <p:spPr>
            <a:xfrm>
              <a:off x="3751242" y="6302687"/>
              <a:ext cx="377617" cy="10200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2" name="正方形/長方形 291">
              <a:extLst>
                <a:ext uri="{FF2B5EF4-FFF2-40B4-BE49-F238E27FC236}">
                  <a16:creationId xmlns:a16="http://schemas.microsoft.com/office/drawing/2014/main" id="{5E66A91A-3603-484F-90F0-D1164F6754D2}"/>
                </a:ext>
              </a:extLst>
            </p:cNvPr>
            <p:cNvSpPr/>
            <p:nvPr/>
          </p:nvSpPr>
          <p:spPr>
            <a:xfrm>
              <a:off x="5592459" y="6754965"/>
              <a:ext cx="450023" cy="9670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3" name="正方形/長方形 292">
              <a:extLst>
                <a:ext uri="{FF2B5EF4-FFF2-40B4-BE49-F238E27FC236}">
                  <a16:creationId xmlns:a16="http://schemas.microsoft.com/office/drawing/2014/main" id="{B152688C-D95E-D947-A5C2-C9A18E18E540}"/>
                </a:ext>
              </a:extLst>
            </p:cNvPr>
            <p:cNvSpPr/>
            <p:nvPr/>
          </p:nvSpPr>
          <p:spPr>
            <a:xfrm>
              <a:off x="4803300" y="6364844"/>
              <a:ext cx="390075" cy="9897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94" name="グループ化 293">
              <a:extLst>
                <a:ext uri="{FF2B5EF4-FFF2-40B4-BE49-F238E27FC236}">
                  <a16:creationId xmlns:a16="http://schemas.microsoft.com/office/drawing/2014/main" id="{81CF00B3-7514-BD49-975B-323EA3D64748}"/>
                </a:ext>
              </a:extLst>
            </p:cNvPr>
            <p:cNvGrpSpPr/>
            <p:nvPr/>
          </p:nvGrpSpPr>
          <p:grpSpPr>
            <a:xfrm>
              <a:off x="4830041" y="6386248"/>
              <a:ext cx="338300" cy="47943"/>
              <a:chOff x="3718463" y="1059051"/>
              <a:chExt cx="338300" cy="47943"/>
            </a:xfrm>
          </p:grpSpPr>
          <p:grpSp>
            <p:nvGrpSpPr>
              <p:cNvPr id="295" name="グループ化 294">
                <a:extLst>
                  <a:ext uri="{FF2B5EF4-FFF2-40B4-BE49-F238E27FC236}">
                    <a16:creationId xmlns:a16="http://schemas.microsoft.com/office/drawing/2014/main" id="{0A6BB054-C0DB-9C46-9A65-80C85F6BF5E5}"/>
                  </a:ext>
                </a:extLst>
              </p:cNvPr>
              <p:cNvGrpSpPr/>
              <p:nvPr/>
            </p:nvGrpSpPr>
            <p:grpSpPr>
              <a:xfrm>
                <a:off x="3718463" y="1065649"/>
                <a:ext cx="58158" cy="41345"/>
                <a:chOff x="3718463" y="1150708"/>
                <a:chExt cx="58158" cy="41345"/>
              </a:xfrm>
            </p:grpSpPr>
            <p:sp>
              <p:nvSpPr>
                <p:cNvPr id="306" name="Line 285">
                  <a:extLst>
                    <a:ext uri="{FF2B5EF4-FFF2-40B4-BE49-F238E27FC236}">
                      <a16:creationId xmlns:a16="http://schemas.microsoft.com/office/drawing/2014/main" id="{B80B9747-C797-0C41-947A-2088C776F67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3759510" y="1153330"/>
                  <a:ext cx="0" cy="34222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07" name="AutoShape 980">
                  <a:extLst>
                    <a:ext uri="{FF2B5EF4-FFF2-40B4-BE49-F238E27FC236}">
                      <a16:creationId xmlns:a16="http://schemas.microsoft.com/office/drawing/2014/main" id="{5D50A6BD-CD11-3345-8170-001BAE411CD0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66685">
                  <a:off x="3718463" y="1150708"/>
                  <a:ext cx="41084" cy="41345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296" name="グループ化 249">
                <a:extLst>
                  <a:ext uri="{FF2B5EF4-FFF2-40B4-BE49-F238E27FC236}">
                    <a16:creationId xmlns:a16="http://schemas.microsoft.com/office/drawing/2014/main" id="{5DB279AA-7FD5-FB45-AE25-9E86F1D8EFE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768763" y="1059051"/>
                <a:ext cx="288000" cy="43906"/>
                <a:chOff x="4992589" y="4743875"/>
                <a:chExt cx="613745" cy="93663"/>
              </a:xfrm>
            </p:grpSpPr>
            <p:sp>
              <p:nvSpPr>
                <p:cNvPr id="297" name="Line 285">
                  <a:extLst>
                    <a:ext uri="{FF2B5EF4-FFF2-40B4-BE49-F238E27FC236}">
                      <a16:creationId xmlns:a16="http://schemas.microsoft.com/office/drawing/2014/main" id="{662D8F9E-EF72-094C-AC36-D675152A440C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234724" y="4757432"/>
                  <a:ext cx="0" cy="7131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98" name="Line 241">
                  <a:extLst>
                    <a:ext uri="{FF2B5EF4-FFF2-40B4-BE49-F238E27FC236}">
                      <a16:creationId xmlns:a16="http://schemas.microsoft.com/office/drawing/2014/main" id="{C3F8012C-7F5A-D648-9B23-E2680DD6DF50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488275" y="4757432"/>
                  <a:ext cx="0" cy="7131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99" name="Oval 242">
                  <a:extLst>
                    <a:ext uri="{FF2B5EF4-FFF2-40B4-BE49-F238E27FC236}">
                      <a16:creationId xmlns:a16="http://schemas.microsoft.com/office/drawing/2014/main" id="{B37C0194-BFCD-8B42-9E53-D003D6533B8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5512671" y="4743876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300" name="Line 285">
                  <a:extLst>
                    <a:ext uri="{FF2B5EF4-FFF2-40B4-BE49-F238E27FC236}">
                      <a16:creationId xmlns:a16="http://schemas.microsoft.com/office/drawing/2014/main" id="{1180FCBE-861E-0945-B8A3-10E1AE35CF2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359914" y="4757432"/>
                  <a:ext cx="0" cy="71312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01" name="Oval 286">
                  <a:extLst>
                    <a:ext uri="{FF2B5EF4-FFF2-40B4-BE49-F238E27FC236}">
                      <a16:creationId xmlns:a16="http://schemas.microsoft.com/office/drawing/2014/main" id="{D49477C6-BEFA-FB41-9114-8DA76BCF47D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5384083" y="4743876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302" name="Oval 288">
                  <a:extLst>
                    <a:ext uri="{FF2B5EF4-FFF2-40B4-BE49-F238E27FC236}">
                      <a16:creationId xmlns:a16="http://schemas.microsoft.com/office/drawing/2014/main" id="{40D9A828-2FF0-9642-9181-17EBBFD4321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5251526" y="4742288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303" name="Line 241">
                  <a:extLst>
                    <a:ext uri="{FF2B5EF4-FFF2-40B4-BE49-F238E27FC236}">
                      <a16:creationId xmlns:a16="http://schemas.microsoft.com/office/drawing/2014/main" id="{FE32A186-86B4-2F4F-814D-83076DEC982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098440" y="4755845"/>
                  <a:ext cx="0" cy="7131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04" name="Oval 286">
                  <a:extLst>
                    <a:ext uri="{FF2B5EF4-FFF2-40B4-BE49-F238E27FC236}">
                      <a16:creationId xmlns:a16="http://schemas.microsoft.com/office/drawing/2014/main" id="{2A1AF4C7-7129-4A4B-BE2D-9A641708FBD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994176" y="4742882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305" name="Rectangle 289">
                  <a:extLst>
                    <a:ext uri="{FF2B5EF4-FFF2-40B4-BE49-F238E27FC236}">
                      <a16:creationId xmlns:a16="http://schemas.microsoft.com/office/drawing/2014/main" id="{A9979326-4B8A-254B-9F7A-FDC1D1546E1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5131172" y="4747599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sp>
          <p:nvSpPr>
            <p:cNvPr id="308" name="テキスト ボックス 307">
              <a:extLst>
                <a:ext uri="{FF2B5EF4-FFF2-40B4-BE49-F238E27FC236}">
                  <a16:creationId xmlns:a16="http://schemas.microsoft.com/office/drawing/2014/main" id="{940AA4ED-50C5-5548-A2B1-160D4513F841}"/>
                </a:ext>
              </a:extLst>
            </p:cNvPr>
            <p:cNvSpPr txBox="1"/>
            <p:nvPr/>
          </p:nvSpPr>
          <p:spPr>
            <a:xfrm>
              <a:off x="7913883" y="5547758"/>
              <a:ext cx="36420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>
                  <a:latin typeface="Arial" panose="020B0604020202020204" pitchFamily="34" charset="0"/>
                  <a:cs typeface="Arial" panose="020B0604020202020204" pitchFamily="34" charset="0"/>
                </a:rPr>
                <a:t>×5</a:t>
              </a:r>
              <a:endParaRPr kumimoji="1" lang="ja-JP" altLang="en-US" sz="9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9" name="直線コネクタ 308">
              <a:extLst>
                <a:ext uri="{FF2B5EF4-FFF2-40B4-BE49-F238E27FC236}">
                  <a16:creationId xmlns:a16="http://schemas.microsoft.com/office/drawing/2014/main" id="{D03DC417-9BD8-A14B-B8D4-559A583907F6}"/>
                </a:ext>
              </a:extLst>
            </p:cNvPr>
            <p:cNvCxnSpPr/>
            <p:nvPr/>
          </p:nvCxnSpPr>
          <p:spPr>
            <a:xfrm>
              <a:off x="7431982" y="5717511"/>
              <a:ext cx="136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線コネクタ 309">
              <a:extLst>
                <a:ext uri="{FF2B5EF4-FFF2-40B4-BE49-F238E27FC236}">
                  <a16:creationId xmlns:a16="http://schemas.microsoft.com/office/drawing/2014/main" id="{D12D2AC0-2C86-F049-9939-708996719C96}"/>
                </a:ext>
              </a:extLst>
            </p:cNvPr>
            <p:cNvCxnSpPr>
              <a:cxnSpLocks/>
            </p:cNvCxnSpPr>
            <p:nvPr/>
          </p:nvCxnSpPr>
          <p:spPr>
            <a:xfrm>
              <a:off x="8799072" y="5689629"/>
              <a:ext cx="0" cy="557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線コネクタ 310">
              <a:extLst>
                <a:ext uri="{FF2B5EF4-FFF2-40B4-BE49-F238E27FC236}">
                  <a16:creationId xmlns:a16="http://schemas.microsoft.com/office/drawing/2014/main" id="{B0EE112C-9407-C348-956C-9EEF509A0691}"/>
                </a:ext>
              </a:extLst>
            </p:cNvPr>
            <p:cNvCxnSpPr>
              <a:cxnSpLocks/>
            </p:cNvCxnSpPr>
            <p:nvPr/>
          </p:nvCxnSpPr>
          <p:spPr>
            <a:xfrm>
              <a:off x="7431982" y="5689629"/>
              <a:ext cx="0" cy="557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正方形/長方形 312">
              <a:extLst>
                <a:ext uri="{FF2B5EF4-FFF2-40B4-BE49-F238E27FC236}">
                  <a16:creationId xmlns:a16="http://schemas.microsoft.com/office/drawing/2014/main" id="{7F492708-7606-9547-8769-7C46A7C231EF}"/>
                </a:ext>
              </a:extLst>
            </p:cNvPr>
            <p:cNvSpPr/>
            <p:nvPr/>
          </p:nvSpPr>
          <p:spPr>
            <a:xfrm>
              <a:off x="4615998" y="6212531"/>
              <a:ext cx="841897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Hex</a:t>
              </a:r>
              <a:r>
                <a:rPr lang="en-US" altLang="ja-JP" sz="60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4</a:t>
              </a:r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HexNAc</a:t>
              </a:r>
              <a:r>
                <a:rPr lang="en-US" altLang="ja-JP" sz="60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altLang="ja-JP" sz="6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Fuc</a:t>
              </a:r>
              <a:r>
                <a:rPr lang="en-US" altLang="ja-JP" sz="600" baseline="-250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ja-JP" altLang="ja-JP" sz="60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ja-JP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テキスト ボックス 313">
              <a:extLst>
                <a:ext uri="{FF2B5EF4-FFF2-40B4-BE49-F238E27FC236}">
                  <a16:creationId xmlns:a16="http://schemas.microsoft.com/office/drawing/2014/main" id="{CAEF7CA9-3408-444E-9D5C-2099CF34B37E}"/>
                </a:ext>
              </a:extLst>
            </p:cNvPr>
            <p:cNvSpPr txBox="1"/>
            <p:nvPr/>
          </p:nvSpPr>
          <p:spPr>
            <a:xfrm>
              <a:off x="1696912" y="6778853"/>
              <a:ext cx="36260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GSL-4</a:t>
              </a:r>
              <a:endParaRPr kumimoji="1" lang="ja-JP" altLang="en-US" sz="600"/>
            </a:p>
          </p:txBody>
        </p:sp>
        <p:sp>
          <p:nvSpPr>
            <p:cNvPr id="315" name="テキスト ボックス 314">
              <a:extLst>
                <a:ext uri="{FF2B5EF4-FFF2-40B4-BE49-F238E27FC236}">
                  <a16:creationId xmlns:a16="http://schemas.microsoft.com/office/drawing/2014/main" id="{7B5A679D-9F45-7245-B9E4-CFAAE16E00B5}"/>
                </a:ext>
              </a:extLst>
            </p:cNvPr>
            <p:cNvSpPr txBox="1"/>
            <p:nvPr/>
          </p:nvSpPr>
          <p:spPr>
            <a:xfrm>
              <a:off x="2520618" y="5892621"/>
              <a:ext cx="36260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GSL-5</a:t>
              </a:r>
              <a:endParaRPr kumimoji="1" lang="ja-JP" altLang="en-US" sz="600"/>
            </a:p>
          </p:txBody>
        </p:sp>
        <p:sp>
          <p:nvSpPr>
            <p:cNvPr id="316" name="テキスト ボックス 315">
              <a:extLst>
                <a:ext uri="{FF2B5EF4-FFF2-40B4-BE49-F238E27FC236}">
                  <a16:creationId xmlns:a16="http://schemas.microsoft.com/office/drawing/2014/main" id="{395CDB1A-1ABE-664F-A7DC-7EF82ECF81B6}"/>
                </a:ext>
              </a:extLst>
            </p:cNvPr>
            <p:cNvSpPr txBox="1"/>
            <p:nvPr/>
          </p:nvSpPr>
          <p:spPr>
            <a:xfrm>
              <a:off x="2666208" y="6620824"/>
              <a:ext cx="36260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GSL-6</a:t>
              </a:r>
              <a:endParaRPr kumimoji="1" lang="ja-JP" altLang="en-US" sz="600"/>
            </a:p>
          </p:txBody>
        </p:sp>
        <p:sp>
          <p:nvSpPr>
            <p:cNvPr id="317" name="テキスト ボックス 316">
              <a:extLst>
                <a:ext uri="{FF2B5EF4-FFF2-40B4-BE49-F238E27FC236}">
                  <a16:creationId xmlns:a16="http://schemas.microsoft.com/office/drawing/2014/main" id="{A88B93D2-CF09-924D-A3E2-F5F59EDF061A}"/>
                </a:ext>
              </a:extLst>
            </p:cNvPr>
            <p:cNvSpPr txBox="1"/>
            <p:nvPr/>
          </p:nvSpPr>
          <p:spPr>
            <a:xfrm>
              <a:off x="3142968" y="6142011"/>
              <a:ext cx="36260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GSL-8</a:t>
              </a:r>
              <a:endParaRPr kumimoji="1" lang="ja-JP" altLang="en-US" sz="600"/>
            </a:p>
          </p:txBody>
        </p:sp>
        <p:sp>
          <p:nvSpPr>
            <p:cNvPr id="318" name="テキスト ボックス 317">
              <a:extLst>
                <a:ext uri="{FF2B5EF4-FFF2-40B4-BE49-F238E27FC236}">
                  <a16:creationId xmlns:a16="http://schemas.microsoft.com/office/drawing/2014/main" id="{FB00FFA1-CC7E-C94C-B90F-260EA7B216AD}"/>
                </a:ext>
              </a:extLst>
            </p:cNvPr>
            <p:cNvSpPr txBox="1"/>
            <p:nvPr/>
          </p:nvSpPr>
          <p:spPr>
            <a:xfrm>
              <a:off x="3760608" y="6137628"/>
              <a:ext cx="36260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GSL-9</a:t>
              </a:r>
              <a:endParaRPr kumimoji="1" lang="ja-JP" altLang="en-US" sz="600"/>
            </a:p>
          </p:txBody>
        </p:sp>
        <p:sp>
          <p:nvSpPr>
            <p:cNvPr id="319" name="テキスト ボックス 318">
              <a:extLst>
                <a:ext uri="{FF2B5EF4-FFF2-40B4-BE49-F238E27FC236}">
                  <a16:creationId xmlns:a16="http://schemas.microsoft.com/office/drawing/2014/main" id="{55ED7DE8-6D09-7848-A36B-27A3DA49229E}"/>
                </a:ext>
              </a:extLst>
            </p:cNvPr>
            <p:cNvSpPr txBox="1"/>
            <p:nvPr/>
          </p:nvSpPr>
          <p:spPr>
            <a:xfrm>
              <a:off x="3750923" y="6837596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GSL-10</a:t>
              </a:r>
              <a:endParaRPr kumimoji="1" lang="ja-JP" altLang="en-US" sz="600"/>
            </a:p>
          </p:txBody>
        </p:sp>
        <p:sp>
          <p:nvSpPr>
            <p:cNvPr id="320" name="テキスト ボックス 319">
              <a:extLst>
                <a:ext uri="{FF2B5EF4-FFF2-40B4-BE49-F238E27FC236}">
                  <a16:creationId xmlns:a16="http://schemas.microsoft.com/office/drawing/2014/main" id="{0776B6EB-45C1-6C46-9BBA-99A2646AE646}"/>
                </a:ext>
              </a:extLst>
            </p:cNvPr>
            <p:cNvSpPr txBox="1"/>
            <p:nvPr/>
          </p:nvSpPr>
          <p:spPr>
            <a:xfrm>
              <a:off x="4153524" y="6267776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GSL-12</a:t>
              </a:r>
              <a:endParaRPr kumimoji="1" lang="ja-JP" altLang="en-US" sz="600"/>
            </a:p>
          </p:txBody>
        </p:sp>
        <p:sp>
          <p:nvSpPr>
            <p:cNvPr id="321" name="テキスト ボックス 320">
              <a:extLst>
                <a:ext uri="{FF2B5EF4-FFF2-40B4-BE49-F238E27FC236}">
                  <a16:creationId xmlns:a16="http://schemas.microsoft.com/office/drawing/2014/main" id="{C3BD1431-9D56-9A49-A3E0-2031457195E9}"/>
                </a:ext>
              </a:extLst>
            </p:cNvPr>
            <p:cNvSpPr txBox="1"/>
            <p:nvPr/>
          </p:nvSpPr>
          <p:spPr>
            <a:xfrm>
              <a:off x="4793575" y="6101357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GSL-13</a:t>
              </a:r>
              <a:endParaRPr kumimoji="1" lang="ja-JP" altLang="en-US" sz="600"/>
            </a:p>
          </p:txBody>
        </p:sp>
        <p:sp>
          <p:nvSpPr>
            <p:cNvPr id="322" name="テキスト ボックス 321">
              <a:extLst>
                <a:ext uri="{FF2B5EF4-FFF2-40B4-BE49-F238E27FC236}">
                  <a16:creationId xmlns:a16="http://schemas.microsoft.com/office/drawing/2014/main" id="{0FF8A740-BC30-D14F-A208-298FB28AF640}"/>
                </a:ext>
              </a:extLst>
            </p:cNvPr>
            <p:cNvSpPr txBox="1"/>
            <p:nvPr/>
          </p:nvSpPr>
          <p:spPr>
            <a:xfrm>
              <a:off x="5618712" y="6599504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GSL-17</a:t>
              </a:r>
              <a:endParaRPr kumimoji="1" lang="ja-JP" altLang="en-US" sz="600"/>
            </a:p>
          </p:txBody>
        </p:sp>
        <p:sp>
          <p:nvSpPr>
            <p:cNvPr id="323" name="テキスト ボックス 322">
              <a:extLst>
                <a:ext uri="{FF2B5EF4-FFF2-40B4-BE49-F238E27FC236}">
                  <a16:creationId xmlns:a16="http://schemas.microsoft.com/office/drawing/2014/main" id="{D52F6A62-9B3F-D748-9592-567190796F90}"/>
                </a:ext>
              </a:extLst>
            </p:cNvPr>
            <p:cNvSpPr txBox="1"/>
            <p:nvPr/>
          </p:nvSpPr>
          <p:spPr>
            <a:xfrm>
              <a:off x="5959699" y="6842061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GSL-18</a:t>
              </a:r>
              <a:endParaRPr kumimoji="1" lang="ja-JP" altLang="en-US" sz="600"/>
            </a:p>
          </p:txBody>
        </p:sp>
        <p:sp>
          <p:nvSpPr>
            <p:cNvPr id="324" name="テキスト ボックス 323">
              <a:extLst>
                <a:ext uri="{FF2B5EF4-FFF2-40B4-BE49-F238E27FC236}">
                  <a16:creationId xmlns:a16="http://schemas.microsoft.com/office/drawing/2014/main" id="{F07363FF-6537-CC4A-BADA-557811033CDF}"/>
                </a:ext>
              </a:extLst>
            </p:cNvPr>
            <p:cNvSpPr txBox="1"/>
            <p:nvPr/>
          </p:nvSpPr>
          <p:spPr>
            <a:xfrm>
              <a:off x="6552421" y="6710070"/>
              <a:ext cx="4010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GSL-19</a:t>
              </a:r>
              <a:endParaRPr kumimoji="1" lang="ja-JP" altLang="en-US" sz="600"/>
            </a:p>
          </p:txBody>
        </p:sp>
      </p:grpSp>
      <p:sp>
        <p:nvSpPr>
          <p:cNvPr id="325" name="テキスト ボックス 324">
            <a:extLst>
              <a:ext uri="{FF2B5EF4-FFF2-40B4-BE49-F238E27FC236}">
                <a16:creationId xmlns:a16="http://schemas.microsoft.com/office/drawing/2014/main" id="{459AF1E5-4074-344A-88BD-BB59E7B4403E}"/>
              </a:ext>
            </a:extLst>
          </p:cNvPr>
          <p:cNvSpPr txBox="1"/>
          <p:nvPr/>
        </p:nvSpPr>
        <p:spPr>
          <a:xfrm>
            <a:off x="5824742" y="3429000"/>
            <a:ext cx="66236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NANOG</a:t>
            </a:r>
          </a:p>
        </p:txBody>
      </p:sp>
      <p:sp>
        <p:nvSpPr>
          <p:cNvPr id="329" name="テキスト ボックス 328">
            <a:extLst>
              <a:ext uri="{FF2B5EF4-FFF2-40B4-BE49-F238E27FC236}">
                <a16:creationId xmlns:a16="http://schemas.microsoft.com/office/drawing/2014/main" id="{EEA01582-5A98-8845-B2F4-BDFC8F617C94}"/>
              </a:ext>
            </a:extLst>
          </p:cNvPr>
          <p:cNvSpPr txBox="1"/>
          <p:nvPr/>
        </p:nvSpPr>
        <p:spPr>
          <a:xfrm>
            <a:off x="6723346" y="3429000"/>
            <a:ext cx="705076" cy="27473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OCT3/4</a:t>
            </a:r>
          </a:p>
        </p:txBody>
      </p:sp>
      <p:sp>
        <p:nvSpPr>
          <p:cNvPr id="330" name="テキスト ボックス 329">
            <a:extLst>
              <a:ext uri="{FF2B5EF4-FFF2-40B4-BE49-F238E27FC236}">
                <a16:creationId xmlns:a16="http://schemas.microsoft.com/office/drawing/2014/main" id="{2F1172FF-DB06-0B49-9168-B3E350E91680}"/>
              </a:ext>
            </a:extLst>
          </p:cNvPr>
          <p:cNvSpPr txBox="1"/>
          <p:nvPr/>
        </p:nvSpPr>
        <p:spPr>
          <a:xfrm>
            <a:off x="7715959" y="3429000"/>
            <a:ext cx="585240" cy="27473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SOX2</a:t>
            </a:r>
          </a:p>
        </p:txBody>
      </p:sp>
    </p:spTree>
    <p:extLst>
      <p:ext uri="{BB962C8B-B14F-4D97-AF65-F5344CB8AC3E}">
        <p14:creationId xmlns:p14="http://schemas.microsoft.com/office/powerpoint/2010/main" val="119010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グループ化 309">
            <a:extLst>
              <a:ext uri="{FF2B5EF4-FFF2-40B4-BE49-F238E27FC236}">
                <a16:creationId xmlns:a16="http://schemas.microsoft.com/office/drawing/2014/main" id="{020270C9-B836-3D49-8A1F-0CBA2C4E12D7}"/>
              </a:ext>
            </a:extLst>
          </p:cNvPr>
          <p:cNvGrpSpPr/>
          <p:nvPr/>
        </p:nvGrpSpPr>
        <p:grpSpPr>
          <a:xfrm>
            <a:off x="1649882" y="4638641"/>
            <a:ext cx="6561802" cy="2931825"/>
            <a:chOff x="1526789" y="805193"/>
            <a:chExt cx="6561802" cy="2931825"/>
          </a:xfrm>
        </p:grpSpPr>
        <p:pic>
          <p:nvPicPr>
            <p:cNvPr id="311" name="図 310">
              <a:extLst>
                <a:ext uri="{FF2B5EF4-FFF2-40B4-BE49-F238E27FC236}">
                  <a16:creationId xmlns:a16="http://schemas.microsoft.com/office/drawing/2014/main" id="{EBF5FEBE-06AC-874F-AB64-9FBDED71A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1063" y="2851582"/>
              <a:ext cx="863125" cy="815174"/>
            </a:xfrm>
            <a:prstGeom prst="rect">
              <a:avLst/>
            </a:prstGeom>
          </p:spPr>
        </p:pic>
        <p:pic>
          <p:nvPicPr>
            <p:cNvPr id="312" name="図 311">
              <a:extLst>
                <a:ext uri="{FF2B5EF4-FFF2-40B4-BE49-F238E27FC236}">
                  <a16:creationId xmlns:a16="http://schemas.microsoft.com/office/drawing/2014/main" id="{8E24CCB3-C105-964F-B2C5-4687B3A93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0204" y="2842769"/>
              <a:ext cx="914824" cy="864000"/>
            </a:xfrm>
            <a:prstGeom prst="rect">
              <a:avLst/>
            </a:prstGeom>
          </p:spPr>
        </p:pic>
        <p:pic>
          <p:nvPicPr>
            <p:cNvPr id="313" name="図 312">
              <a:extLst>
                <a:ext uri="{FF2B5EF4-FFF2-40B4-BE49-F238E27FC236}">
                  <a16:creationId xmlns:a16="http://schemas.microsoft.com/office/drawing/2014/main" id="{A9583588-AF75-1E4F-88C0-87780848E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23835" y="2838755"/>
              <a:ext cx="903748" cy="828000"/>
            </a:xfrm>
            <a:prstGeom prst="rect">
              <a:avLst/>
            </a:prstGeom>
          </p:spPr>
        </p:pic>
        <p:pic>
          <p:nvPicPr>
            <p:cNvPr id="314" name="図 313">
              <a:extLst>
                <a:ext uri="{FF2B5EF4-FFF2-40B4-BE49-F238E27FC236}">
                  <a16:creationId xmlns:a16="http://schemas.microsoft.com/office/drawing/2014/main" id="{6B37E076-5AF2-4D45-B523-3877EF0AE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076" y="2846146"/>
              <a:ext cx="890089" cy="828000"/>
            </a:xfrm>
            <a:prstGeom prst="rect">
              <a:avLst/>
            </a:prstGeom>
          </p:spPr>
        </p:pic>
        <p:pic>
          <p:nvPicPr>
            <p:cNvPr id="315" name="図 314">
              <a:extLst>
                <a:ext uri="{FF2B5EF4-FFF2-40B4-BE49-F238E27FC236}">
                  <a16:creationId xmlns:a16="http://schemas.microsoft.com/office/drawing/2014/main" id="{26714BBF-5D6B-BE4C-9BCA-4F7E7C86D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22295" y="2851581"/>
              <a:ext cx="904031" cy="853807"/>
            </a:xfrm>
            <a:prstGeom prst="rect">
              <a:avLst/>
            </a:prstGeom>
          </p:spPr>
        </p:pic>
        <p:pic>
          <p:nvPicPr>
            <p:cNvPr id="316" name="図 315">
              <a:extLst>
                <a:ext uri="{FF2B5EF4-FFF2-40B4-BE49-F238E27FC236}">
                  <a16:creationId xmlns:a16="http://schemas.microsoft.com/office/drawing/2014/main" id="{5882159C-22A3-4244-906A-6CC264774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85034" y="2851581"/>
              <a:ext cx="904031" cy="853807"/>
            </a:xfrm>
            <a:prstGeom prst="rect">
              <a:avLst/>
            </a:prstGeom>
          </p:spPr>
        </p:pic>
        <p:pic>
          <p:nvPicPr>
            <p:cNvPr id="317" name="図 316">
              <a:extLst>
                <a:ext uri="{FF2B5EF4-FFF2-40B4-BE49-F238E27FC236}">
                  <a16:creationId xmlns:a16="http://schemas.microsoft.com/office/drawing/2014/main" id="{89D1A7C1-9DEA-EA41-B442-9BD219F92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86899" y="2851582"/>
              <a:ext cx="937520" cy="885436"/>
            </a:xfrm>
            <a:prstGeom prst="rect">
              <a:avLst/>
            </a:prstGeom>
          </p:spPr>
        </p:pic>
        <p:sp>
          <p:nvSpPr>
            <p:cNvPr id="318" name="正方形/長方形 317">
              <a:extLst>
                <a:ext uri="{FF2B5EF4-FFF2-40B4-BE49-F238E27FC236}">
                  <a16:creationId xmlns:a16="http://schemas.microsoft.com/office/drawing/2014/main" id="{A95E91D8-0CF1-174B-8F20-159A280DCE43}"/>
                </a:ext>
              </a:extLst>
            </p:cNvPr>
            <p:cNvSpPr/>
            <p:nvPr/>
          </p:nvSpPr>
          <p:spPr>
            <a:xfrm>
              <a:off x="1530308" y="1238931"/>
              <a:ext cx="55175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201B7</a:t>
              </a:r>
            </a:p>
            <a:p>
              <a:pPr algn="ctr"/>
              <a:r>
                <a:rPr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</a:t>
              </a:r>
            </a:p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like cells</a:t>
              </a:r>
              <a:endParaRPr lang="ja-JP" altLang="en-US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" name="正方形/長方形 319">
              <a:extLst>
                <a:ext uri="{FF2B5EF4-FFF2-40B4-BE49-F238E27FC236}">
                  <a16:creationId xmlns:a16="http://schemas.microsoft.com/office/drawing/2014/main" id="{32766E0D-6D2E-904E-AE54-F899F461D969}"/>
                </a:ext>
              </a:extLst>
            </p:cNvPr>
            <p:cNvSpPr/>
            <p:nvPr/>
          </p:nvSpPr>
          <p:spPr>
            <a:xfrm>
              <a:off x="1526789" y="2142500"/>
              <a:ext cx="55175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606A1</a:t>
              </a:r>
            </a:p>
            <a:p>
              <a:pPr algn="ctr"/>
              <a:r>
                <a:rPr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</a:t>
              </a:r>
            </a:p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Like cells</a:t>
              </a:r>
              <a:endParaRPr lang="ja-JP" altLang="en-US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68" name="図 567">
              <a:extLst>
                <a:ext uri="{FF2B5EF4-FFF2-40B4-BE49-F238E27FC236}">
                  <a16:creationId xmlns:a16="http://schemas.microsoft.com/office/drawing/2014/main" id="{1109CEB0-9381-684F-9181-3D19A4530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5601" y="1129071"/>
              <a:ext cx="873914" cy="825364"/>
            </a:xfrm>
            <a:prstGeom prst="rect">
              <a:avLst/>
            </a:prstGeom>
          </p:spPr>
        </p:pic>
        <p:pic>
          <p:nvPicPr>
            <p:cNvPr id="570" name="図 569">
              <a:extLst>
                <a:ext uri="{FF2B5EF4-FFF2-40B4-BE49-F238E27FC236}">
                  <a16:creationId xmlns:a16="http://schemas.microsoft.com/office/drawing/2014/main" id="{33809E84-BD97-8341-9B86-D5DFF60B1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7490" y="1136154"/>
              <a:ext cx="762603" cy="825364"/>
            </a:xfrm>
            <a:prstGeom prst="rect">
              <a:avLst/>
            </a:prstGeom>
          </p:spPr>
        </p:pic>
        <p:pic>
          <p:nvPicPr>
            <p:cNvPr id="571" name="図 570">
              <a:extLst>
                <a:ext uri="{FF2B5EF4-FFF2-40B4-BE49-F238E27FC236}">
                  <a16:creationId xmlns:a16="http://schemas.microsoft.com/office/drawing/2014/main" id="{7742FF29-37AE-E841-8D24-3F73C869F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4172" y="1120445"/>
              <a:ext cx="898161" cy="848264"/>
            </a:xfrm>
            <a:prstGeom prst="rect">
              <a:avLst/>
            </a:prstGeom>
          </p:spPr>
        </p:pic>
        <p:pic>
          <p:nvPicPr>
            <p:cNvPr id="572" name="図 571">
              <a:extLst>
                <a:ext uri="{FF2B5EF4-FFF2-40B4-BE49-F238E27FC236}">
                  <a16:creationId xmlns:a16="http://schemas.microsoft.com/office/drawing/2014/main" id="{F08728B6-35DE-2645-979C-2D3899EFD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36472" y="1136154"/>
              <a:ext cx="762603" cy="825364"/>
            </a:xfrm>
            <a:prstGeom prst="rect">
              <a:avLst/>
            </a:prstGeom>
          </p:spPr>
        </p:pic>
        <p:pic>
          <p:nvPicPr>
            <p:cNvPr id="573" name="図 572">
              <a:extLst>
                <a:ext uri="{FF2B5EF4-FFF2-40B4-BE49-F238E27FC236}">
                  <a16:creationId xmlns:a16="http://schemas.microsoft.com/office/drawing/2014/main" id="{53D676AB-29AF-EE47-AB1A-5692C6653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5903" y="1112678"/>
              <a:ext cx="896097" cy="843405"/>
            </a:xfrm>
            <a:prstGeom prst="rect">
              <a:avLst/>
            </a:prstGeom>
          </p:spPr>
        </p:pic>
        <p:pic>
          <p:nvPicPr>
            <p:cNvPr id="574" name="図 573">
              <a:extLst>
                <a:ext uri="{FF2B5EF4-FFF2-40B4-BE49-F238E27FC236}">
                  <a16:creationId xmlns:a16="http://schemas.microsoft.com/office/drawing/2014/main" id="{14E840C8-538B-744C-BDD1-4BCFFE787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3833" y="1114025"/>
              <a:ext cx="913913" cy="837314"/>
            </a:xfrm>
            <a:prstGeom prst="rect">
              <a:avLst/>
            </a:prstGeom>
          </p:spPr>
        </p:pic>
        <p:pic>
          <p:nvPicPr>
            <p:cNvPr id="575" name="図 574">
              <a:extLst>
                <a:ext uri="{FF2B5EF4-FFF2-40B4-BE49-F238E27FC236}">
                  <a16:creationId xmlns:a16="http://schemas.microsoft.com/office/drawing/2014/main" id="{7D972C35-1268-1C43-BD97-212B41E308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27700" y="1130204"/>
              <a:ext cx="762603" cy="825364"/>
            </a:xfrm>
            <a:prstGeom prst="rect">
              <a:avLst/>
            </a:prstGeom>
          </p:spPr>
        </p:pic>
        <p:pic>
          <p:nvPicPr>
            <p:cNvPr id="576" name="図 575">
              <a:extLst>
                <a:ext uri="{FF2B5EF4-FFF2-40B4-BE49-F238E27FC236}">
                  <a16:creationId xmlns:a16="http://schemas.microsoft.com/office/drawing/2014/main" id="{4C048765-DEDA-A54A-9E2F-6C04D99D3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5678" y="1971464"/>
              <a:ext cx="912068" cy="835623"/>
            </a:xfrm>
            <a:prstGeom prst="rect">
              <a:avLst/>
            </a:prstGeom>
          </p:spPr>
        </p:pic>
        <p:pic>
          <p:nvPicPr>
            <p:cNvPr id="577" name="図 576">
              <a:extLst>
                <a:ext uri="{FF2B5EF4-FFF2-40B4-BE49-F238E27FC236}">
                  <a16:creationId xmlns:a16="http://schemas.microsoft.com/office/drawing/2014/main" id="{303B2C5B-8DD6-234B-815A-0785F3360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03255" y="1978206"/>
              <a:ext cx="827283" cy="853807"/>
            </a:xfrm>
            <a:prstGeom prst="rect">
              <a:avLst/>
            </a:prstGeom>
          </p:spPr>
        </p:pic>
        <p:pic>
          <p:nvPicPr>
            <p:cNvPr id="578" name="図 577">
              <a:extLst>
                <a:ext uri="{FF2B5EF4-FFF2-40B4-BE49-F238E27FC236}">
                  <a16:creationId xmlns:a16="http://schemas.microsoft.com/office/drawing/2014/main" id="{448F28B6-CD69-0742-8A85-DEC6D0A77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3861" y="1971350"/>
              <a:ext cx="868874" cy="846342"/>
            </a:xfrm>
            <a:prstGeom prst="rect">
              <a:avLst/>
            </a:prstGeom>
          </p:spPr>
        </p:pic>
        <p:pic>
          <p:nvPicPr>
            <p:cNvPr id="579" name="図 578">
              <a:extLst>
                <a:ext uri="{FF2B5EF4-FFF2-40B4-BE49-F238E27FC236}">
                  <a16:creationId xmlns:a16="http://schemas.microsoft.com/office/drawing/2014/main" id="{E739A86B-95D8-D74E-B477-B4A0C494AA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3440" y="1978207"/>
              <a:ext cx="746075" cy="853713"/>
            </a:xfrm>
            <a:prstGeom prst="rect">
              <a:avLst/>
            </a:prstGeom>
          </p:spPr>
        </p:pic>
        <p:pic>
          <p:nvPicPr>
            <p:cNvPr id="580" name="図 579">
              <a:extLst>
                <a:ext uri="{FF2B5EF4-FFF2-40B4-BE49-F238E27FC236}">
                  <a16:creationId xmlns:a16="http://schemas.microsoft.com/office/drawing/2014/main" id="{96772EA9-6DCF-474A-9EC5-E0E1249D9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71476" y="1966144"/>
              <a:ext cx="811924" cy="853807"/>
            </a:xfrm>
            <a:prstGeom prst="rect">
              <a:avLst/>
            </a:prstGeom>
          </p:spPr>
        </p:pic>
        <p:pic>
          <p:nvPicPr>
            <p:cNvPr id="581" name="図 580">
              <a:extLst>
                <a:ext uri="{FF2B5EF4-FFF2-40B4-BE49-F238E27FC236}">
                  <a16:creationId xmlns:a16="http://schemas.microsoft.com/office/drawing/2014/main" id="{CA9A6A54-298A-9D4D-8A93-3381AEC1C8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27891" y="1946618"/>
              <a:ext cx="788884" cy="853807"/>
            </a:xfrm>
            <a:prstGeom prst="rect">
              <a:avLst/>
            </a:prstGeom>
          </p:spPr>
        </p:pic>
        <p:pic>
          <p:nvPicPr>
            <p:cNvPr id="582" name="図 581">
              <a:extLst>
                <a:ext uri="{FF2B5EF4-FFF2-40B4-BE49-F238E27FC236}">
                  <a16:creationId xmlns:a16="http://schemas.microsoft.com/office/drawing/2014/main" id="{BF58C3C3-D674-8B49-9FE3-3D24AA383B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39963" y="1961519"/>
              <a:ext cx="770141" cy="853807"/>
            </a:xfrm>
            <a:prstGeom prst="rect">
              <a:avLst/>
            </a:prstGeom>
          </p:spPr>
        </p:pic>
        <p:sp>
          <p:nvSpPr>
            <p:cNvPr id="583" name="正方形/長方形 582">
              <a:extLst>
                <a:ext uri="{FF2B5EF4-FFF2-40B4-BE49-F238E27FC236}">
                  <a16:creationId xmlns:a16="http://schemas.microsoft.com/office/drawing/2014/main" id="{124EA5FC-3C5D-D64B-8E3D-15826C660963}"/>
                </a:ext>
              </a:extLst>
            </p:cNvPr>
            <p:cNvSpPr/>
            <p:nvPr/>
          </p:nvSpPr>
          <p:spPr>
            <a:xfrm>
              <a:off x="3127202" y="963014"/>
              <a:ext cx="428127" cy="214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CD44</a:t>
              </a:r>
              <a:endParaRPr lang="ja-JP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4" name="正方形/長方形 583">
              <a:extLst>
                <a:ext uri="{FF2B5EF4-FFF2-40B4-BE49-F238E27FC236}">
                  <a16:creationId xmlns:a16="http://schemas.microsoft.com/office/drawing/2014/main" id="{6A4CB121-75BF-3643-B4CC-F9F367865CBD}"/>
                </a:ext>
              </a:extLst>
            </p:cNvPr>
            <p:cNvSpPr/>
            <p:nvPr/>
          </p:nvSpPr>
          <p:spPr>
            <a:xfrm>
              <a:off x="4736683" y="963014"/>
              <a:ext cx="428127" cy="214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CD73</a:t>
              </a:r>
              <a:endParaRPr lang="ja-JP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5" name="正方形/長方形 584">
              <a:extLst>
                <a:ext uri="{FF2B5EF4-FFF2-40B4-BE49-F238E27FC236}">
                  <a16:creationId xmlns:a16="http://schemas.microsoft.com/office/drawing/2014/main" id="{77CBCE45-3945-2841-B43C-EA6D2D389B7B}"/>
                </a:ext>
              </a:extLst>
            </p:cNvPr>
            <p:cNvSpPr/>
            <p:nvPr/>
          </p:nvSpPr>
          <p:spPr>
            <a:xfrm>
              <a:off x="5589055" y="963014"/>
              <a:ext cx="428127" cy="214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CD90</a:t>
              </a:r>
              <a:endParaRPr lang="ja-JP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6" name="正方形/長方形 585">
              <a:extLst>
                <a:ext uri="{FF2B5EF4-FFF2-40B4-BE49-F238E27FC236}">
                  <a16:creationId xmlns:a16="http://schemas.microsoft.com/office/drawing/2014/main" id="{BDDF2A21-8CE9-D941-8C7C-2680F72E5C04}"/>
                </a:ext>
              </a:extLst>
            </p:cNvPr>
            <p:cNvSpPr/>
            <p:nvPr/>
          </p:nvSpPr>
          <p:spPr>
            <a:xfrm>
              <a:off x="6404329" y="963014"/>
              <a:ext cx="479208" cy="214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CD105</a:t>
              </a:r>
              <a:endParaRPr lang="ja-JP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7" name="正方形/長方形 586">
              <a:extLst>
                <a:ext uri="{FF2B5EF4-FFF2-40B4-BE49-F238E27FC236}">
                  <a16:creationId xmlns:a16="http://schemas.microsoft.com/office/drawing/2014/main" id="{CBCD6AAF-3C8E-4742-BAE2-C1789B27BD91}"/>
                </a:ext>
              </a:extLst>
            </p:cNvPr>
            <p:cNvSpPr/>
            <p:nvPr/>
          </p:nvSpPr>
          <p:spPr>
            <a:xfrm>
              <a:off x="7018753" y="805193"/>
              <a:ext cx="1069838" cy="337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CD34, CD11b, CD19</a:t>
              </a:r>
            </a:p>
            <a:p>
              <a:pPr algn="ctr"/>
              <a:r>
                <a:rPr lang="en-US" altLang="ja-JP" sz="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CD45, HLA-DR</a:t>
              </a:r>
              <a:endParaRPr lang="ja-JP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8" name="正方形/長方形 587">
              <a:extLst>
                <a:ext uri="{FF2B5EF4-FFF2-40B4-BE49-F238E27FC236}">
                  <a16:creationId xmlns:a16="http://schemas.microsoft.com/office/drawing/2014/main" id="{58C35C92-024D-C34F-A9B9-B7DE2C14F5CA}"/>
                </a:ext>
              </a:extLst>
            </p:cNvPr>
            <p:cNvSpPr/>
            <p:nvPr/>
          </p:nvSpPr>
          <p:spPr>
            <a:xfrm>
              <a:off x="1564557" y="3071996"/>
              <a:ext cx="487634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BMSCs</a:t>
              </a:r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FAFCA4-8F1B-224F-B9D5-3A3AECBABCB1}"/>
              </a:ext>
            </a:extLst>
          </p:cNvPr>
          <p:cNvSpPr txBox="1"/>
          <p:nvPr/>
        </p:nvSpPr>
        <p:spPr>
          <a:xfrm>
            <a:off x="68967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kumimoji="1" lang="ja-JP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DF85CC-5F64-8941-8B8B-0F2463B3CA60}"/>
              </a:ext>
            </a:extLst>
          </p:cNvPr>
          <p:cNvSpPr txBox="1"/>
          <p:nvPr/>
        </p:nvSpPr>
        <p:spPr>
          <a:xfrm>
            <a:off x="1404233" y="-37170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A</a:t>
            </a:r>
            <a:endParaRPr kumimoji="1" lang="ja-JP" altLang="en-US"/>
          </a:p>
        </p:txBody>
      </p:sp>
      <p:grpSp>
        <p:nvGrpSpPr>
          <p:cNvPr id="319" name="グループ化 318">
            <a:extLst>
              <a:ext uri="{FF2B5EF4-FFF2-40B4-BE49-F238E27FC236}">
                <a16:creationId xmlns:a16="http://schemas.microsoft.com/office/drawing/2014/main" id="{CD54771E-EC6D-7248-B38C-BCDFCE4D9792}"/>
              </a:ext>
            </a:extLst>
          </p:cNvPr>
          <p:cNvGrpSpPr/>
          <p:nvPr/>
        </p:nvGrpSpPr>
        <p:grpSpPr>
          <a:xfrm>
            <a:off x="1530424" y="47076"/>
            <a:ext cx="6646601" cy="2476488"/>
            <a:chOff x="1561420" y="47076"/>
            <a:chExt cx="6178347" cy="2302019"/>
          </a:xfrm>
        </p:grpSpPr>
        <p:sp>
          <p:nvSpPr>
            <p:cNvPr id="7" name="タイトル 1">
              <a:extLst>
                <a:ext uri="{FF2B5EF4-FFF2-40B4-BE49-F238E27FC236}">
                  <a16:creationId xmlns:a16="http://schemas.microsoft.com/office/drawing/2014/main" id="{D6E84755-B616-E24B-81D1-27D0C47DE2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1389" y="190134"/>
              <a:ext cx="4992468" cy="406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noAutofit/>
            </a:bodyPr>
            <a:lstStyle>
              <a:lvl1pPr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Franklin Gothic Demi" pitchFamily="34" charset="0"/>
                  <a:ea typeface="ＭＳ Ｐゴシック" panose="020B0600070205080204" pitchFamily="50" charset="-128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Franklin Gothic Demi" pitchFamily="34" charset="0"/>
                  <a:ea typeface="ＭＳ Ｐゴシック" panose="020B0600070205080204" pitchFamily="50" charset="-128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Franklin Gothic Demi" pitchFamily="34" charset="0"/>
                  <a:ea typeface="ＭＳ Ｐゴシック" panose="020B0600070205080204" pitchFamily="50" charset="-128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Franklin Gothic Demi" pitchFamily="34" charset="0"/>
                  <a:ea typeface="ＭＳ Ｐゴシック" panose="020B0600070205080204" pitchFamily="50" charset="-128"/>
                </a:defRPr>
              </a:lvl9pPr>
            </a:lstStyle>
            <a:p>
              <a:pPr defTabSz="914400"/>
              <a:endParaRPr lang="ja-JP" altLang="en-US" sz="600" kern="0" dirty="0">
                <a:latin typeface="+mn-lt"/>
                <a:ea typeface="+mn-ea"/>
                <a:cs typeface="Times New Roman" charset="0"/>
              </a:endParaRPr>
            </a:p>
          </p:txBody>
        </p:sp>
        <p:pic>
          <p:nvPicPr>
            <p:cNvPr id="8" name="図 7" descr="壁, 建物, 腔腸動物 が含まれている画像&#10;&#10;自動的に生成された説明">
              <a:extLst>
                <a:ext uri="{FF2B5EF4-FFF2-40B4-BE49-F238E27FC236}">
                  <a16:creationId xmlns:a16="http://schemas.microsoft.com/office/drawing/2014/main" id="{8BA37FAB-DA98-404E-9DA8-AE0513925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3008" y="1366804"/>
              <a:ext cx="1382778" cy="982291"/>
            </a:xfrm>
            <a:prstGeom prst="rect">
              <a:avLst/>
            </a:prstGeom>
          </p:spPr>
        </p:pic>
        <p:pic>
          <p:nvPicPr>
            <p:cNvPr id="9" name="図 8" descr="建物, 屋外, 腔腸動物 が含まれている画像&#10;&#10;高い精度で生成された説明">
              <a:extLst>
                <a:ext uri="{FF2B5EF4-FFF2-40B4-BE49-F238E27FC236}">
                  <a16:creationId xmlns:a16="http://schemas.microsoft.com/office/drawing/2014/main" id="{2B8A687F-18DE-584D-998D-0A4FB6548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6925" y="1359387"/>
              <a:ext cx="1382777" cy="982291"/>
            </a:xfrm>
            <a:prstGeom prst="rect">
              <a:avLst/>
            </a:prstGeom>
          </p:spPr>
        </p:pic>
        <p:pic>
          <p:nvPicPr>
            <p:cNvPr id="10" name="図 9" descr="壁 が含まれている画像&#10;&#10;自動的に生成された説明">
              <a:extLst>
                <a:ext uri="{FF2B5EF4-FFF2-40B4-BE49-F238E27FC236}">
                  <a16:creationId xmlns:a16="http://schemas.microsoft.com/office/drawing/2014/main" id="{37043097-AC67-FF43-A687-3B2EACE63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6990" y="1359387"/>
              <a:ext cx="1382777" cy="982291"/>
            </a:xfrm>
            <a:prstGeom prst="rect">
              <a:avLst/>
            </a:prstGeom>
          </p:spPr>
        </p:pic>
        <p:pic>
          <p:nvPicPr>
            <p:cNvPr id="11" name="図 10" descr="壁, 腔腸動物, 建物 が含まれている画像&#10;&#10;自動的に生成された説明">
              <a:extLst>
                <a:ext uri="{FF2B5EF4-FFF2-40B4-BE49-F238E27FC236}">
                  <a16:creationId xmlns:a16="http://schemas.microsoft.com/office/drawing/2014/main" id="{F3940F53-D2FF-5445-A139-E165FB2CC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7538" y="349776"/>
              <a:ext cx="1382807" cy="983524"/>
            </a:xfrm>
            <a:prstGeom prst="rect">
              <a:avLst/>
            </a:prstGeom>
          </p:spPr>
        </p:pic>
        <p:pic>
          <p:nvPicPr>
            <p:cNvPr id="12" name="図 11" descr="自然, 屋外, 建物, 雨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A1E1AB3A-AC9C-C745-835E-116E4ED47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0725" y="349776"/>
              <a:ext cx="1382777" cy="982291"/>
            </a:xfrm>
            <a:prstGeom prst="rect">
              <a:avLst/>
            </a:prstGeom>
          </p:spPr>
        </p:pic>
        <p:pic>
          <p:nvPicPr>
            <p:cNvPr id="13" name="図 12" descr="壁, 建物 が含まれている画像&#10;&#10;自動的に生成された説明">
              <a:extLst>
                <a:ext uri="{FF2B5EF4-FFF2-40B4-BE49-F238E27FC236}">
                  <a16:creationId xmlns:a16="http://schemas.microsoft.com/office/drawing/2014/main" id="{09A4C2F5-1765-A741-914B-F914F6A5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6960" y="352483"/>
              <a:ext cx="1382807" cy="982291"/>
            </a:xfrm>
            <a:prstGeom prst="rect">
              <a:avLst/>
            </a:prstGeom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93106918-E60B-F940-A1A0-7C8E0D89A6FA}"/>
                </a:ext>
              </a:extLst>
            </p:cNvPr>
            <p:cNvSpPr/>
            <p:nvPr/>
          </p:nvSpPr>
          <p:spPr>
            <a:xfrm>
              <a:off x="1561420" y="759917"/>
              <a:ext cx="75453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201B7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5933830B-6491-4C45-8096-E6E77305DA00}"/>
                </a:ext>
              </a:extLst>
            </p:cNvPr>
            <p:cNvSpPr/>
            <p:nvPr/>
          </p:nvSpPr>
          <p:spPr>
            <a:xfrm>
              <a:off x="1561420" y="1745217"/>
              <a:ext cx="75453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606A1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1C3CC2AC-6C6B-2E47-BC8B-29D0C75178B7}"/>
                </a:ext>
              </a:extLst>
            </p:cNvPr>
            <p:cNvSpPr txBox="1"/>
            <p:nvPr/>
          </p:nvSpPr>
          <p:spPr>
            <a:xfrm>
              <a:off x="2233243" y="47076"/>
              <a:ext cx="1178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iPSCs</a:t>
              </a:r>
            </a:p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 (feeder-free)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F1FCDE56-5C45-714B-AC06-E0A002E5DEB5}"/>
                </a:ext>
              </a:extLst>
            </p:cNvPr>
            <p:cNvSpPr txBox="1"/>
            <p:nvPr/>
          </p:nvSpPr>
          <p:spPr>
            <a:xfrm>
              <a:off x="3633755" y="47076"/>
              <a:ext cx="1178907" cy="31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-MSC like cells</a:t>
              </a:r>
            </a:p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(passage 3)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042E8404-0099-584D-ADBF-CD5D18313C56}"/>
                </a:ext>
              </a:extLst>
            </p:cNvPr>
            <p:cNvSpPr txBox="1"/>
            <p:nvPr/>
          </p:nvSpPr>
          <p:spPr>
            <a:xfrm>
              <a:off x="5003106" y="47076"/>
              <a:ext cx="1178907" cy="31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-MSC like cells</a:t>
              </a:r>
            </a:p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(passage 6)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8D3C92A5-1B19-574C-8443-6DFE9CAB159F}"/>
                </a:ext>
              </a:extLst>
            </p:cNvPr>
            <p:cNvSpPr txBox="1"/>
            <p:nvPr/>
          </p:nvSpPr>
          <p:spPr>
            <a:xfrm>
              <a:off x="6458909" y="47076"/>
              <a:ext cx="1178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BMSCs</a:t>
              </a:r>
            </a:p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(passage 3)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図 19" descr="背景パターン&#10;&#10;自動的に生成された説明">
              <a:extLst>
                <a:ext uri="{FF2B5EF4-FFF2-40B4-BE49-F238E27FC236}">
                  <a16:creationId xmlns:a16="http://schemas.microsoft.com/office/drawing/2014/main" id="{263F6568-A649-6142-9E93-784A736E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6123" y="352843"/>
              <a:ext cx="1300534" cy="979224"/>
            </a:xfrm>
            <a:prstGeom prst="rect">
              <a:avLst/>
            </a:prstGeom>
          </p:spPr>
        </p:pic>
        <p:pic>
          <p:nvPicPr>
            <p:cNvPr id="21" name="図 20" descr="敷物 が含まれている画像&#10;&#10;自動的に生成された説明">
              <a:extLst>
                <a:ext uri="{FF2B5EF4-FFF2-40B4-BE49-F238E27FC236}">
                  <a16:creationId xmlns:a16="http://schemas.microsoft.com/office/drawing/2014/main" id="{591910D8-324E-6A44-BAAF-D2F9A82E5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9161" y="1359387"/>
              <a:ext cx="1314457" cy="989708"/>
            </a:xfrm>
            <a:prstGeom prst="rect">
              <a:avLst/>
            </a:prstGeom>
          </p:spPr>
        </p:pic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55A5AC1-8943-2048-BD94-F1FA33F5D7AD}"/>
              </a:ext>
            </a:extLst>
          </p:cNvPr>
          <p:cNvSpPr txBox="1"/>
          <p:nvPr/>
        </p:nvSpPr>
        <p:spPr>
          <a:xfrm>
            <a:off x="1409984" y="2498055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B</a:t>
            </a:r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A6EEA2F-9FA7-2342-95FE-1178F802C380}"/>
              </a:ext>
            </a:extLst>
          </p:cNvPr>
          <p:cNvSpPr txBox="1"/>
          <p:nvPr/>
        </p:nvSpPr>
        <p:spPr>
          <a:xfrm rot="16200000">
            <a:off x="1220306" y="3462405"/>
            <a:ext cx="1422354" cy="228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Relative gene expression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052DE0D-C016-7F41-8B29-D7B6F715DE41}"/>
              </a:ext>
            </a:extLst>
          </p:cNvPr>
          <p:cNvSpPr txBox="1"/>
          <p:nvPr/>
        </p:nvSpPr>
        <p:spPr>
          <a:xfrm>
            <a:off x="2933129" y="2615530"/>
            <a:ext cx="13805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201B7 </a:t>
            </a:r>
            <a:r>
              <a:rPr kumimoji="1" lang="en-US" altLang="ja-JP" sz="800" dirty="0" err="1">
                <a:latin typeface="Arial" panose="020B0604020202020204" pitchFamily="34" charset="0"/>
                <a:cs typeface="Arial" panose="020B0604020202020204" pitchFamily="34" charset="0"/>
              </a:rPr>
              <a:t>iPS</a:t>
            </a:r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-MSC like cells 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58C0A096-735C-DC49-A074-D230ADC41D0D}"/>
              </a:ext>
            </a:extLst>
          </p:cNvPr>
          <p:cNvCxnSpPr>
            <a:cxnSpLocks/>
          </p:cNvCxnSpPr>
          <p:nvPr/>
        </p:nvCxnSpPr>
        <p:spPr>
          <a:xfrm>
            <a:off x="2264038" y="2814840"/>
            <a:ext cx="27186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EF38F30-797A-6744-AA89-ECB2ACD2F703}"/>
              </a:ext>
            </a:extLst>
          </p:cNvPr>
          <p:cNvSpPr txBox="1"/>
          <p:nvPr/>
        </p:nvSpPr>
        <p:spPr>
          <a:xfrm rot="16200000">
            <a:off x="4406399" y="3462405"/>
            <a:ext cx="1422354" cy="228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Relative gene expression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2FAC800-E7B6-D742-9AD8-6BA06C1BAEFC}"/>
              </a:ext>
            </a:extLst>
          </p:cNvPr>
          <p:cNvSpPr txBox="1"/>
          <p:nvPr/>
        </p:nvSpPr>
        <p:spPr>
          <a:xfrm>
            <a:off x="6119395" y="2615530"/>
            <a:ext cx="13805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606A1 </a:t>
            </a:r>
            <a:r>
              <a:rPr kumimoji="1" lang="en-US" altLang="ja-JP" sz="800" dirty="0" err="1">
                <a:latin typeface="Arial" panose="020B0604020202020204" pitchFamily="34" charset="0"/>
                <a:cs typeface="Arial" panose="020B0604020202020204" pitchFamily="34" charset="0"/>
              </a:rPr>
              <a:t>iPS</a:t>
            </a:r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-MSC like cells </a:t>
            </a:r>
          </a:p>
        </p:txBody>
      </p: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BB47190F-09DB-2247-9068-05F26953BE6C}"/>
              </a:ext>
            </a:extLst>
          </p:cNvPr>
          <p:cNvCxnSpPr>
            <a:cxnSpLocks/>
          </p:cNvCxnSpPr>
          <p:nvPr/>
        </p:nvCxnSpPr>
        <p:spPr>
          <a:xfrm>
            <a:off x="5474934" y="2814561"/>
            <a:ext cx="2669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図 28">
            <a:extLst>
              <a:ext uri="{FF2B5EF4-FFF2-40B4-BE49-F238E27FC236}">
                <a16:creationId xmlns:a16="http://schemas.microsoft.com/office/drawing/2014/main" id="{1E46A8BD-F287-A247-AC8A-8FDE142527E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017392" y="2833021"/>
            <a:ext cx="995124" cy="1731016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0F69F7FD-3282-B447-9EF0-741985D7A4F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940025" y="2833020"/>
            <a:ext cx="1053661" cy="1731015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156B834A-4612-5B48-8902-350A645FF7E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987601" y="2833021"/>
            <a:ext cx="995124" cy="173101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2A8642E4-6AC5-4541-B18F-025A24A1AB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233744" y="2833021"/>
            <a:ext cx="995124" cy="17310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DDFA6691-BB2C-5841-AA58-4287A01EB73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6123997" y="2852872"/>
            <a:ext cx="1053661" cy="1731015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20A444F9-2D29-0C4E-B2D1-AB574F9A502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090700" y="2860984"/>
            <a:ext cx="1053661" cy="1731015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2687B94-8F69-F343-9812-ACBA650DC314}"/>
              </a:ext>
            </a:extLst>
          </p:cNvPr>
          <p:cNvSpPr txBox="1"/>
          <p:nvPr/>
        </p:nvSpPr>
        <p:spPr>
          <a:xfrm>
            <a:off x="2338787" y="2846466"/>
            <a:ext cx="566181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NANOG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4C4788F-FC36-D749-BC4D-2EDD8E9AF9E9}"/>
              </a:ext>
            </a:extLst>
          </p:cNvPr>
          <p:cNvSpPr txBox="1"/>
          <p:nvPr/>
        </p:nvSpPr>
        <p:spPr>
          <a:xfrm>
            <a:off x="3296400" y="2846466"/>
            <a:ext cx="577290" cy="2280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OCT3/4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429DE5A-62D0-144E-A784-A84E832DA227}"/>
              </a:ext>
            </a:extLst>
          </p:cNvPr>
          <p:cNvSpPr txBox="1"/>
          <p:nvPr/>
        </p:nvSpPr>
        <p:spPr>
          <a:xfrm>
            <a:off x="4327146" y="2846466"/>
            <a:ext cx="487353" cy="2280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SOX2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9ACAAF-5FEE-A142-ACAD-DC309B5D30ED}"/>
              </a:ext>
            </a:extLst>
          </p:cNvPr>
          <p:cNvSpPr txBox="1"/>
          <p:nvPr/>
        </p:nvSpPr>
        <p:spPr>
          <a:xfrm>
            <a:off x="5567930" y="2846466"/>
            <a:ext cx="566181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NANOG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BD14130A-E502-9C45-A4A2-7DFD4F3285C8}"/>
              </a:ext>
            </a:extLst>
          </p:cNvPr>
          <p:cNvSpPr txBox="1"/>
          <p:nvPr/>
        </p:nvSpPr>
        <p:spPr>
          <a:xfrm>
            <a:off x="6450955" y="2846466"/>
            <a:ext cx="577290" cy="2280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OCT3/4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BA1C7298-3173-C94B-8C7B-CDC10D94EBAA}"/>
              </a:ext>
            </a:extLst>
          </p:cNvPr>
          <p:cNvSpPr txBox="1"/>
          <p:nvPr/>
        </p:nvSpPr>
        <p:spPr>
          <a:xfrm>
            <a:off x="7486893" y="2846466"/>
            <a:ext cx="487353" cy="2280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b="1" i="1" dirty="0">
                <a:latin typeface="Arial" panose="020B0604020202020204" pitchFamily="34" charset="0"/>
                <a:cs typeface="Arial" panose="020B0604020202020204" pitchFamily="34" charset="0"/>
              </a:rPr>
              <a:t>SOX2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5397B49-362F-1043-8A36-DD39FA41B17F}"/>
              </a:ext>
            </a:extLst>
          </p:cNvPr>
          <p:cNvSpPr txBox="1"/>
          <p:nvPr/>
        </p:nvSpPr>
        <p:spPr>
          <a:xfrm>
            <a:off x="1404233" y="4536875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C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154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FAFCA4-8F1B-224F-B9D5-3A3AECBABCB1}"/>
              </a:ext>
            </a:extLst>
          </p:cNvPr>
          <p:cNvSpPr txBox="1"/>
          <p:nvPr/>
        </p:nvSpPr>
        <p:spPr>
          <a:xfrm>
            <a:off x="68967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1" name="グループ化 320">
            <a:extLst>
              <a:ext uri="{FF2B5EF4-FFF2-40B4-BE49-F238E27FC236}">
                <a16:creationId xmlns:a16="http://schemas.microsoft.com/office/drawing/2014/main" id="{AC8687D3-3170-5648-A6B0-EF5CE2579267}"/>
              </a:ext>
            </a:extLst>
          </p:cNvPr>
          <p:cNvGrpSpPr/>
          <p:nvPr/>
        </p:nvGrpSpPr>
        <p:grpSpPr>
          <a:xfrm>
            <a:off x="1857686" y="1047236"/>
            <a:ext cx="5957953" cy="3431441"/>
            <a:chOff x="2889134" y="6838138"/>
            <a:chExt cx="4073095" cy="2700466"/>
          </a:xfrm>
        </p:grpSpPr>
        <p:cxnSp>
          <p:nvCxnSpPr>
            <p:cNvPr id="322" name="直線コネクタ 321">
              <a:extLst>
                <a:ext uri="{FF2B5EF4-FFF2-40B4-BE49-F238E27FC236}">
                  <a16:creationId xmlns:a16="http://schemas.microsoft.com/office/drawing/2014/main" id="{E87B45F3-B82F-DC4D-820C-C975E2FCC736}"/>
                </a:ext>
              </a:extLst>
            </p:cNvPr>
            <p:cNvCxnSpPr>
              <a:cxnSpLocks/>
            </p:cNvCxnSpPr>
            <p:nvPr/>
          </p:nvCxnSpPr>
          <p:spPr>
            <a:xfrm>
              <a:off x="3442083" y="7718772"/>
              <a:ext cx="0" cy="1718658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線コネクタ 322">
              <a:extLst>
                <a:ext uri="{FF2B5EF4-FFF2-40B4-BE49-F238E27FC236}">
                  <a16:creationId xmlns:a16="http://schemas.microsoft.com/office/drawing/2014/main" id="{1DE322C3-06C6-6647-AFF5-24CE9D0B6719}"/>
                </a:ext>
              </a:extLst>
            </p:cNvPr>
            <p:cNvCxnSpPr>
              <a:cxnSpLocks/>
            </p:cNvCxnSpPr>
            <p:nvPr/>
          </p:nvCxnSpPr>
          <p:spPr>
            <a:xfrm>
              <a:off x="3226349" y="7719476"/>
              <a:ext cx="0" cy="1718658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線コネクタ 323">
              <a:extLst>
                <a:ext uri="{FF2B5EF4-FFF2-40B4-BE49-F238E27FC236}">
                  <a16:creationId xmlns:a16="http://schemas.microsoft.com/office/drawing/2014/main" id="{616E4246-4808-8F4F-8DDE-3D1DB2B9DCC9}"/>
                </a:ext>
              </a:extLst>
            </p:cNvPr>
            <p:cNvCxnSpPr>
              <a:cxnSpLocks/>
            </p:cNvCxnSpPr>
            <p:nvPr/>
          </p:nvCxnSpPr>
          <p:spPr>
            <a:xfrm>
              <a:off x="3587009" y="7719476"/>
              <a:ext cx="0" cy="1718658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線コネクタ 324">
              <a:extLst>
                <a:ext uri="{FF2B5EF4-FFF2-40B4-BE49-F238E27FC236}">
                  <a16:creationId xmlns:a16="http://schemas.microsoft.com/office/drawing/2014/main" id="{ACF97E90-D9D5-DF41-BE11-45D0D949D512}"/>
                </a:ext>
              </a:extLst>
            </p:cNvPr>
            <p:cNvCxnSpPr>
              <a:cxnSpLocks/>
            </p:cNvCxnSpPr>
            <p:nvPr/>
          </p:nvCxnSpPr>
          <p:spPr>
            <a:xfrm>
              <a:off x="4749751" y="7093724"/>
              <a:ext cx="0" cy="2335906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線コネクタ 325">
              <a:extLst>
                <a:ext uri="{FF2B5EF4-FFF2-40B4-BE49-F238E27FC236}">
                  <a16:creationId xmlns:a16="http://schemas.microsoft.com/office/drawing/2014/main" id="{A37EFEDC-184F-CC4A-95DE-FCCC6BE6F447}"/>
                </a:ext>
              </a:extLst>
            </p:cNvPr>
            <p:cNvCxnSpPr>
              <a:cxnSpLocks/>
            </p:cNvCxnSpPr>
            <p:nvPr/>
          </p:nvCxnSpPr>
          <p:spPr>
            <a:xfrm>
              <a:off x="4930701" y="7524045"/>
              <a:ext cx="0" cy="1908049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線コネクタ 326">
              <a:extLst>
                <a:ext uri="{FF2B5EF4-FFF2-40B4-BE49-F238E27FC236}">
                  <a16:creationId xmlns:a16="http://schemas.microsoft.com/office/drawing/2014/main" id="{9C2EE824-840C-E140-87BA-97BA08ABA3C7}"/>
                </a:ext>
              </a:extLst>
            </p:cNvPr>
            <p:cNvCxnSpPr>
              <a:cxnSpLocks/>
            </p:cNvCxnSpPr>
            <p:nvPr/>
          </p:nvCxnSpPr>
          <p:spPr>
            <a:xfrm>
              <a:off x="4204635" y="7182510"/>
              <a:ext cx="0" cy="2263902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線コネクタ 327">
              <a:extLst>
                <a:ext uri="{FF2B5EF4-FFF2-40B4-BE49-F238E27FC236}">
                  <a16:creationId xmlns:a16="http://schemas.microsoft.com/office/drawing/2014/main" id="{690DA696-ADC6-6745-8FF2-02E3F9633F0A}"/>
                </a:ext>
              </a:extLst>
            </p:cNvPr>
            <p:cNvCxnSpPr>
              <a:cxnSpLocks/>
            </p:cNvCxnSpPr>
            <p:nvPr/>
          </p:nvCxnSpPr>
          <p:spPr>
            <a:xfrm>
              <a:off x="4023522" y="7257275"/>
              <a:ext cx="0" cy="2180293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線コネクタ 328">
              <a:extLst>
                <a:ext uri="{FF2B5EF4-FFF2-40B4-BE49-F238E27FC236}">
                  <a16:creationId xmlns:a16="http://schemas.microsoft.com/office/drawing/2014/main" id="{D52F1971-DCCA-034E-885B-F85DF7D3B9B7}"/>
                </a:ext>
              </a:extLst>
            </p:cNvPr>
            <p:cNvCxnSpPr>
              <a:cxnSpLocks/>
            </p:cNvCxnSpPr>
            <p:nvPr/>
          </p:nvCxnSpPr>
          <p:spPr>
            <a:xfrm>
              <a:off x="3956284" y="7409675"/>
              <a:ext cx="0" cy="2019955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線コネクタ 329">
              <a:extLst>
                <a:ext uri="{FF2B5EF4-FFF2-40B4-BE49-F238E27FC236}">
                  <a16:creationId xmlns:a16="http://schemas.microsoft.com/office/drawing/2014/main" id="{39426F1C-7F5D-3B4B-B51B-9C52BDFBA8B7}"/>
                </a:ext>
              </a:extLst>
            </p:cNvPr>
            <p:cNvCxnSpPr>
              <a:cxnSpLocks/>
            </p:cNvCxnSpPr>
            <p:nvPr/>
          </p:nvCxnSpPr>
          <p:spPr>
            <a:xfrm>
              <a:off x="4534840" y="7707521"/>
              <a:ext cx="0" cy="1729909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線コネクタ 330">
              <a:extLst>
                <a:ext uri="{FF2B5EF4-FFF2-40B4-BE49-F238E27FC236}">
                  <a16:creationId xmlns:a16="http://schemas.microsoft.com/office/drawing/2014/main" id="{DC3210E7-2CEF-EE46-8DDF-7D6362594A44}"/>
                </a:ext>
              </a:extLst>
            </p:cNvPr>
            <p:cNvCxnSpPr>
              <a:cxnSpLocks/>
            </p:cNvCxnSpPr>
            <p:nvPr/>
          </p:nvCxnSpPr>
          <p:spPr>
            <a:xfrm>
              <a:off x="5845852" y="7316290"/>
              <a:ext cx="0" cy="2119122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線コネクタ 331">
              <a:extLst>
                <a:ext uri="{FF2B5EF4-FFF2-40B4-BE49-F238E27FC236}">
                  <a16:creationId xmlns:a16="http://schemas.microsoft.com/office/drawing/2014/main" id="{290A97EC-2F9D-4842-9AAC-5FBE676FFE07}"/>
                </a:ext>
              </a:extLst>
            </p:cNvPr>
            <p:cNvCxnSpPr>
              <a:cxnSpLocks/>
            </p:cNvCxnSpPr>
            <p:nvPr/>
          </p:nvCxnSpPr>
          <p:spPr>
            <a:xfrm>
              <a:off x="5632720" y="7514688"/>
              <a:ext cx="0" cy="1915774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3" name="Freeform 7">
              <a:extLst>
                <a:ext uri="{FF2B5EF4-FFF2-40B4-BE49-F238E27FC236}">
                  <a16:creationId xmlns:a16="http://schemas.microsoft.com/office/drawing/2014/main" id="{6F869007-934A-1C41-B348-BD36DDB01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875" y="6952467"/>
              <a:ext cx="3942907" cy="755054"/>
            </a:xfrm>
            <a:custGeom>
              <a:avLst/>
              <a:gdLst>
                <a:gd name="T0" fmla="*/ 16 w 1097"/>
                <a:gd name="T1" fmla="*/ 238 h 239"/>
                <a:gd name="T2" fmla="*/ 32 w 1097"/>
                <a:gd name="T3" fmla="*/ 238 h 239"/>
                <a:gd name="T4" fmla="*/ 46 w 1097"/>
                <a:gd name="T5" fmla="*/ 237 h 239"/>
                <a:gd name="T6" fmla="*/ 59 w 1097"/>
                <a:gd name="T7" fmla="*/ 238 h 239"/>
                <a:gd name="T8" fmla="*/ 73 w 1097"/>
                <a:gd name="T9" fmla="*/ 239 h 239"/>
                <a:gd name="T10" fmla="*/ 86 w 1097"/>
                <a:gd name="T11" fmla="*/ 238 h 239"/>
                <a:gd name="T12" fmla="*/ 100 w 1097"/>
                <a:gd name="T13" fmla="*/ 238 h 239"/>
                <a:gd name="T14" fmla="*/ 115 w 1097"/>
                <a:gd name="T15" fmla="*/ 238 h 239"/>
                <a:gd name="T16" fmla="*/ 130 w 1097"/>
                <a:gd name="T17" fmla="*/ 238 h 239"/>
                <a:gd name="T18" fmla="*/ 144 w 1097"/>
                <a:gd name="T19" fmla="*/ 239 h 239"/>
                <a:gd name="T20" fmla="*/ 159 w 1097"/>
                <a:gd name="T21" fmla="*/ 238 h 239"/>
                <a:gd name="T22" fmla="*/ 175 w 1097"/>
                <a:gd name="T23" fmla="*/ 239 h 239"/>
                <a:gd name="T24" fmla="*/ 190 w 1097"/>
                <a:gd name="T25" fmla="*/ 238 h 239"/>
                <a:gd name="T26" fmla="*/ 207 w 1097"/>
                <a:gd name="T27" fmla="*/ 238 h 239"/>
                <a:gd name="T28" fmla="*/ 223 w 1097"/>
                <a:gd name="T29" fmla="*/ 239 h 239"/>
                <a:gd name="T30" fmla="*/ 241 w 1097"/>
                <a:gd name="T31" fmla="*/ 239 h 239"/>
                <a:gd name="T32" fmla="*/ 260 w 1097"/>
                <a:gd name="T33" fmla="*/ 239 h 239"/>
                <a:gd name="T34" fmla="*/ 278 w 1097"/>
                <a:gd name="T35" fmla="*/ 239 h 239"/>
                <a:gd name="T36" fmla="*/ 293 w 1097"/>
                <a:gd name="T37" fmla="*/ 239 h 239"/>
                <a:gd name="T38" fmla="*/ 310 w 1097"/>
                <a:gd name="T39" fmla="*/ 239 h 239"/>
                <a:gd name="T40" fmla="*/ 328 w 1097"/>
                <a:gd name="T41" fmla="*/ 239 h 239"/>
                <a:gd name="T42" fmla="*/ 346 w 1097"/>
                <a:gd name="T43" fmla="*/ 239 h 239"/>
                <a:gd name="T44" fmla="*/ 363 w 1097"/>
                <a:gd name="T45" fmla="*/ 239 h 239"/>
                <a:gd name="T46" fmla="*/ 381 w 1097"/>
                <a:gd name="T47" fmla="*/ 239 h 239"/>
                <a:gd name="T48" fmla="*/ 399 w 1097"/>
                <a:gd name="T49" fmla="*/ 239 h 239"/>
                <a:gd name="T50" fmla="*/ 416 w 1097"/>
                <a:gd name="T51" fmla="*/ 239 h 239"/>
                <a:gd name="T52" fmla="*/ 434 w 1097"/>
                <a:gd name="T53" fmla="*/ 239 h 239"/>
                <a:gd name="T54" fmla="*/ 449 w 1097"/>
                <a:gd name="T55" fmla="*/ 239 h 239"/>
                <a:gd name="T56" fmla="*/ 464 w 1097"/>
                <a:gd name="T57" fmla="*/ 239 h 239"/>
                <a:gd name="T58" fmla="*/ 483 w 1097"/>
                <a:gd name="T59" fmla="*/ 239 h 239"/>
                <a:gd name="T60" fmla="*/ 501 w 1097"/>
                <a:gd name="T61" fmla="*/ 236 h 239"/>
                <a:gd name="T62" fmla="*/ 518 w 1097"/>
                <a:gd name="T63" fmla="*/ 239 h 239"/>
                <a:gd name="T64" fmla="*/ 536 w 1097"/>
                <a:gd name="T65" fmla="*/ 239 h 239"/>
                <a:gd name="T66" fmla="*/ 555 w 1097"/>
                <a:gd name="T67" fmla="*/ 239 h 239"/>
                <a:gd name="T68" fmla="*/ 573 w 1097"/>
                <a:gd name="T69" fmla="*/ 239 h 239"/>
                <a:gd name="T70" fmla="*/ 592 w 1097"/>
                <a:gd name="T71" fmla="*/ 239 h 239"/>
                <a:gd name="T72" fmla="*/ 610 w 1097"/>
                <a:gd name="T73" fmla="*/ 239 h 239"/>
                <a:gd name="T74" fmla="*/ 628 w 1097"/>
                <a:gd name="T75" fmla="*/ 239 h 239"/>
                <a:gd name="T76" fmla="*/ 647 w 1097"/>
                <a:gd name="T77" fmla="*/ 239 h 239"/>
                <a:gd name="T78" fmla="*/ 664 w 1097"/>
                <a:gd name="T79" fmla="*/ 239 h 239"/>
                <a:gd name="T80" fmla="*/ 683 w 1097"/>
                <a:gd name="T81" fmla="*/ 239 h 239"/>
                <a:gd name="T82" fmla="*/ 702 w 1097"/>
                <a:gd name="T83" fmla="*/ 239 h 239"/>
                <a:gd name="T84" fmla="*/ 720 w 1097"/>
                <a:gd name="T85" fmla="*/ 239 h 239"/>
                <a:gd name="T86" fmla="*/ 739 w 1097"/>
                <a:gd name="T87" fmla="*/ 239 h 239"/>
                <a:gd name="T88" fmla="*/ 756 w 1097"/>
                <a:gd name="T89" fmla="*/ 239 h 239"/>
                <a:gd name="T90" fmla="*/ 775 w 1097"/>
                <a:gd name="T91" fmla="*/ 239 h 239"/>
                <a:gd name="T92" fmla="*/ 793 w 1097"/>
                <a:gd name="T93" fmla="*/ 239 h 239"/>
                <a:gd name="T94" fmla="*/ 811 w 1097"/>
                <a:gd name="T95" fmla="*/ 239 h 239"/>
                <a:gd name="T96" fmla="*/ 829 w 1097"/>
                <a:gd name="T97" fmla="*/ 239 h 239"/>
                <a:gd name="T98" fmla="*/ 848 w 1097"/>
                <a:gd name="T99" fmla="*/ 239 h 239"/>
                <a:gd name="T100" fmla="*/ 866 w 1097"/>
                <a:gd name="T101" fmla="*/ 239 h 239"/>
                <a:gd name="T102" fmla="*/ 885 w 1097"/>
                <a:gd name="T103" fmla="*/ 239 h 239"/>
                <a:gd name="T104" fmla="*/ 903 w 1097"/>
                <a:gd name="T105" fmla="*/ 239 h 239"/>
                <a:gd name="T106" fmla="*/ 922 w 1097"/>
                <a:gd name="T107" fmla="*/ 239 h 239"/>
                <a:gd name="T108" fmla="*/ 940 w 1097"/>
                <a:gd name="T109" fmla="*/ 239 h 239"/>
                <a:gd name="T110" fmla="*/ 959 w 1097"/>
                <a:gd name="T111" fmla="*/ 239 h 239"/>
                <a:gd name="T112" fmla="*/ 977 w 1097"/>
                <a:gd name="T113" fmla="*/ 239 h 239"/>
                <a:gd name="T114" fmla="*/ 996 w 1097"/>
                <a:gd name="T115" fmla="*/ 239 h 239"/>
                <a:gd name="T116" fmla="*/ 1014 w 1097"/>
                <a:gd name="T117" fmla="*/ 239 h 239"/>
                <a:gd name="T118" fmla="*/ 1033 w 1097"/>
                <a:gd name="T119" fmla="*/ 239 h 239"/>
                <a:gd name="T120" fmla="*/ 1051 w 1097"/>
                <a:gd name="T121" fmla="*/ 239 h 239"/>
                <a:gd name="T122" fmla="*/ 1070 w 1097"/>
                <a:gd name="T123" fmla="*/ 239 h 239"/>
                <a:gd name="T124" fmla="*/ 1088 w 1097"/>
                <a:gd name="T125" fmla="*/ 239 h 23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97"/>
                <a:gd name="T190" fmla="*/ 0 h 239"/>
                <a:gd name="T191" fmla="*/ 1097 w 1097"/>
                <a:gd name="T192" fmla="*/ 239 h 23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97" h="239">
                  <a:moveTo>
                    <a:pt x="0" y="238"/>
                  </a:moveTo>
                  <a:lnTo>
                    <a:pt x="0" y="238"/>
                  </a:lnTo>
                  <a:lnTo>
                    <a:pt x="1" y="238"/>
                  </a:lnTo>
                  <a:lnTo>
                    <a:pt x="2" y="238"/>
                  </a:lnTo>
                  <a:lnTo>
                    <a:pt x="3" y="238"/>
                  </a:lnTo>
                  <a:lnTo>
                    <a:pt x="4" y="238"/>
                  </a:lnTo>
                  <a:lnTo>
                    <a:pt x="5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7"/>
                  </a:lnTo>
                  <a:lnTo>
                    <a:pt x="7" y="237"/>
                  </a:lnTo>
                  <a:lnTo>
                    <a:pt x="7" y="238"/>
                  </a:lnTo>
                  <a:lnTo>
                    <a:pt x="8" y="238"/>
                  </a:lnTo>
                  <a:lnTo>
                    <a:pt x="9" y="238"/>
                  </a:lnTo>
                  <a:lnTo>
                    <a:pt x="10" y="238"/>
                  </a:lnTo>
                  <a:lnTo>
                    <a:pt x="10" y="239"/>
                  </a:lnTo>
                  <a:lnTo>
                    <a:pt x="11" y="238"/>
                  </a:lnTo>
                  <a:lnTo>
                    <a:pt x="12" y="238"/>
                  </a:lnTo>
                  <a:lnTo>
                    <a:pt x="13" y="238"/>
                  </a:lnTo>
                  <a:lnTo>
                    <a:pt x="14" y="238"/>
                  </a:lnTo>
                  <a:lnTo>
                    <a:pt x="15" y="238"/>
                  </a:lnTo>
                  <a:lnTo>
                    <a:pt x="16" y="238"/>
                  </a:lnTo>
                  <a:lnTo>
                    <a:pt x="17" y="238"/>
                  </a:lnTo>
                  <a:lnTo>
                    <a:pt x="17" y="237"/>
                  </a:lnTo>
                  <a:lnTo>
                    <a:pt x="17" y="239"/>
                  </a:lnTo>
                  <a:lnTo>
                    <a:pt x="17" y="237"/>
                  </a:lnTo>
                  <a:lnTo>
                    <a:pt x="18" y="237"/>
                  </a:lnTo>
                  <a:lnTo>
                    <a:pt x="18" y="238"/>
                  </a:lnTo>
                  <a:lnTo>
                    <a:pt x="18" y="237"/>
                  </a:lnTo>
                  <a:lnTo>
                    <a:pt x="19" y="237"/>
                  </a:lnTo>
                  <a:lnTo>
                    <a:pt x="19" y="238"/>
                  </a:lnTo>
                  <a:lnTo>
                    <a:pt x="20" y="238"/>
                  </a:lnTo>
                  <a:lnTo>
                    <a:pt x="21" y="238"/>
                  </a:lnTo>
                  <a:lnTo>
                    <a:pt x="22" y="238"/>
                  </a:lnTo>
                  <a:lnTo>
                    <a:pt x="23" y="238"/>
                  </a:lnTo>
                  <a:lnTo>
                    <a:pt x="24" y="238"/>
                  </a:lnTo>
                  <a:lnTo>
                    <a:pt x="25" y="238"/>
                  </a:lnTo>
                  <a:lnTo>
                    <a:pt x="26" y="238"/>
                  </a:lnTo>
                  <a:lnTo>
                    <a:pt x="27" y="238"/>
                  </a:lnTo>
                  <a:lnTo>
                    <a:pt x="28" y="238"/>
                  </a:lnTo>
                  <a:lnTo>
                    <a:pt x="28" y="239"/>
                  </a:lnTo>
                  <a:lnTo>
                    <a:pt x="28" y="238"/>
                  </a:lnTo>
                  <a:lnTo>
                    <a:pt x="29" y="238"/>
                  </a:lnTo>
                  <a:lnTo>
                    <a:pt x="29" y="239"/>
                  </a:lnTo>
                  <a:lnTo>
                    <a:pt x="30" y="238"/>
                  </a:lnTo>
                  <a:lnTo>
                    <a:pt x="31" y="238"/>
                  </a:lnTo>
                  <a:lnTo>
                    <a:pt x="32" y="238"/>
                  </a:lnTo>
                  <a:lnTo>
                    <a:pt x="33" y="238"/>
                  </a:lnTo>
                  <a:lnTo>
                    <a:pt x="34" y="238"/>
                  </a:lnTo>
                  <a:lnTo>
                    <a:pt x="35" y="238"/>
                  </a:lnTo>
                  <a:lnTo>
                    <a:pt x="35" y="239"/>
                  </a:lnTo>
                  <a:lnTo>
                    <a:pt x="35" y="238"/>
                  </a:lnTo>
                  <a:lnTo>
                    <a:pt x="36" y="238"/>
                  </a:lnTo>
                  <a:lnTo>
                    <a:pt x="36" y="239"/>
                  </a:lnTo>
                  <a:lnTo>
                    <a:pt x="37" y="238"/>
                  </a:lnTo>
                  <a:lnTo>
                    <a:pt x="38" y="238"/>
                  </a:lnTo>
                  <a:lnTo>
                    <a:pt x="38" y="239"/>
                  </a:lnTo>
                  <a:lnTo>
                    <a:pt x="38" y="238"/>
                  </a:lnTo>
                  <a:lnTo>
                    <a:pt x="39" y="238"/>
                  </a:lnTo>
                  <a:lnTo>
                    <a:pt x="39" y="239"/>
                  </a:lnTo>
                  <a:lnTo>
                    <a:pt x="40" y="238"/>
                  </a:lnTo>
                  <a:lnTo>
                    <a:pt x="41" y="238"/>
                  </a:lnTo>
                  <a:lnTo>
                    <a:pt x="42" y="238"/>
                  </a:lnTo>
                  <a:lnTo>
                    <a:pt x="42" y="239"/>
                  </a:lnTo>
                  <a:lnTo>
                    <a:pt x="43" y="238"/>
                  </a:lnTo>
                  <a:lnTo>
                    <a:pt x="44" y="238"/>
                  </a:lnTo>
                  <a:lnTo>
                    <a:pt x="44" y="239"/>
                  </a:lnTo>
                  <a:lnTo>
                    <a:pt x="45" y="238"/>
                  </a:lnTo>
                  <a:lnTo>
                    <a:pt x="45" y="230"/>
                  </a:lnTo>
                  <a:lnTo>
                    <a:pt x="45" y="235"/>
                  </a:lnTo>
                  <a:lnTo>
                    <a:pt x="46" y="235"/>
                  </a:lnTo>
                  <a:lnTo>
                    <a:pt x="46" y="238"/>
                  </a:lnTo>
                  <a:lnTo>
                    <a:pt x="46" y="237"/>
                  </a:lnTo>
                  <a:lnTo>
                    <a:pt x="47" y="237"/>
                  </a:lnTo>
                  <a:lnTo>
                    <a:pt x="47" y="238"/>
                  </a:lnTo>
                  <a:lnTo>
                    <a:pt x="48" y="238"/>
                  </a:lnTo>
                  <a:lnTo>
                    <a:pt x="49" y="238"/>
                  </a:lnTo>
                  <a:lnTo>
                    <a:pt x="49" y="239"/>
                  </a:lnTo>
                  <a:lnTo>
                    <a:pt x="49" y="238"/>
                  </a:lnTo>
                  <a:lnTo>
                    <a:pt x="50" y="238"/>
                  </a:lnTo>
                  <a:lnTo>
                    <a:pt x="50" y="239"/>
                  </a:lnTo>
                  <a:lnTo>
                    <a:pt x="51" y="238"/>
                  </a:lnTo>
                  <a:lnTo>
                    <a:pt x="52" y="238"/>
                  </a:lnTo>
                  <a:lnTo>
                    <a:pt x="52" y="239"/>
                  </a:lnTo>
                  <a:lnTo>
                    <a:pt x="52" y="238"/>
                  </a:lnTo>
                  <a:lnTo>
                    <a:pt x="53" y="238"/>
                  </a:lnTo>
                  <a:lnTo>
                    <a:pt x="53" y="239"/>
                  </a:lnTo>
                  <a:lnTo>
                    <a:pt x="53" y="238"/>
                  </a:lnTo>
                  <a:lnTo>
                    <a:pt x="54" y="238"/>
                  </a:lnTo>
                  <a:lnTo>
                    <a:pt x="54" y="239"/>
                  </a:lnTo>
                  <a:lnTo>
                    <a:pt x="54" y="238"/>
                  </a:lnTo>
                  <a:lnTo>
                    <a:pt x="55" y="238"/>
                  </a:lnTo>
                  <a:lnTo>
                    <a:pt x="55" y="239"/>
                  </a:lnTo>
                  <a:lnTo>
                    <a:pt x="55" y="238"/>
                  </a:lnTo>
                  <a:lnTo>
                    <a:pt x="56" y="238"/>
                  </a:lnTo>
                  <a:lnTo>
                    <a:pt x="56" y="239"/>
                  </a:lnTo>
                  <a:lnTo>
                    <a:pt x="56" y="238"/>
                  </a:lnTo>
                  <a:lnTo>
                    <a:pt x="57" y="238"/>
                  </a:lnTo>
                  <a:lnTo>
                    <a:pt x="57" y="239"/>
                  </a:lnTo>
                  <a:lnTo>
                    <a:pt x="57" y="238"/>
                  </a:lnTo>
                  <a:lnTo>
                    <a:pt x="58" y="238"/>
                  </a:lnTo>
                  <a:lnTo>
                    <a:pt x="58" y="239"/>
                  </a:lnTo>
                  <a:lnTo>
                    <a:pt x="58" y="238"/>
                  </a:lnTo>
                  <a:lnTo>
                    <a:pt x="59" y="238"/>
                  </a:lnTo>
                  <a:lnTo>
                    <a:pt x="59" y="239"/>
                  </a:lnTo>
                  <a:lnTo>
                    <a:pt x="59" y="238"/>
                  </a:lnTo>
                  <a:lnTo>
                    <a:pt x="60" y="238"/>
                  </a:lnTo>
                  <a:lnTo>
                    <a:pt x="60" y="239"/>
                  </a:lnTo>
                  <a:lnTo>
                    <a:pt x="60" y="238"/>
                  </a:lnTo>
                  <a:lnTo>
                    <a:pt x="61" y="238"/>
                  </a:lnTo>
                  <a:lnTo>
                    <a:pt x="61" y="239"/>
                  </a:lnTo>
                  <a:lnTo>
                    <a:pt x="61" y="238"/>
                  </a:lnTo>
                  <a:lnTo>
                    <a:pt x="62" y="238"/>
                  </a:lnTo>
                  <a:lnTo>
                    <a:pt x="62" y="239"/>
                  </a:lnTo>
                  <a:lnTo>
                    <a:pt x="63" y="238"/>
                  </a:lnTo>
                  <a:lnTo>
                    <a:pt x="63" y="195"/>
                  </a:lnTo>
                  <a:lnTo>
                    <a:pt x="63" y="222"/>
                  </a:lnTo>
                  <a:lnTo>
                    <a:pt x="64" y="222"/>
                  </a:lnTo>
                  <a:lnTo>
                    <a:pt x="64" y="238"/>
                  </a:lnTo>
                  <a:lnTo>
                    <a:pt x="64" y="235"/>
                  </a:lnTo>
                  <a:lnTo>
                    <a:pt x="65" y="235"/>
                  </a:lnTo>
                  <a:lnTo>
                    <a:pt x="65" y="238"/>
                  </a:lnTo>
                  <a:lnTo>
                    <a:pt x="66" y="238"/>
                  </a:lnTo>
                  <a:lnTo>
                    <a:pt x="66" y="239"/>
                  </a:lnTo>
                  <a:lnTo>
                    <a:pt x="66" y="238"/>
                  </a:lnTo>
                  <a:lnTo>
                    <a:pt x="67" y="238"/>
                  </a:lnTo>
                  <a:lnTo>
                    <a:pt x="67" y="239"/>
                  </a:lnTo>
                  <a:lnTo>
                    <a:pt x="67" y="238"/>
                  </a:lnTo>
                  <a:lnTo>
                    <a:pt x="68" y="238"/>
                  </a:lnTo>
                  <a:lnTo>
                    <a:pt x="68" y="239"/>
                  </a:lnTo>
                  <a:lnTo>
                    <a:pt x="68" y="238"/>
                  </a:lnTo>
                  <a:lnTo>
                    <a:pt x="69" y="238"/>
                  </a:lnTo>
                  <a:lnTo>
                    <a:pt x="69" y="239"/>
                  </a:lnTo>
                  <a:lnTo>
                    <a:pt x="69" y="238"/>
                  </a:lnTo>
                  <a:lnTo>
                    <a:pt x="70" y="238"/>
                  </a:lnTo>
                  <a:lnTo>
                    <a:pt x="70" y="239"/>
                  </a:lnTo>
                  <a:lnTo>
                    <a:pt x="70" y="238"/>
                  </a:lnTo>
                  <a:lnTo>
                    <a:pt x="71" y="238"/>
                  </a:lnTo>
                  <a:lnTo>
                    <a:pt x="71" y="239"/>
                  </a:lnTo>
                  <a:lnTo>
                    <a:pt x="72" y="239"/>
                  </a:lnTo>
                  <a:lnTo>
                    <a:pt x="73" y="239"/>
                  </a:lnTo>
                  <a:lnTo>
                    <a:pt x="73" y="238"/>
                  </a:lnTo>
                  <a:lnTo>
                    <a:pt x="74" y="238"/>
                  </a:lnTo>
                  <a:lnTo>
                    <a:pt x="74" y="239"/>
                  </a:lnTo>
                  <a:lnTo>
                    <a:pt x="74" y="238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5" y="238"/>
                  </a:lnTo>
                  <a:lnTo>
                    <a:pt x="76" y="238"/>
                  </a:lnTo>
                  <a:lnTo>
                    <a:pt x="76" y="239"/>
                  </a:lnTo>
                  <a:lnTo>
                    <a:pt x="77" y="238"/>
                  </a:lnTo>
                  <a:lnTo>
                    <a:pt x="77" y="0"/>
                  </a:lnTo>
                  <a:lnTo>
                    <a:pt x="77" y="143"/>
                  </a:lnTo>
                  <a:lnTo>
                    <a:pt x="78" y="143"/>
                  </a:lnTo>
                  <a:lnTo>
                    <a:pt x="78" y="234"/>
                  </a:lnTo>
                  <a:lnTo>
                    <a:pt x="78" y="214"/>
                  </a:lnTo>
                  <a:lnTo>
                    <a:pt x="79" y="214"/>
                  </a:lnTo>
                  <a:lnTo>
                    <a:pt x="79" y="234"/>
                  </a:lnTo>
                  <a:lnTo>
                    <a:pt x="79" y="235"/>
                  </a:lnTo>
                  <a:lnTo>
                    <a:pt x="80" y="235"/>
                  </a:lnTo>
                  <a:lnTo>
                    <a:pt x="80" y="238"/>
                  </a:lnTo>
                  <a:lnTo>
                    <a:pt x="80" y="237"/>
                  </a:lnTo>
                  <a:lnTo>
                    <a:pt x="81" y="237"/>
                  </a:lnTo>
                  <a:lnTo>
                    <a:pt x="81" y="239"/>
                  </a:lnTo>
                  <a:lnTo>
                    <a:pt x="81" y="238"/>
                  </a:lnTo>
                  <a:lnTo>
                    <a:pt x="82" y="238"/>
                  </a:lnTo>
                  <a:lnTo>
                    <a:pt x="83" y="238"/>
                  </a:lnTo>
                  <a:lnTo>
                    <a:pt x="83" y="239"/>
                  </a:lnTo>
                  <a:lnTo>
                    <a:pt x="83" y="238"/>
                  </a:lnTo>
                  <a:lnTo>
                    <a:pt x="84" y="238"/>
                  </a:lnTo>
                  <a:lnTo>
                    <a:pt x="84" y="239"/>
                  </a:lnTo>
                  <a:lnTo>
                    <a:pt x="84" y="238"/>
                  </a:lnTo>
                  <a:lnTo>
                    <a:pt x="85" y="238"/>
                  </a:lnTo>
                  <a:lnTo>
                    <a:pt x="85" y="239"/>
                  </a:lnTo>
                  <a:lnTo>
                    <a:pt x="86" y="238"/>
                  </a:lnTo>
                  <a:lnTo>
                    <a:pt x="87" y="238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8" y="238"/>
                  </a:lnTo>
                  <a:lnTo>
                    <a:pt x="88" y="239"/>
                  </a:lnTo>
                  <a:lnTo>
                    <a:pt x="89" y="239"/>
                  </a:lnTo>
                  <a:lnTo>
                    <a:pt x="90" y="239"/>
                  </a:lnTo>
                  <a:lnTo>
                    <a:pt x="90" y="238"/>
                  </a:lnTo>
                  <a:lnTo>
                    <a:pt x="91" y="238"/>
                  </a:lnTo>
                  <a:lnTo>
                    <a:pt x="91" y="237"/>
                  </a:lnTo>
                  <a:lnTo>
                    <a:pt x="91" y="238"/>
                  </a:lnTo>
                  <a:lnTo>
                    <a:pt x="92" y="238"/>
                  </a:lnTo>
                  <a:lnTo>
                    <a:pt x="92" y="239"/>
                  </a:lnTo>
                  <a:lnTo>
                    <a:pt x="93" y="239"/>
                  </a:lnTo>
                  <a:lnTo>
                    <a:pt x="93" y="236"/>
                  </a:lnTo>
                  <a:lnTo>
                    <a:pt x="93" y="237"/>
                  </a:lnTo>
                  <a:lnTo>
                    <a:pt x="94" y="237"/>
                  </a:lnTo>
                  <a:lnTo>
                    <a:pt x="94" y="238"/>
                  </a:lnTo>
                  <a:lnTo>
                    <a:pt x="95" y="238"/>
                  </a:lnTo>
                  <a:lnTo>
                    <a:pt x="95" y="239"/>
                  </a:lnTo>
                  <a:lnTo>
                    <a:pt x="96" y="239"/>
                  </a:lnTo>
                  <a:lnTo>
                    <a:pt x="96" y="237"/>
                  </a:lnTo>
                  <a:lnTo>
                    <a:pt x="96" y="238"/>
                  </a:lnTo>
                  <a:lnTo>
                    <a:pt x="97" y="238"/>
                  </a:lnTo>
                  <a:lnTo>
                    <a:pt x="98" y="238"/>
                  </a:lnTo>
                  <a:lnTo>
                    <a:pt x="99" y="238"/>
                  </a:lnTo>
                  <a:lnTo>
                    <a:pt x="100" y="238"/>
                  </a:lnTo>
                  <a:lnTo>
                    <a:pt x="100" y="239"/>
                  </a:lnTo>
                  <a:lnTo>
                    <a:pt x="100" y="238"/>
                  </a:lnTo>
                  <a:lnTo>
                    <a:pt x="101" y="238"/>
                  </a:lnTo>
                  <a:lnTo>
                    <a:pt x="101" y="239"/>
                  </a:lnTo>
                  <a:lnTo>
                    <a:pt x="101" y="238"/>
                  </a:lnTo>
                  <a:lnTo>
                    <a:pt x="102" y="238"/>
                  </a:lnTo>
                  <a:lnTo>
                    <a:pt x="102" y="239"/>
                  </a:lnTo>
                  <a:lnTo>
                    <a:pt x="103" y="239"/>
                  </a:lnTo>
                  <a:lnTo>
                    <a:pt x="104" y="239"/>
                  </a:lnTo>
                  <a:lnTo>
                    <a:pt x="104" y="238"/>
                  </a:lnTo>
                  <a:lnTo>
                    <a:pt x="105" y="238"/>
                  </a:lnTo>
                  <a:lnTo>
                    <a:pt x="105" y="239"/>
                  </a:lnTo>
                  <a:lnTo>
                    <a:pt x="105" y="238"/>
                  </a:lnTo>
                  <a:lnTo>
                    <a:pt x="106" y="238"/>
                  </a:lnTo>
                  <a:lnTo>
                    <a:pt x="106" y="239"/>
                  </a:lnTo>
                  <a:lnTo>
                    <a:pt x="107" y="238"/>
                  </a:lnTo>
                  <a:lnTo>
                    <a:pt x="108" y="238"/>
                  </a:lnTo>
                  <a:lnTo>
                    <a:pt x="108" y="239"/>
                  </a:lnTo>
                  <a:lnTo>
                    <a:pt x="108" y="238"/>
                  </a:lnTo>
                  <a:lnTo>
                    <a:pt x="109" y="238"/>
                  </a:lnTo>
                  <a:lnTo>
                    <a:pt x="109" y="239"/>
                  </a:lnTo>
                  <a:lnTo>
                    <a:pt x="110" y="238"/>
                  </a:lnTo>
                  <a:lnTo>
                    <a:pt x="111" y="238"/>
                  </a:lnTo>
                  <a:lnTo>
                    <a:pt x="111" y="239"/>
                  </a:lnTo>
                  <a:lnTo>
                    <a:pt x="112" y="239"/>
                  </a:lnTo>
                  <a:lnTo>
                    <a:pt x="113" y="239"/>
                  </a:lnTo>
                  <a:lnTo>
                    <a:pt x="114" y="239"/>
                  </a:lnTo>
                  <a:lnTo>
                    <a:pt x="115" y="239"/>
                  </a:lnTo>
                  <a:lnTo>
                    <a:pt x="115" y="238"/>
                  </a:lnTo>
                  <a:lnTo>
                    <a:pt x="116" y="238"/>
                  </a:lnTo>
                  <a:lnTo>
                    <a:pt x="116" y="239"/>
                  </a:lnTo>
                  <a:lnTo>
                    <a:pt x="116" y="238"/>
                  </a:lnTo>
                  <a:lnTo>
                    <a:pt x="117" y="238"/>
                  </a:lnTo>
                  <a:lnTo>
                    <a:pt x="117" y="239"/>
                  </a:lnTo>
                  <a:lnTo>
                    <a:pt x="117" y="238"/>
                  </a:lnTo>
                  <a:lnTo>
                    <a:pt x="118" y="238"/>
                  </a:lnTo>
                  <a:lnTo>
                    <a:pt x="118" y="239"/>
                  </a:lnTo>
                  <a:lnTo>
                    <a:pt x="119" y="238"/>
                  </a:lnTo>
                  <a:lnTo>
                    <a:pt x="120" y="238"/>
                  </a:lnTo>
                  <a:lnTo>
                    <a:pt x="120" y="239"/>
                  </a:lnTo>
                  <a:lnTo>
                    <a:pt x="120" y="238"/>
                  </a:lnTo>
                  <a:lnTo>
                    <a:pt x="121" y="238"/>
                  </a:lnTo>
                  <a:lnTo>
                    <a:pt x="121" y="239"/>
                  </a:lnTo>
                  <a:lnTo>
                    <a:pt x="121" y="238"/>
                  </a:lnTo>
                  <a:lnTo>
                    <a:pt x="122" y="238"/>
                  </a:lnTo>
                  <a:lnTo>
                    <a:pt x="122" y="239"/>
                  </a:lnTo>
                  <a:lnTo>
                    <a:pt x="122" y="238"/>
                  </a:lnTo>
                  <a:lnTo>
                    <a:pt x="123" y="238"/>
                  </a:lnTo>
                  <a:lnTo>
                    <a:pt x="123" y="239"/>
                  </a:lnTo>
                  <a:lnTo>
                    <a:pt x="123" y="238"/>
                  </a:lnTo>
                  <a:lnTo>
                    <a:pt x="124" y="238"/>
                  </a:lnTo>
                  <a:lnTo>
                    <a:pt x="124" y="239"/>
                  </a:lnTo>
                  <a:lnTo>
                    <a:pt x="125" y="239"/>
                  </a:lnTo>
                  <a:lnTo>
                    <a:pt x="126" y="239"/>
                  </a:lnTo>
                  <a:lnTo>
                    <a:pt x="127" y="239"/>
                  </a:lnTo>
                  <a:lnTo>
                    <a:pt x="128" y="239"/>
                  </a:lnTo>
                  <a:lnTo>
                    <a:pt x="128" y="238"/>
                  </a:lnTo>
                  <a:lnTo>
                    <a:pt x="128" y="239"/>
                  </a:lnTo>
                  <a:lnTo>
                    <a:pt x="129" y="239"/>
                  </a:lnTo>
                  <a:lnTo>
                    <a:pt x="130" y="239"/>
                  </a:lnTo>
                  <a:lnTo>
                    <a:pt x="130" y="238"/>
                  </a:lnTo>
                  <a:lnTo>
                    <a:pt x="130" y="239"/>
                  </a:lnTo>
                  <a:lnTo>
                    <a:pt x="131" y="239"/>
                  </a:lnTo>
                  <a:lnTo>
                    <a:pt x="132" y="239"/>
                  </a:lnTo>
                  <a:lnTo>
                    <a:pt x="132" y="238"/>
                  </a:lnTo>
                  <a:lnTo>
                    <a:pt x="133" y="238"/>
                  </a:lnTo>
                  <a:lnTo>
                    <a:pt x="133" y="237"/>
                  </a:lnTo>
                  <a:lnTo>
                    <a:pt x="133" y="239"/>
                  </a:lnTo>
                  <a:lnTo>
                    <a:pt x="133" y="238"/>
                  </a:lnTo>
                  <a:lnTo>
                    <a:pt x="134" y="238"/>
                  </a:lnTo>
                  <a:lnTo>
                    <a:pt x="134" y="239"/>
                  </a:lnTo>
                  <a:lnTo>
                    <a:pt x="135" y="239"/>
                  </a:lnTo>
                  <a:lnTo>
                    <a:pt x="135" y="232"/>
                  </a:lnTo>
                  <a:lnTo>
                    <a:pt x="136" y="232"/>
                  </a:lnTo>
                  <a:lnTo>
                    <a:pt x="136" y="237"/>
                  </a:lnTo>
                  <a:lnTo>
                    <a:pt x="137" y="232"/>
                  </a:lnTo>
                  <a:lnTo>
                    <a:pt x="137" y="93"/>
                  </a:lnTo>
                  <a:lnTo>
                    <a:pt x="137" y="173"/>
                  </a:lnTo>
                  <a:lnTo>
                    <a:pt x="138" y="173"/>
                  </a:lnTo>
                  <a:lnTo>
                    <a:pt x="138" y="226"/>
                  </a:lnTo>
                  <a:lnTo>
                    <a:pt x="138" y="227"/>
                  </a:lnTo>
                  <a:lnTo>
                    <a:pt x="139" y="227"/>
                  </a:lnTo>
                  <a:lnTo>
                    <a:pt x="139" y="238"/>
                  </a:lnTo>
                  <a:lnTo>
                    <a:pt x="139" y="236"/>
                  </a:lnTo>
                  <a:lnTo>
                    <a:pt x="140" y="236"/>
                  </a:lnTo>
                  <a:lnTo>
                    <a:pt x="140" y="238"/>
                  </a:lnTo>
                  <a:lnTo>
                    <a:pt x="141" y="238"/>
                  </a:lnTo>
                  <a:lnTo>
                    <a:pt x="142" y="238"/>
                  </a:lnTo>
                  <a:lnTo>
                    <a:pt x="142" y="239"/>
                  </a:lnTo>
                  <a:lnTo>
                    <a:pt x="143" y="239"/>
                  </a:lnTo>
                  <a:lnTo>
                    <a:pt x="144" y="239"/>
                  </a:lnTo>
                  <a:lnTo>
                    <a:pt x="145" y="239"/>
                  </a:lnTo>
                  <a:lnTo>
                    <a:pt x="146" y="239"/>
                  </a:lnTo>
                  <a:lnTo>
                    <a:pt x="147" y="239"/>
                  </a:lnTo>
                  <a:lnTo>
                    <a:pt x="147" y="238"/>
                  </a:lnTo>
                  <a:lnTo>
                    <a:pt x="148" y="238"/>
                  </a:lnTo>
                  <a:lnTo>
                    <a:pt x="148" y="239"/>
                  </a:lnTo>
                  <a:lnTo>
                    <a:pt x="149" y="239"/>
                  </a:lnTo>
                  <a:lnTo>
                    <a:pt x="149" y="230"/>
                  </a:lnTo>
                  <a:lnTo>
                    <a:pt x="150" y="230"/>
                  </a:lnTo>
                  <a:lnTo>
                    <a:pt x="150" y="239"/>
                  </a:lnTo>
                  <a:lnTo>
                    <a:pt x="150" y="234"/>
                  </a:lnTo>
                  <a:lnTo>
                    <a:pt x="151" y="234"/>
                  </a:lnTo>
                  <a:lnTo>
                    <a:pt x="151" y="238"/>
                  </a:lnTo>
                  <a:lnTo>
                    <a:pt x="151" y="237"/>
                  </a:lnTo>
                  <a:lnTo>
                    <a:pt x="152" y="237"/>
                  </a:lnTo>
                  <a:lnTo>
                    <a:pt x="152" y="239"/>
                  </a:lnTo>
                  <a:lnTo>
                    <a:pt x="152" y="238"/>
                  </a:lnTo>
                  <a:lnTo>
                    <a:pt x="153" y="238"/>
                  </a:lnTo>
                  <a:lnTo>
                    <a:pt x="153" y="239"/>
                  </a:lnTo>
                  <a:lnTo>
                    <a:pt x="153" y="238"/>
                  </a:lnTo>
                  <a:lnTo>
                    <a:pt x="154" y="238"/>
                  </a:lnTo>
                  <a:lnTo>
                    <a:pt x="154" y="239"/>
                  </a:lnTo>
                  <a:lnTo>
                    <a:pt x="155" y="239"/>
                  </a:lnTo>
                  <a:lnTo>
                    <a:pt x="156" y="239"/>
                  </a:lnTo>
                  <a:lnTo>
                    <a:pt x="157" y="239"/>
                  </a:lnTo>
                  <a:lnTo>
                    <a:pt x="158" y="239"/>
                  </a:lnTo>
                  <a:lnTo>
                    <a:pt x="159" y="239"/>
                  </a:lnTo>
                  <a:lnTo>
                    <a:pt x="159" y="238"/>
                  </a:lnTo>
                  <a:lnTo>
                    <a:pt x="160" y="238"/>
                  </a:lnTo>
                  <a:lnTo>
                    <a:pt x="160" y="239"/>
                  </a:lnTo>
                  <a:lnTo>
                    <a:pt x="160" y="238"/>
                  </a:lnTo>
                  <a:lnTo>
                    <a:pt x="161" y="238"/>
                  </a:lnTo>
                  <a:lnTo>
                    <a:pt x="161" y="239"/>
                  </a:lnTo>
                  <a:lnTo>
                    <a:pt x="161" y="238"/>
                  </a:lnTo>
                  <a:lnTo>
                    <a:pt x="162" y="238"/>
                  </a:lnTo>
                  <a:lnTo>
                    <a:pt x="162" y="239"/>
                  </a:lnTo>
                  <a:lnTo>
                    <a:pt x="163" y="239"/>
                  </a:lnTo>
                  <a:lnTo>
                    <a:pt x="164" y="239"/>
                  </a:lnTo>
                  <a:lnTo>
                    <a:pt x="164" y="238"/>
                  </a:lnTo>
                  <a:lnTo>
                    <a:pt x="165" y="238"/>
                  </a:lnTo>
                  <a:lnTo>
                    <a:pt x="165" y="239"/>
                  </a:lnTo>
                  <a:lnTo>
                    <a:pt x="165" y="238"/>
                  </a:lnTo>
                  <a:lnTo>
                    <a:pt x="166" y="238"/>
                  </a:lnTo>
                  <a:lnTo>
                    <a:pt x="166" y="239"/>
                  </a:lnTo>
                  <a:lnTo>
                    <a:pt x="167" y="239"/>
                  </a:lnTo>
                  <a:lnTo>
                    <a:pt x="168" y="239"/>
                  </a:lnTo>
                  <a:lnTo>
                    <a:pt x="169" y="239"/>
                  </a:lnTo>
                  <a:lnTo>
                    <a:pt x="170" y="239"/>
                  </a:lnTo>
                  <a:lnTo>
                    <a:pt x="170" y="238"/>
                  </a:lnTo>
                  <a:lnTo>
                    <a:pt x="170" y="239"/>
                  </a:lnTo>
                  <a:lnTo>
                    <a:pt x="171" y="239"/>
                  </a:lnTo>
                  <a:lnTo>
                    <a:pt x="172" y="239"/>
                  </a:lnTo>
                  <a:lnTo>
                    <a:pt x="172" y="238"/>
                  </a:lnTo>
                  <a:lnTo>
                    <a:pt x="173" y="238"/>
                  </a:lnTo>
                  <a:lnTo>
                    <a:pt x="173" y="239"/>
                  </a:lnTo>
                  <a:lnTo>
                    <a:pt x="174" y="239"/>
                  </a:lnTo>
                  <a:lnTo>
                    <a:pt x="175" y="239"/>
                  </a:lnTo>
                  <a:lnTo>
                    <a:pt x="176" y="239"/>
                  </a:lnTo>
                  <a:lnTo>
                    <a:pt x="177" y="239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9"/>
                  </a:lnTo>
                  <a:lnTo>
                    <a:pt x="178" y="237"/>
                  </a:lnTo>
                  <a:lnTo>
                    <a:pt x="179" y="237"/>
                  </a:lnTo>
                  <a:lnTo>
                    <a:pt x="179" y="239"/>
                  </a:lnTo>
                  <a:lnTo>
                    <a:pt x="179" y="238"/>
                  </a:lnTo>
                  <a:lnTo>
                    <a:pt x="180" y="238"/>
                  </a:lnTo>
                  <a:lnTo>
                    <a:pt x="180" y="239"/>
                  </a:lnTo>
                  <a:lnTo>
                    <a:pt x="180" y="238"/>
                  </a:lnTo>
                  <a:lnTo>
                    <a:pt x="181" y="238"/>
                  </a:lnTo>
                  <a:lnTo>
                    <a:pt x="181" y="239"/>
                  </a:lnTo>
                  <a:lnTo>
                    <a:pt x="181" y="238"/>
                  </a:lnTo>
                  <a:lnTo>
                    <a:pt x="182" y="238"/>
                  </a:lnTo>
                  <a:lnTo>
                    <a:pt x="182" y="239"/>
                  </a:lnTo>
                  <a:lnTo>
                    <a:pt x="183" y="239"/>
                  </a:lnTo>
                  <a:lnTo>
                    <a:pt x="184" y="239"/>
                  </a:lnTo>
                  <a:lnTo>
                    <a:pt x="185" y="239"/>
                  </a:lnTo>
                  <a:lnTo>
                    <a:pt x="186" y="239"/>
                  </a:lnTo>
                  <a:lnTo>
                    <a:pt x="187" y="239"/>
                  </a:lnTo>
                  <a:lnTo>
                    <a:pt x="188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91" y="238"/>
                  </a:lnTo>
                  <a:lnTo>
                    <a:pt x="191" y="239"/>
                  </a:lnTo>
                  <a:lnTo>
                    <a:pt x="192" y="239"/>
                  </a:lnTo>
                  <a:lnTo>
                    <a:pt x="193" y="239"/>
                  </a:lnTo>
                  <a:lnTo>
                    <a:pt x="193" y="238"/>
                  </a:lnTo>
                  <a:lnTo>
                    <a:pt x="194" y="238"/>
                  </a:lnTo>
                  <a:lnTo>
                    <a:pt x="194" y="239"/>
                  </a:lnTo>
                  <a:lnTo>
                    <a:pt x="194" y="238"/>
                  </a:lnTo>
                  <a:lnTo>
                    <a:pt x="195" y="238"/>
                  </a:lnTo>
                  <a:lnTo>
                    <a:pt x="195" y="239"/>
                  </a:lnTo>
                  <a:lnTo>
                    <a:pt x="195" y="238"/>
                  </a:lnTo>
                  <a:lnTo>
                    <a:pt x="196" y="238"/>
                  </a:lnTo>
                  <a:lnTo>
                    <a:pt x="196" y="239"/>
                  </a:lnTo>
                  <a:lnTo>
                    <a:pt x="197" y="239"/>
                  </a:lnTo>
                  <a:lnTo>
                    <a:pt x="198" y="239"/>
                  </a:lnTo>
                  <a:lnTo>
                    <a:pt x="199" y="239"/>
                  </a:lnTo>
                  <a:lnTo>
                    <a:pt x="199" y="238"/>
                  </a:lnTo>
                  <a:lnTo>
                    <a:pt x="199" y="239"/>
                  </a:lnTo>
                  <a:lnTo>
                    <a:pt x="200" y="239"/>
                  </a:lnTo>
                  <a:lnTo>
                    <a:pt x="201" y="239"/>
                  </a:lnTo>
                  <a:lnTo>
                    <a:pt x="202" y="239"/>
                  </a:lnTo>
                  <a:lnTo>
                    <a:pt x="202" y="238"/>
                  </a:lnTo>
                  <a:lnTo>
                    <a:pt x="202" y="239"/>
                  </a:lnTo>
                  <a:lnTo>
                    <a:pt x="203" y="239"/>
                  </a:lnTo>
                  <a:lnTo>
                    <a:pt x="204" y="239"/>
                  </a:lnTo>
                  <a:lnTo>
                    <a:pt x="205" y="239"/>
                  </a:lnTo>
                  <a:lnTo>
                    <a:pt x="206" y="239"/>
                  </a:lnTo>
                  <a:lnTo>
                    <a:pt x="207" y="239"/>
                  </a:lnTo>
                  <a:lnTo>
                    <a:pt x="207" y="238"/>
                  </a:lnTo>
                  <a:lnTo>
                    <a:pt x="208" y="238"/>
                  </a:lnTo>
                  <a:lnTo>
                    <a:pt x="208" y="239"/>
                  </a:lnTo>
                  <a:lnTo>
                    <a:pt x="209" y="239"/>
                  </a:lnTo>
                  <a:lnTo>
                    <a:pt x="210" y="239"/>
                  </a:lnTo>
                  <a:lnTo>
                    <a:pt x="210" y="236"/>
                  </a:lnTo>
                  <a:lnTo>
                    <a:pt x="210" y="237"/>
                  </a:lnTo>
                  <a:lnTo>
                    <a:pt x="211" y="237"/>
                  </a:lnTo>
                  <a:lnTo>
                    <a:pt x="211" y="239"/>
                  </a:lnTo>
                  <a:lnTo>
                    <a:pt x="211" y="238"/>
                  </a:lnTo>
                  <a:lnTo>
                    <a:pt x="212" y="238"/>
                  </a:lnTo>
                  <a:lnTo>
                    <a:pt x="212" y="239"/>
                  </a:lnTo>
                  <a:lnTo>
                    <a:pt x="212" y="238"/>
                  </a:lnTo>
                  <a:lnTo>
                    <a:pt x="213" y="238"/>
                  </a:lnTo>
                  <a:lnTo>
                    <a:pt x="213" y="239"/>
                  </a:lnTo>
                  <a:lnTo>
                    <a:pt x="213" y="238"/>
                  </a:lnTo>
                  <a:lnTo>
                    <a:pt x="214" y="238"/>
                  </a:lnTo>
                  <a:lnTo>
                    <a:pt x="214" y="239"/>
                  </a:lnTo>
                  <a:lnTo>
                    <a:pt x="215" y="239"/>
                  </a:lnTo>
                  <a:lnTo>
                    <a:pt x="216" y="239"/>
                  </a:lnTo>
                  <a:lnTo>
                    <a:pt x="217" y="239"/>
                  </a:lnTo>
                  <a:lnTo>
                    <a:pt x="218" y="239"/>
                  </a:lnTo>
                  <a:lnTo>
                    <a:pt x="219" y="239"/>
                  </a:lnTo>
                  <a:lnTo>
                    <a:pt x="220" y="239"/>
                  </a:lnTo>
                  <a:lnTo>
                    <a:pt x="221" y="239"/>
                  </a:lnTo>
                  <a:lnTo>
                    <a:pt x="222" y="239"/>
                  </a:lnTo>
                  <a:lnTo>
                    <a:pt x="222" y="238"/>
                  </a:lnTo>
                  <a:lnTo>
                    <a:pt x="222" y="239"/>
                  </a:lnTo>
                  <a:lnTo>
                    <a:pt x="223" y="239"/>
                  </a:lnTo>
                  <a:lnTo>
                    <a:pt x="224" y="239"/>
                  </a:lnTo>
                  <a:lnTo>
                    <a:pt x="224" y="238"/>
                  </a:lnTo>
                  <a:lnTo>
                    <a:pt x="224" y="239"/>
                  </a:lnTo>
                  <a:lnTo>
                    <a:pt x="225" y="239"/>
                  </a:lnTo>
                  <a:lnTo>
                    <a:pt x="226" y="239"/>
                  </a:lnTo>
                  <a:lnTo>
                    <a:pt x="227" y="239"/>
                  </a:lnTo>
                  <a:lnTo>
                    <a:pt x="228" y="239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39"/>
                  </a:lnTo>
                  <a:lnTo>
                    <a:pt x="230" y="239"/>
                  </a:lnTo>
                  <a:lnTo>
                    <a:pt x="230" y="238"/>
                  </a:lnTo>
                  <a:lnTo>
                    <a:pt x="230" y="239"/>
                  </a:lnTo>
                  <a:lnTo>
                    <a:pt x="231" y="239"/>
                  </a:lnTo>
                  <a:lnTo>
                    <a:pt x="232" y="239"/>
                  </a:lnTo>
                  <a:lnTo>
                    <a:pt x="233" y="239"/>
                  </a:lnTo>
                  <a:lnTo>
                    <a:pt x="234" y="239"/>
                  </a:lnTo>
                  <a:lnTo>
                    <a:pt x="235" y="239"/>
                  </a:lnTo>
                  <a:lnTo>
                    <a:pt x="236" y="239"/>
                  </a:lnTo>
                  <a:lnTo>
                    <a:pt x="237" y="239"/>
                  </a:lnTo>
                  <a:lnTo>
                    <a:pt x="238" y="239"/>
                  </a:lnTo>
                  <a:lnTo>
                    <a:pt x="239" y="239"/>
                  </a:lnTo>
                  <a:lnTo>
                    <a:pt x="240" y="239"/>
                  </a:lnTo>
                  <a:lnTo>
                    <a:pt x="241" y="239"/>
                  </a:lnTo>
                  <a:lnTo>
                    <a:pt x="241" y="238"/>
                  </a:lnTo>
                  <a:lnTo>
                    <a:pt x="241" y="239"/>
                  </a:lnTo>
                  <a:lnTo>
                    <a:pt x="242" y="239"/>
                  </a:lnTo>
                  <a:lnTo>
                    <a:pt x="243" y="239"/>
                  </a:lnTo>
                  <a:lnTo>
                    <a:pt x="244" y="239"/>
                  </a:lnTo>
                  <a:lnTo>
                    <a:pt x="245" y="239"/>
                  </a:lnTo>
                  <a:lnTo>
                    <a:pt x="246" y="239"/>
                  </a:lnTo>
                  <a:lnTo>
                    <a:pt x="247" y="239"/>
                  </a:lnTo>
                  <a:lnTo>
                    <a:pt x="248" y="239"/>
                  </a:lnTo>
                  <a:lnTo>
                    <a:pt x="249" y="239"/>
                  </a:lnTo>
                  <a:lnTo>
                    <a:pt x="250" y="239"/>
                  </a:lnTo>
                  <a:lnTo>
                    <a:pt x="251" y="239"/>
                  </a:lnTo>
                  <a:lnTo>
                    <a:pt x="252" y="239"/>
                  </a:lnTo>
                  <a:lnTo>
                    <a:pt x="252" y="238"/>
                  </a:lnTo>
                  <a:lnTo>
                    <a:pt x="252" y="239"/>
                  </a:lnTo>
                  <a:lnTo>
                    <a:pt x="253" y="239"/>
                  </a:lnTo>
                  <a:lnTo>
                    <a:pt x="254" y="239"/>
                  </a:lnTo>
                  <a:lnTo>
                    <a:pt x="255" y="239"/>
                  </a:lnTo>
                  <a:lnTo>
                    <a:pt x="256" y="239"/>
                  </a:lnTo>
                  <a:lnTo>
                    <a:pt x="257" y="239"/>
                  </a:lnTo>
                  <a:lnTo>
                    <a:pt x="258" y="239"/>
                  </a:lnTo>
                  <a:lnTo>
                    <a:pt x="259" y="239"/>
                  </a:lnTo>
                  <a:lnTo>
                    <a:pt x="259" y="238"/>
                  </a:lnTo>
                  <a:lnTo>
                    <a:pt x="259" y="239"/>
                  </a:lnTo>
                  <a:lnTo>
                    <a:pt x="260" y="239"/>
                  </a:lnTo>
                  <a:lnTo>
                    <a:pt x="261" y="239"/>
                  </a:lnTo>
                  <a:lnTo>
                    <a:pt x="262" y="239"/>
                  </a:lnTo>
                  <a:lnTo>
                    <a:pt x="263" y="239"/>
                  </a:lnTo>
                  <a:lnTo>
                    <a:pt x="264" y="239"/>
                  </a:lnTo>
                  <a:lnTo>
                    <a:pt x="265" y="239"/>
                  </a:lnTo>
                  <a:lnTo>
                    <a:pt x="266" y="239"/>
                  </a:lnTo>
                  <a:lnTo>
                    <a:pt x="266" y="237"/>
                  </a:lnTo>
                  <a:lnTo>
                    <a:pt x="266" y="238"/>
                  </a:lnTo>
                  <a:lnTo>
                    <a:pt x="267" y="238"/>
                  </a:lnTo>
                  <a:lnTo>
                    <a:pt x="267" y="239"/>
                  </a:lnTo>
                  <a:lnTo>
                    <a:pt x="268" y="239"/>
                  </a:lnTo>
                  <a:lnTo>
                    <a:pt x="269" y="239"/>
                  </a:lnTo>
                  <a:lnTo>
                    <a:pt x="270" y="239"/>
                  </a:lnTo>
                  <a:lnTo>
                    <a:pt x="271" y="239"/>
                  </a:lnTo>
                  <a:lnTo>
                    <a:pt x="272" y="239"/>
                  </a:lnTo>
                  <a:lnTo>
                    <a:pt x="273" y="239"/>
                  </a:lnTo>
                  <a:lnTo>
                    <a:pt x="273" y="238"/>
                  </a:lnTo>
                  <a:lnTo>
                    <a:pt x="273" y="239"/>
                  </a:lnTo>
                  <a:lnTo>
                    <a:pt x="274" y="239"/>
                  </a:lnTo>
                  <a:lnTo>
                    <a:pt x="275" y="239"/>
                  </a:lnTo>
                  <a:lnTo>
                    <a:pt x="276" y="239"/>
                  </a:lnTo>
                  <a:lnTo>
                    <a:pt x="277" y="239"/>
                  </a:lnTo>
                  <a:lnTo>
                    <a:pt x="278" y="239"/>
                  </a:lnTo>
                  <a:lnTo>
                    <a:pt x="279" y="239"/>
                  </a:lnTo>
                  <a:lnTo>
                    <a:pt x="279" y="227"/>
                  </a:lnTo>
                  <a:lnTo>
                    <a:pt x="279" y="238"/>
                  </a:lnTo>
                  <a:lnTo>
                    <a:pt x="280" y="238"/>
                  </a:lnTo>
                  <a:lnTo>
                    <a:pt x="280" y="204"/>
                  </a:lnTo>
                  <a:lnTo>
                    <a:pt x="280" y="224"/>
                  </a:lnTo>
                  <a:lnTo>
                    <a:pt x="281" y="224"/>
                  </a:lnTo>
                  <a:lnTo>
                    <a:pt x="281" y="238"/>
                  </a:lnTo>
                  <a:lnTo>
                    <a:pt x="281" y="234"/>
                  </a:lnTo>
                  <a:lnTo>
                    <a:pt x="282" y="234"/>
                  </a:lnTo>
                  <a:lnTo>
                    <a:pt x="282" y="239"/>
                  </a:lnTo>
                  <a:lnTo>
                    <a:pt x="282" y="237"/>
                  </a:lnTo>
                  <a:lnTo>
                    <a:pt x="283" y="237"/>
                  </a:lnTo>
                  <a:lnTo>
                    <a:pt x="283" y="239"/>
                  </a:lnTo>
                  <a:lnTo>
                    <a:pt x="283" y="238"/>
                  </a:lnTo>
                  <a:lnTo>
                    <a:pt x="284" y="238"/>
                  </a:lnTo>
                  <a:lnTo>
                    <a:pt x="284" y="239"/>
                  </a:lnTo>
                  <a:lnTo>
                    <a:pt x="284" y="238"/>
                  </a:lnTo>
                  <a:lnTo>
                    <a:pt x="285" y="238"/>
                  </a:lnTo>
                  <a:lnTo>
                    <a:pt x="285" y="239"/>
                  </a:lnTo>
                  <a:lnTo>
                    <a:pt x="286" y="239"/>
                  </a:lnTo>
                  <a:lnTo>
                    <a:pt x="287" y="239"/>
                  </a:lnTo>
                  <a:lnTo>
                    <a:pt x="288" y="239"/>
                  </a:lnTo>
                  <a:lnTo>
                    <a:pt x="289" y="239"/>
                  </a:lnTo>
                  <a:lnTo>
                    <a:pt x="290" y="239"/>
                  </a:lnTo>
                  <a:lnTo>
                    <a:pt x="291" y="239"/>
                  </a:lnTo>
                  <a:lnTo>
                    <a:pt x="292" y="239"/>
                  </a:lnTo>
                  <a:lnTo>
                    <a:pt x="293" y="239"/>
                  </a:lnTo>
                  <a:lnTo>
                    <a:pt x="293" y="238"/>
                  </a:lnTo>
                  <a:lnTo>
                    <a:pt x="293" y="239"/>
                  </a:lnTo>
                  <a:lnTo>
                    <a:pt x="294" y="239"/>
                  </a:lnTo>
                  <a:lnTo>
                    <a:pt x="295" y="239"/>
                  </a:lnTo>
                  <a:lnTo>
                    <a:pt x="295" y="238"/>
                  </a:lnTo>
                  <a:lnTo>
                    <a:pt x="296" y="238"/>
                  </a:lnTo>
                  <a:lnTo>
                    <a:pt x="296" y="239"/>
                  </a:lnTo>
                  <a:lnTo>
                    <a:pt x="297" y="239"/>
                  </a:lnTo>
                  <a:lnTo>
                    <a:pt x="298" y="239"/>
                  </a:lnTo>
                  <a:lnTo>
                    <a:pt x="298" y="237"/>
                  </a:lnTo>
                  <a:lnTo>
                    <a:pt x="298" y="238"/>
                  </a:lnTo>
                  <a:lnTo>
                    <a:pt x="299" y="238"/>
                  </a:lnTo>
                  <a:lnTo>
                    <a:pt x="299" y="223"/>
                  </a:lnTo>
                  <a:lnTo>
                    <a:pt x="299" y="232"/>
                  </a:lnTo>
                  <a:lnTo>
                    <a:pt x="300" y="232"/>
                  </a:lnTo>
                  <a:lnTo>
                    <a:pt x="300" y="239"/>
                  </a:lnTo>
                  <a:lnTo>
                    <a:pt x="300" y="237"/>
                  </a:lnTo>
                  <a:lnTo>
                    <a:pt x="301" y="237"/>
                  </a:lnTo>
                  <a:lnTo>
                    <a:pt x="301" y="239"/>
                  </a:lnTo>
                  <a:lnTo>
                    <a:pt x="301" y="238"/>
                  </a:lnTo>
                  <a:lnTo>
                    <a:pt x="302" y="238"/>
                  </a:lnTo>
                  <a:lnTo>
                    <a:pt x="302" y="239"/>
                  </a:lnTo>
                  <a:lnTo>
                    <a:pt x="303" y="239"/>
                  </a:lnTo>
                  <a:lnTo>
                    <a:pt x="304" y="239"/>
                  </a:lnTo>
                  <a:lnTo>
                    <a:pt x="305" y="239"/>
                  </a:lnTo>
                  <a:lnTo>
                    <a:pt x="306" y="239"/>
                  </a:lnTo>
                  <a:lnTo>
                    <a:pt x="307" y="239"/>
                  </a:lnTo>
                  <a:lnTo>
                    <a:pt x="308" y="239"/>
                  </a:lnTo>
                  <a:lnTo>
                    <a:pt x="309" y="239"/>
                  </a:lnTo>
                  <a:lnTo>
                    <a:pt x="310" y="239"/>
                  </a:lnTo>
                  <a:lnTo>
                    <a:pt x="311" y="239"/>
                  </a:lnTo>
                  <a:lnTo>
                    <a:pt x="312" y="239"/>
                  </a:lnTo>
                  <a:lnTo>
                    <a:pt x="313" y="239"/>
                  </a:lnTo>
                  <a:lnTo>
                    <a:pt x="314" y="239"/>
                  </a:lnTo>
                  <a:lnTo>
                    <a:pt x="315" y="239"/>
                  </a:lnTo>
                  <a:lnTo>
                    <a:pt x="316" y="239"/>
                  </a:lnTo>
                  <a:lnTo>
                    <a:pt x="317" y="239"/>
                  </a:lnTo>
                  <a:lnTo>
                    <a:pt x="318" y="239"/>
                  </a:lnTo>
                  <a:lnTo>
                    <a:pt x="319" y="239"/>
                  </a:lnTo>
                  <a:lnTo>
                    <a:pt x="320" y="239"/>
                  </a:lnTo>
                  <a:lnTo>
                    <a:pt x="321" y="239"/>
                  </a:lnTo>
                  <a:lnTo>
                    <a:pt x="322" y="239"/>
                  </a:lnTo>
                  <a:lnTo>
                    <a:pt x="323" y="239"/>
                  </a:lnTo>
                  <a:lnTo>
                    <a:pt x="323" y="238"/>
                  </a:lnTo>
                  <a:lnTo>
                    <a:pt x="323" y="239"/>
                  </a:lnTo>
                  <a:lnTo>
                    <a:pt x="324" y="239"/>
                  </a:lnTo>
                  <a:lnTo>
                    <a:pt x="325" y="239"/>
                  </a:lnTo>
                  <a:lnTo>
                    <a:pt x="326" y="239"/>
                  </a:lnTo>
                  <a:lnTo>
                    <a:pt x="327" y="239"/>
                  </a:lnTo>
                  <a:lnTo>
                    <a:pt x="328" y="239"/>
                  </a:lnTo>
                  <a:lnTo>
                    <a:pt x="329" y="239"/>
                  </a:lnTo>
                  <a:lnTo>
                    <a:pt x="330" y="239"/>
                  </a:lnTo>
                  <a:lnTo>
                    <a:pt x="331" y="239"/>
                  </a:lnTo>
                  <a:lnTo>
                    <a:pt x="332" y="239"/>
                  </a:lnTo>
                  <a:lnTo>
                    <a:pt x="333" y="239"/>
                  </a:lnTo>
                  <a:lnTo>
                    <a:pt x="334" y="239"/>
                  </a:lnTo>
                  <a:lnTo>
                    <a:pt x="335" y="239"/>
                  </a:lnTo>
                  <a:lnTo>
                    <a:pt x="336" y="239"/>
                  </a:lnTo>
                  <a:lnTo>
                    <a:pt x="337" y="239"/>
                  </a:lnTo>
                  <a:lnTo>
                    <a:pt x="337" y="238"/>
                  </a:lnTo>
                  <a:lnTo>
                    <a:pt x="337" y="239"/>
                  </a:lnTo>
                  <a:lnTo>
                    <a:pt x="338" y="239"/>
                  </a:lnTo>
                  <a:lnTo>
                    <a:pt x="339" y="239"/>
                  </a:lnTo>
                  <a:lnTo>
                    <a:pt x="340" y="239"/>
                  </a:lnTo>
                  <a:lnTo>
                    <a:pt x="340" y="237"/>
                  </a:lnTo>
                  <a:lnTo>
                    <a:pt x="340" y="238"/>
                  </a:lnTo>
                  <a:lnTo>
                    <a:pt x="341" y="238"/>
                  </a:lnTo>
                  <a:lnTo>
                    <a:pt x="341" y="239"/>
                  </a:lnTo>
                  <a:lnTo>
                    <a:pt x="342" y="239"/>
                  </a:lnTo>
                  <a:lnTo>
                    <a:pt x="343" y="239"/>
                  </a:lnTo>
                  <a:lnTo>
                    <a:pt x="344" y="239"/>
                  </a:lnTo>
                  <a:lnTo>
                    <a:pt x="345" y="239"/>
                  </a:lnTo>
                  <a:lnTo>
                    <a:pt x="346" y="239"/>
                  </a:lnTo>
                  <a:lnTo>
                    <a:pt x="347" y="239"/>
                  </a:lnTo>
                  <a:lnTo>
                    <a:pt x="348" y="239"/>
                  </a:lnTo>
                  <a:lnTo>
                    <a:pt x="349" y="239"/>
                  </a:lnTo>
                  <a:lnTo>
                    <a:pt x="349" y="234"/>
                  </a:lnTo>
                  <a:lnTo>
                    <a:pt x="349" y="238"/>
                  </a:lnTo>
                  <a:lnTo>
                    <a:pt x="350" y="238"/>
                  </a:lnTo>
                  <a:lnTo>
                    <a:pt x="351" y="238"/>
                  </a:lnTo>
                  <a:lnTo>
                    <a:pt x="351" y="236"/>
                  </a:lnTo>
                  <a:lnTo>
                    <a:pt x="351" y="239"/>
                  </a:lnTo>
                  <a:lnTo>
                    <a:pt x="351" y="238"/>
                  </a:lnTo>
                  <a:lnTo>
                    <a:pt x="352" y="238"/>
                  </a:lnTo>
                  <a:lnTo>
                    <a:pt x="352" y="239"/>
                  </a:lnTo>
                  <a:lnTo>
                    <a:pt x="353" y="239"/>
                  </a:lnTo>
                  <a:lnTo>
                    <a:pt x="354" y="239"/>
                  </a:lnTo>
                  <a:lnTo>
                    <a:pt x="354" y="238"/>
                  </a:lnTo>
                  <a:lnTo>
                    <a:pt x="354" y="239"/>
                  </a:lnTo>
                  <a:lnTo>
                    <a:pt x="355" y="239"/>
                  </a:lnTo>
                  <a:lnTo>
                    <a:pt x="356" y="239"/>
                  </a:lnTo>
                  <a:lnTo>
                    <a:pt x="357" y="239"/>
                  </a:lnTo>
                  <a:lnTo>
                    <a:pt x="358" y="239"/>
                  </a:lnTo>
                  <a:lnTo>
                    <a:pt x="359" y="239"/>
                  </a:lnTo>
                  <a:lnTo>
                    <a:pt x="360" y="239"/>
                  </a:lnTo>
                  <a:lnTo>
                    <a:pt x="361" y="239"/>
                  </a:lnTo>
                  <a:lnTo>
                    <a:pt x="362" y="239"/>
                  </a:lnTo>
                  <a:lnTo>
                    <a:pt x="363" y="239"/>
                  </a:lnTo>
                  <a:lnTo>
                    <a:pt x="364" y="239"/>
                  </a:lnTo>
                  <a:lnTo>
                    <a:pt x="365" y="239"/>
                  </a:lnTo>
                  <a:lnTo>
                    <a:pt x="365" y="238"/>
                  </a:lnTo>
                  <a:lnTo>
                    <a:pt x="365" y="239"/>
                  </a:lnTo>
                  <a:lnTo>
                    <a:pt x="366" y="239"/>
                  </a:lnTo>
                  <a:lnTo>
                    <a:pt x="367" y="239"/>
                  </a:lnTo>
                  <a:lnTo>
                    <a:pt x="367" y="238"/>
                  </a:lnTo>
                  <a:lnTo>
                    <a:pt x="368" y="238"/>
                  </a:lnTo>
                  <a:lnTo>
                    <a:pt x="368" y="239"/>
                  </a:lnTo>
                  <a:lnTo>
                    <a:pt x="368" y="238"/>
                  </a:lnTo>
                  <a:lnTo>
                    <a:pt x="369" y="238"/>
                  </a:lnTo>
                  <a:lnTo>
                    <a:pt x="369" y="239"/>
                  </a:lnTo>
                  <a:lnTo>
                    <a:pt x="370" y="239"/>
                  </a:lnTo>
                  <a:lnTo>
                    <a:pt x="371" y="239"/>
                  </a:lnTo>
                  <a:lnTo>
                    <a:pt x="372" y="239"/>
                  </a:lnTo>
                  <a:lnTo>
                    <a:pt x="373" y="239"/>
                  </a:lnTo>
                  <a:lnTo>
                    <a:pt x="374" y="239"/>
                  </a:lnTo>
                  <a:lnTo>
                    <a:pt x="375" y="239"/>
                  </a:lnTo>
                  <a:lnTo>
                    <a:pt x="376" y="239"/>
                  </a:lnTo>
                  <a:lnTo>
                    <a:pt x="377" y="239"/>
                  </a:lnTo>
                  <a:lnTo>
                    <a:pt x="378" y="239"/>
                  </a:lnTo>
                  <a:lnTo>
                    <a:pt x="379" y="239"/>
                  </a:lnTo>
                  <a:lnTo>
                    <a:pt x="380" y="239"/>
                  </a:lnTo>
                  <a:lnTo>
                    <a:pt x="381" y="239"/>
                  </a:lnTo>
                  <a:lnTo>
                    <a:pt x="382" y="239"/>
                  </a:lnTo>
                  <a:lnTo>
                    <a:pt x="382" y="238"/>
                  </a:lnTo>
                  <a:lnTo>
                    <a:pt x="382" y="239"/>
                  </a:lnTo>
                  <a:lnTo>
                    <a:pt x="383" y="239"/>
                  </a:lnTo>
                  <a:lnTo>
                    <a:pt x="384" y="239"/>
                  </a:lnTo>
                  <a:lnTo>
                    <a:pt x="385" y="239"/>
                  </a:lnTo>
                  <a:lnTo>
                    <a:pt x="386" y="239"/>
                  </a:lnTo>
                  <a:lnTo>
                    <a:pt x="387" y="239"/>
                  </a:lnTo>
                  <a:lnTo>
                    <a:pt x="388" y="239"/>
                  </a:lnTo>
                  <a:lnTo>
                    <a:pt x="389" y="239"/>
                  </a:lnTo>
                  <a:lnTo>
                    <a:pt x="390" y="239"/>
                  </a:lnTo>
                  <a:lnTo>
                    <a:pt x="391" y="239"/>
                  </a:lnTo>
                  <a:lnTo>
                    <a:pt x="392" y="239"/>
                  </a:lnTo>
                  <a:lnTo>
                    <a:pt x="392" y="238"/>
                  </a:lnTo>
                  <a:lnTo>
                    <a:pt x="392" y="239"/>
                  </a:lnTo>
                  <a:lnTo>
                    <a:pt x="393" y="239"/>
                  </a:lnTo>
                  <a:lnTo>
                    <a:pt x="394" y="239"/>
                  </a:lnTo>
                  <a:lnTo>
                    <a:pt x="395" y="239"/>
                  </a:lnTo>
                  <a:lnTo>
                    <a:pt x="396" y="239"/>
                  </a:lnTo>
                  <a:lnTo>
                    <a:pt x="397" y="239"/>
                  </a:lnTo>
                  <a:lnTo>
                    <a:pt x="398" y="239"/>
                  </a:lnTo>
                  <a:lnTo>
                    <a:pt x="399" y="239"/>
                  </a:lnTo>
                  <a:lnTo>
                    <a:pt x="400" y="239"/>
                  </a:lnTo>
                  <a:lnTo>
                    <a:pt x="401" y="239"/>
                  </a:lnTo>
                  <a:lnTo>
                    <a:pt x="402" y="239"/>
                  </a:lnTo>
                  <a:lnTo>
                    <a:pt x="403" y="239"/>
                  </a:lnTo>
                  <a:lnTo>
                    <a:pt x="404" y="239"/>
                  </a:lnTo>
                  <a:lnTo>
                    <a:pt x="405" y="239"/>
                  </a:lnTo>
                  <a:lnTo>
                    <a:pt x="406" y="239"/>
                  </a:lnTo>
                  <a:lnTo>
                    <a:pt x="407" y="239"/>
                  </a:lnTo>
                  <a:lnTo>
                    <a:pt x="408" y="239"/>
                  </a:lnTo>
                  <a:lnTo>
                    <a:pt x="409" y="239"/>
                  </a:lnTo>
                  <a:lnTo>
                    <a:pt x="409" y="232"/>
                  </a:lnTo>
                  <a:lnTo>
                    <a:pt x="409" y="238"/>
                  </a:lnTo>
                  <a:lnTo>
                    <a:pt x="410" y="238"/>
                  </a:lnTo>
                  <a:lnTo>
                    <a:pt x="411" y="238"/>
                  </a:lnTo>
                  <a:lnTo>
                    <a:pt x="411" y="236"/>
                  </a:lnTo>
                  <a:lnTo>
                    <a:pt x="411" y="239"/>
                  </a:lnTo>
                  <a:lnTo>
                    <a:pt x="411" y="238"/>
                  </a:lnTo>
                  <a:lnTo>
                    <a:pt x="412" y="238"/>
                  </a:lnTo>
                  <a:lnTo>
                    <a:pt x="412" y="239"/>
                  </a:lnTo>
                  <a:lnTo>
                    <a:pt x="413" y="239"/>
                  </a:lnTo>
                  <a:lnTo>
                    <a:pt x="414" y="239"/>
                  </a:lnTo>
                  <a:lnTo>
                    <a:pt x="415" y="239"/>
                  </a:lnTo>
                  <a:lnTo>
                    <a:pt x="416" y="239"/>
                  </a:lnTo>
                  <a:lnTo>
                    <a:pt x="417" y="239"/>
                  </a:lnTo>
                  <a:lnTo>
                    <a:pt x="418" y="239"/>
                  </a:lnTo>
                  <a:lnTo>
                    <a:pt x="419" y="239"/>
                  </a:lnTo>
                  <a:lnTo>
                    <a:pt x="420" y="239"/>
                  </a:lnTo>
                  <a:lnTo>
                    <a:pt x="421" y="239"/>
                  </a:lnTo>
                  <a:lnTo>
                    <a:pt x="422" y="239"/>
                  </a:lnTo>
                  <a:lnTo>
                    <a:pt x="423" y="239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4" y="239"/>
                  </a:lnTo>
                  <a:lnTo>
                    <a:pt x="425" y="239"/>
                  </a:lnTo>
                  <a:lnTo>
                    <a:pt x="425" y="238"/>
                  </a:lnTo>
                  <a:lnTo>
                    <a:pt x="425" y="239"/>
                  </a:lnTo>
                  <a:lnTo>
                    <a:pt x="426" y="239"/>
                  </a:lnTo>
                  <a:lnTo>
                    <a:pt x="427" y="239"/>
                  </a:lnTo>
                  <a:lnTo>
                    <a:pt x="427" y="238"/>
                  </a:lnTo>
                  <a:lnTo>
                    <a:pt x="428" y="238"/>
                  </a:lnTo>
                  <a:lnTo>
                    <a:pt x="428" y="239"/>
                  </a:lnTo>
                  <a:lnTo>
                    <a:pt x="429" y="239"/>
                  </a:lnTo>
                  <a:lnTo>
                    <a:pt x="430" y="239"/>
                  </a:lnTo>
                  <a:lnTo>
                    <a:pt x="431" y="239"/>
                  </a:lnTo>
                  <a:lnTo>
                    <a:pt x="432" y="239"/>
                  </a:lnTo>
                  <a:lnTo>
                    <a:pt x="433" y="239"/>
                  </a:lnTo>
                  <a:lnTo>
                    <a:pt x="434" y="239"/>
                  </a:lnTo>
                  <a:lnTo>
                    <a:pt x="435" y="239"/>
                  </a:lnTo>
                  <a:lnTo>
                    <a:pt x="436" y="239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9" y="239"/>
                  </a:lnTo>
                  <a:lnTo>
                    <a:pt x="440" y="239"/>
                  </a:lnTo>
                  <a:lnTo>
                    <a:pt x="440" y="238"/>
                  </a:lnTo>
                  <a:lnTo>
                    <a:pt x="440" y="239"/>
                  </a:lnTo>
                  <a:lnTo>
                    <a:pt x="441" y="239"/>
                  </a:lnTo>
                  <a:lnTo>
                    <a:pt x="441" y="140"/>
                  </a:lnTo>
                  <a:lnTo>
                    <a:pt x="441" y="183"/>
                  </a:lnTo>
                  <a:lnTo>
                    <a:pt x="442" y="183"/>
                  </a:lnTo>
                  <a:lnTo>
                    <a:pt x="442" y="220"/>
                  </a:lnTo>
                  <a:lnTo>
                    <a:pt x="443" y="220"/>
                  </a:lnTo>
                  <a:lnTo>
                    <a:pt x="443" y="178"/>
                  </a:lnTo>
                  <a:lnTo>
                    <a:pt x="443" y="237"/>
                  </a:lnTo>
                  <a:lnTo>
                    <a:pt x="443" y="235"/>
                  </a:lnTo>
                  <a:lnTo>
                    <a:pt x="444" y="235"/>
                  </a:lnTo>
                  <a:lnTo>
                    <a:pt x="444" y="237"/>
                  </a:lnTo>
                  <a:lnTo>
                    <a:pt x="445" y="237"/>
                  </a:lnTo>
                  <a:lnTo>
                    <a:pt x="445" y="234"/>
                  </a:lnTo>
                  <a:lnTo>
                    <a:pt x="445" y="239"/>
                  </a:lnTo>
                  <a:lnTo>
                    <a:pt x="446" y="239"/>
                  </a:lnTo>
                  <a:lnTo>
                    <a:pt x="447" y="239"/>
                  </a:lnTo>
                  <a:lnTo>
                    <a:pt x="447" y="238"/>
                  </a:lnTo>
                  <a:lnTo>
                    <a:pt x="447" y="239"/>
                  </a:lnTo>
                  <a:lnTo>
                    <a:pt x="448" y="239"/>
                  </a:lnTo>
                  <a:lnTo>
                    <a:pt x="449" y="239"/>
                  </a:lnTo>
                  <a:lnTo>
                    <a:pt x="450" y="239"/>
                  </a:lnTo>
                  <a:lnTo>
                    <a:pt x="451" y="239"/>
                  </a:lnTo>
                  <a:lnTo>
                    <a:pt x="452" y="239"/>
                  </a:lnTo>
                  <a:lnTo>
                    <a:pt x="453" y="239"/>
                  </a:lnTo>
                  <a:lnTo>
                    <a:pt x="454" y="239"/>
                  </a:lnTo>
                  <a:lnTo>
                    <a:pt x="455" y="239"/>
                  </a:lnTo>
                  <a:lnTo>
                    <a:pt x="455" y="238"/>
                  </a:lnTo>
                  <a:lnTo>
                    <a:pt x="456" y="238"/>
                  </a:lnTo>
                  <a:lnTo>
                    <a:pt x="456" y="239"/>
                  </a:lnTo>
                  <a:lnTo>
                    <a:pt x="457" y="239"/>
                  </a:lnTo>
                  <a:lnTo>
                    <a:pt x="457" y="237"/>
                  </a:lnTo>
                  <a:lnTo>
                    <a:pt x="458" y="237"/>
                  </a:lnTo>
                  <a:lnTo>
                    <a:pt x="458" y="239"/>
                  </a:lnTo>
                  <a:lnTo>
                    <a:pt x="458" y="238"/>
                  </a:lnTo>
                  <a:lnTo>
                    <a:pt x="459" y="238"/>
                  </a:lnTo>
                  <a:lnTo>
                    <a:pt x="459" y="239"/>
                  </a:lnTo>
                  <a:lnTo>
                    <a:pt x="460" y="239"/>
                  </a:lnTo>
                  <a:lnTo>
                    <a:pt x="460" y="236"/>
                  </a:lnTo>
                  <a:lnTo>
                    <a:pt x="460" y="238"/>
                  </a:lnTo>
                  <a:lnTo>
                    <a:pt x="461" y="238"/>
                  </a:lnTo>
                  <a:lnTo>
                    <a:pt x="462" y="238"/>
                  </a:lnTo>
                  <a:lnTo>
                    <a:pt x="462" y="237"/>
                  </a:lnTo>
                  <a:lnTo>
                    <a:pt x="462" y="239"/>
                  </a:lnTo>
                  <a:lnTo>
                    <a:pt x="463" y="239"/>
                  </a:lnTo>
                  <a:lnTo>
                    <a:pt x="464" y="239"/>
                  </a:lnTo>
                  <a:lnTo>
                    <a:pt x="465" y="239"/>
                  </a:lnTo>
                  <a:lnTo>
                    <a:pt x="466" y="239"/>
                  </a:lnTo>
                  <a:lnTo>
                    <a:pt x="467" y="239"/>
                  </a:lnTo>
                  <a:lnTo>
                    <a:pt x="468" y="239"/>
                  </a:lnTo>
                  <a:lnTo>
                    <a:pt x="469" y="239"/>
                  </a:lnTo>
                  <a:lnTo>
                    <a:pt x="470" y="239"/>
                  </a:lnTo>
                  <a:lnTo>
                    <a:pt x="471" y="239"/>
                  </a:lnTo>
                  <a:lnTo>
                    <a:pt x="472" y="239"/>
                  </a:lnTo>
                  <a:lnTo>
                    <a:pt x="473" y="239"/>
                  </a:lnTo>
                  <a:lnTo>
                    <a:pt x="474" y="239"/>
                  </a:lnTo>
                  <a:lnTo>
                    <a:pt x="475" y="239"/>
                  </a:lnTo>
                  <a:lnTo>
                    <a:pt x="476" y="239"/>
                  </a:lnTo>
                  <a:lnTo>
                    <a:pt x="477" y="239"/>
                  </a:lnTo>
                  <a:lnTo>
                    <a:pt x="478" y="239"/>
                  </a:lnTo>
                  <a:lnTo>
                    <a:pt x="479" y="239"/>
                  </a:lnTo>
                  <a:lnTo>
                    <a:pt x="480" y="239"/>
                  </a:lnTo>
                  <a:lnTo>
                    <a:pt x="481" y="239"/>
                  </a:lnTo>
                  <a:lnTo>
                    <a:pt x="482" y="239"/>
                  </a:lnTo>
                  <a:lnTo>
                    <a:pt x="483" y="239"/>
                  </a:lnTo>
                  <a:lnTo>
                    <a:pt x="483" y="238"/>
                  </a:lnTo>
                  <a:lnTo>
                    <a:pt x="483" y="239"/>
                  </a:lnTo>
                  <a:lnTo>
                    <a:pt x="484" y="239"/>
                  </a:lnTo>
                  <a:lnTo>
                    <a:pt x="485" y="239"/>
                  </a:lnTo>
                  <a:lnTo>
                    <a:pt x="486" y="239"/>
                  </a:lnTo>
                  <a:lnTo>
                    <a:pt x="487" y="239"/>
                  </a:lnTo>
                  <a:lnTo>
                    <a:pt x="488" y="239"/>
                  </a:lnTo>
                  <a:lnTo>
                    <a:pt x="489" y="239"/>
                  </a:lnTo>
                  <a:lnTo>
                    <a:pt x="490" y="239"/>
                  </a:lnTo>
                  <a:lnTo>
                    <a:pt x="491" y="239"/>
                  </a:lnTo>
                  <a:lnTo>
                    <a:pt x="492" y="239"/>
                  </a:lnTo>
                  <a:lnTo>
                    <a:pt x="493" y="239"/>
                  </a:lnTo>
                  <a:lnTo>
                    <a:pt x="494" y="239"/>
                  </a:lnTo>
                  <a:lnTo>
                    <a:pt x="495" y="239"/>
                  </a:lnTo>
                  <a:lnTo>
                    <a:pt x="496" y="239"/>
                  </a:lnTo>
                  <a:lnTo>
                    <a:pt x="497" y="239"/>
                  </a:lnTo>
                  <a:lnTo>
                    <a:pt x="498" y="239"/>
                  </a:lnTo>
                  <a:lnTo>
                    <a:pt x="499" y="239"/>
                  </a:lnTo>
                  <a:lnTo>
                    <a:pt x="500" y="239"/>
                  </a:lnTo>
                  <a:lnTo>
                    <a:pt x="501" y="239"/>
                  </a:lnTo>
                  <a:lnTo>
                    <a:pt x="501" y="236"/>
                  </a:lnTo>
                  <a:lnTo>
                    <a:pt x="501" y="237"/>
                  </a:lnTo>
                  <a:lnTo>
                    <a:pt x="502" y="237"/>
                  </a:lnTo>
                  <a:lnTo>
                    <a:pt x="502" y="239"/>
                  </a:lnTo>
                  <a:lnTo>
                    <a:pt x="502" y="237"/>
                  </a:lnTo>
                  <a:lnTo>
                    <a:pt x="503" y="237"/>
                  </a:lnTo>
                  <a:lnTo>
                    <a:pt x="503" y="239"/>
                  </a:lnTo>
                  <a:lnTo>
                    <a:pt x="504" y="239"/>
                  </a:lnTo>
                  <a:lnTo>
                    <a:pt x="505" y="239"/>
                  </a:lnTo>
                  <a:lnTo>
                    <a:pt x="506" y="239"/>
                  </a:lnTo>
                  <a:lnTo>
                    <a:pt x="507" y="239"/>
                  </a:lnTo>
                  <a:lnTo>
                    <a:pt x="508" y="239"/>
                  </a:lnTo>
                  <a:lnTo>
                    <a:pt x="509" y="239"/>
                  </a:lnTo>
                  <a:lnTo>
                    <a:pt x="510" y="239"/>
                  </a:lnTo>
                  <a:lnTo>
                    <a:pt x="511" y="239"/>
                  </a:lnTo>
                  <a:lnTo>
                    <a:pt x="512" y="239"/>
                  </a:lnTo>
                  <a:lnTo>
                    <a:pt x="513" y="239"/>
                  </a:lnTo>
                  <a:lnTo>
                    <a:pt x="514" y="239"/>
                  </a:lnTo>
                  <a:lnTo>
                    <a:pt x="514" y="238"/>
                  </a:lnTo>
                  <a:lnTo>
                    <a:pt x="515" y="238"/>
                  </a:lnTo>
                  <a:lnTo>
                    <a:pt x="515" y="239"/>
                  </a:lnTo>
                  <a:lnTo>
                    <a:pt x="515" y="238"/>
                  </a:lnTo>
                  <a:lnTo>
                    <a:pt x="516" y="238"/>
                  </a:lnTo>
                  <a:lnTo>
                    <a:pt x="516" y="239"/>
                  </a:lnTo>
                  <a:lnTo>
                    <a:pt x="517" y="239"/>
                  </a:lnTo>
                  <a:lnTo>
                    <a:pt x="518" y="239"/>
                  </a:lnTo>
                  <a:lnTo>
                    <a:pt x="519" y="239"/>
                  </a:lnTo>
                  <a:lnTo>
                    <a:pt x="520" y="239"/>
                  </a:lnTo>
                  <a:lnTo>
                    <a:pt x="521" y="239"/>
                  </a:lnTo>
                  <a:lnTo>
                    <a:pt x="522" y="239"/>
                  </a:lnTo>
                  <a:lnTo>
                    <a:pt x="523" y="239"/>
                  </a:lnTo>
                  <a:lnTo>
                    <a:pt x="524" y="239"/>
                  </a:lnTo>
                  <a:lnTo>
                    <a:pt x="525" y="239"/>
                  </a:lnTo>
                  <a:lnTo>
                    <a:pt x="526" y="239"/>
                  </a:lnTo>
                  <a:lnTo>
                    <a:pt x="527" y="239"/>
                  </a:lnTo>
                  <a:lnTo>
                    <a:pt x="528" y="239"/>
                  </a:lnTo>
                  <a:lnTo>
                    <a:pt x="529" y="239"/>
                  </a:lnTo>
                  <a:lnTo>
                    <a:pt x="530" y="239"/>
                  </a:lnTo>
                  <a:lnTo>
                    <a:pt x="531" y="239"/>
                  </a:lnTo>
                  <a:lnTo>
                    <a:pt x="532" y="239"/>
                  </a:lnTo>
                  <a:lnTo>
                    <a:pt x="533" y="239"/>
                  </a:lnTo>
                  <a:lnTo>
                    <a:pt x="534" y="239"/>
                  </a:lnTo>
                  <a:lnTo>
                    <a:pt x="535" y="239"/>
                  </a:lnTo>
                  <a:lnTo>
                    <a:pt x="536" y="239"/>
                  </a:lnTo>
                  <a:lnTo>
                    <a:pt x="537" y="239"/>
                  </a:lnTo>
                  <a:lnTo>
                    <a:pt x="538" y="239"/>
                  </a:lnTo>
                  <a:lnTo>
                    <a:pt x="539" y="239"/>
                  </a:lnTo>
                  <a:lnTo>
                    <a:pt x="540" y="239"/>
                  </a:lnTo>
                  <a:lnTo>
                    <a:pt x="541" y="239"/>
                  </a:lnTo>
                  <a:lnTo>
                    <a:pt x="542" y="239"/>
                  </a:lnTo>
                  <a:lnTo>
                    <a:pt x="543" y="239"/>
                  </a:lnTo>
                  <a:lnTo>
                    <a:pt x="544" y="239"/>
                  </a:lnTo>
                  <a:lnTo>
                    <a:pt x="545" y="239"/>
                  </a:lnTo>
                  <a:lnTo>
                    <a:pt x="546" y="239"/>
                  </a:lnTo>
                  <a:lnTo>
                    <a:pt x="547" y="239"/>
                  </a:lnTo>
                  <a:lnTo>
                    <a:pt x="548" y="239"/>
                  </a:lnTo>
                  <a:lnTo>
                    <a:pt x="549" y="239"/>
                  </a:lnTo>
                  <a:lnTo>
                    <a:pt x="550" y="239"/>
                  </a:lnTo>
                  <a:lnTo>
                    <a:pt x="551" y="239"/>
                  </a:lnTo>
                  <a:lnTo>
                    <a:pt x="552" y="239"/>
                  </a:lnTo>
                  <a:lnTo>
                    <a:pt x="553" y="239"/>
                  </a:lnTo>
                  <a:lnTo>
                    <a:pt x="554" y="239"/>
                  </a:lnTo>
                  <a:lnTo>
                    <a:pt x="555" y="239"/>
                  </a:lnTo>
                  <a:lnTo>
                    <a:pt x="556" y="239"/>
                  </a:lnTo>
                  <a:lnTo>
                    <a:pt x="557" y="239"/>
                  </a:lnTo>
                  <a:lnTo>
                    <a:pt x="558" y="239"/>
                  </a:lnTo>
                  <a:lnTo>
                    <a:pt x="559" y="239"/>
                  </a:lnTo>
                  <a:lnTo>
                    <a:pt x="560" y="239"/>
                  </a:lnTo>
                  <a:lnTo>
                    <a:pt x="561" y="239"/>
                  </a:lnTo>
                  <a:lnTo>
                    <a:pt x="562" y="239"/>
                  </a:lnTo>
                  <a:lnTo>
                    <a:pt x="563" y="239"/>
                  </a:lnTo>
                  <a:lnTo>
                    <a:pt x="564" y="239"/>
                  </a:lnTo>
                  <a:lnTo>
                    <a:pt x="565" y="239"/>
                  </a:lnTo>
                  <a:lnTo>
                    <a:pt x="566" y="239"/>
                  </a:lnTo>
                  <a:lnTo>
                    <a:pt x="567" y="239"/>
                  </a:lnTo>
                  <a:lnTo>
                    <a:pt x="568" y="239"/>
                  </a:lnTo>
                  <a:lnTo>
                    <a:pt x="569" y="239"/>
                  </a:lnTo>
                  <a:lnTo>
                    <a:pt x="570" y="239"/>
                  </a:lnTo>
                  <a:lnTo>
                    <a:pt x="571" y="239"/>
                  </a:lnTo>
                  <a:lnTo>
                    <a:pt x="572" y="239"/>
                  </a:lnTo>
                  <a:lnTo>
                    <a:pt x="573" y="239"/>
                  </a:lnTo>
                  <a:lnTo>
                    <a:pt x="574" y="239"/>
                  </a:lnTo>
                  <a:lnTo>
                    <a:pt x="575" y="239"/>
                  </a:lnTo>
                  <a:lnTo>
                    <a:pt x="576" y="239"/>
                  </a:lnTo>
                  <a:lnTo>
                    <a:pt x="577" y="239"/>
                  </a:lnTo>
                  <a:lnTo>
                    <a:pt x="578" y="239"/>
                  </a:lnTo>
                  <a:lnTo>
                    <a:pt x="579" y="239"/>
                  </a:lnTo>
                  <a:lnTo>
                    <a:pt x="580" y="239"/>
                  </a:lnTo>
                  <a:lnTo>
                    <a:pt x="581" y="239"/>
                  </a:lnTo>
                  <a:lnTo>
                    <a:pt x="582" y="239"/>
                  </a:lnTo>
                  <a:lnTo>
                    <a:pt x="583" y="239"/>
                  </a:lnTo>
                  <a:lnTo>
                    <a:pt x="584" y="239"/>
                  </a:lnTo>
                  <a:lnTo>
                    <a:pt x="585" y="239"/>
                  </a:lnTo>
                  <a:lnTo>
                    <a:pt x="586" y="239"/>
                  </a:lnTo>
                  <a:lnTo>
                    <a:pt x="587" y="239"/>
                  </a:lnTo>
                  <a:lnTo>
                    <a:pt x="588" y="239"/>
                  </a:lnTo>
                  <a:lnTo>
                    <a:pt x="589" y="239"/>
                  </a:lnTo>
                  <a:lnTo>
                    <a:pt x="590" y="239"/>
                  </a:lnTo>
                  <a:lnTo>
                    <a:pt x="591" y="239"/>
                  </a:lnTo>
                  <a:lnTo>
                    <a:pt x="592" y="239"/>
                  </a:lnTo>
                  <a:lnTo>
                    <a:pt x="593" y="239"/>
                  </a:lnTo>
                  <a:lnTo>
                    <a:pt x="594" y="239"/>
                  </a:lnTo>
                  <a:lnTo>
                    <a:pt x="595" y="239"/>
                  </a:lnTo>
                  <a:lnTo>
                    <a:pt x="596" y="239"/>
                  </a:lnTo>
                  <a:lnTo>
                    <a:pt x="597" y="239"/>
                  </a:lnTo>
                  <a:lnTo>
                    <a:pt x="598" y="239"/>
                  </a:lnTo>
                  <a:lnTo>
                    <a:pt x="599" y="239"/>
                  </a:lnTo>
                  <a:lnTo>
                    <a:pt x="600" y="239"/>
                  </a:lnTo>
                  <a:lnTo>
                    <a:pt x="601" y="239"/>
                  </a:lnTo>
                  <a:lnTo>
                    <a:pt x="602" y="239"/>
                  </a:lnTo>
                  <a:lnTo>
                    <a:pt x="603" y="239"/>
                  </a:lnTo>
                  <a:lnTo>
                    <a:pt x="604" y="239"/>
                  </a:lnTo>
                  <a:lnTo>
                    <a:pt x="605" y="239"/>
                  </a:lnTo>
                  <a:lnTo>
                    <a:pt x="606" y="239"/>
                  </a:lnTo>
                  <a:lnTo>
                    <a:pt x="607" y="239"/>
                  </a:lnTo>
                  <a:lnTo>
                    <a:pt x="608" y="239"/>
                  </a:lnTo>
                  <a:lnTo>
                    <a:pt x="609" y="239"/>
                  </a:lnTo>
                  <a:lnTo>
                    <a:pt x="610" y="239"/>
                  </a:lnTo>
                  <a:lnTo>
                    <a:pt x="611" y="239"/>
                  </a:lnTo>
                  <a:lnTo>
                    <a:pt x="612" y="239"/>
                  </a:lnTo>
                  <a:lnTo>
                    <a:pt x="613" y="239"/>
                  </a:lnTo>
                  <a:lnTo>
                    <a:pt x="614" y="239"/>
                  </a:lnTo>
                  <a:lnTo>
                    <a:pt x="615" y="239"/>
                  </a:lnTo>
                  <a:lnTo>
                    <a:pt x="616" y="239"/>
                  </a:lnTo>
                  <a:lnTo>
                    <a:pt x="617" y="239"/>
                  </a:lnTo>
                  <a:lnTo>
                    <a:pt x="618" y="239"/>
                  </a:lnTo>
                  <a:lnTo>
                    <a:pt x="619" y="239"/>
                  </a:lnTo>
                  <a:lnTo>
                    <a:pt x="620" y="239"/>
                  </a:lnTo>
                  <a:lnTo>
                    <a:pt x="621" y="239"/>
                  </a:lnTo>
                  <a:lnTo>
                    <a:pt x="622" y="239"/>
                  </a:lnTo>
                  <a:lnTo>
                    <a:pt x="622" y="238"/>
                  </a:lnTo>
                  <a:lnTo>
                    <a:pt x="623" y="238"/>
                  </a:lnTo>
                  <a:lnTo>
                    <a:pt x="623" y="239"/>
                  </a:lnTo>
                  <a:lnTo>
                    <a:pt x="624" y="239"/>
                  </a:lnTo>
                  <a:lnTo>
                    <a:pt x="625" y="239"/>
                  </a:lnTo>
                  <a:lnTo>
                    <a:pt x="626" y="239"/>
                  </a:lnTo>
                  <a:lnTo>
                    <a:pt x="627" y="239"/>
                  </a:lnTo>
                  <a:lnTo>
                    <a:pt x="628" y="239"/>
                  </a:lnTo>
                  <a:lnTo>
                    <a:pt x="629" y="239"/>
                  </a:lnTo>
                  <a:lnTo>
                    <a:pt x="630" y="239"/>
                  </a:lnTo>
                  <a:lnTo>
                    <a:pt x="631" y="239"/>
                  </a:lnTo>
                  <a:lnTo>
                    <a:pt x="632" y="239"/>
                  </a:lnTo>
                  <a:lnTo>
                    <a:pt x="633" y="239"/>
                  </a:lnTo>
                  <a:lnTo>
                    <a:pt x="634" y="239"/>
                  </a:lnTo>
                  <a:lnTo>
                    <a:pt x="635" y="239"/>
                  </a:lnTo>
                  <a:lnTo>
                    <a:pt x="636" y="239"/>
                  </a:lnTo>
                  <a:lnTo>
                    <a:pt x="637" y="239"/>
                  </a:lnTo>
                  <a:lnTo>
                    <a:pt x="638" y="239"/>
                  </a:lnTo>
                  <a:lnTo>
                    <a:pt x="639" y="239"/>
                  </a:lnTo>
                  <a:lnTo>
                    <a:pt x="640" y="239"/>
                  </a:lnTo>
                  <a:lnTo>
                    <a:pt x="641" y="239"/>
                  </a:lnTo>
                  <a:lnTo>
                    <a:pt x="642" y="239"/>
                  </a:lnTo>
                  <a:lnTo>
                    <a:pt x="643" y="239"/>
                  </a:lnTo>
                  <a:lnTo>
                    <a:pt x="644" y="239"/>
                  </a:lnTo>
                  <a:lnTo>
                    <a:pt x="644" y="238"/>
                  </a:lnTo>
                  <a:lnTo>
                    <a:pt x="644" y="239"/>
                  </a:lnTo>
                  <a:lnTo>
                    <a:pt x="645" y="239"/>
                  </a:lnTo>
                  <a:lnTo>
                    <a:pt x="646" y="239"/>
                  </a:lnTo>
                  <a:lnTo>
                    <a:pt x="647" y="239"/>
                  </a:lnTo>
                  <a:lnTo>
                    <a:pt x="648" y="239"/>
                  </a:lnTo>
                  <a:lnTo>
                    <a:pt x="649" y="239"/>
                  </a:lnTo>
                  <a:lnTo>
                    <a:pt x="650" y="239"/>
                  </a:lnTo>
                  <a:lnTo>
                    <a:pt x="651" y="239"/>
                  </a:lnTo>
                  <a:lnTo>
                    <a:pt x="652" y="239"/>
                  </a:lnTo>
                  <a:lnTo>
                    <a:pt x="653" y="239"/>
                  </a:lnTo>
                  <a:lnTo>
                    <a:pt x="654" y="239"/>
                  </a:lnTo>
                  <a:lnTo>
                    <a:pt x="655" y="239"/>
                  </a:lnTo>
                  <a:lnTo>
                    <a:pt x="656" y="239"/>
                  </a:lnTo>
                  <a:lnTo>
                    <a:pt x="657" y="239"/>
                  </a:lnTo>
                  <a:lnTo>
                    <a:pt x="658" y="239"/>
                  </a:lnTo>
                  <a:lnTo>
                    <a:pt x="659" y="239"/>
                  </a:lnTo>
                  <a:lnTo>
                    <a:pt x="660" y="239"/>
                  </a:lnTo>
                  <a:lnTo>
                    <a:pt x="661" y="239"/>
                  </a:lnTo>
                  <a:lnTo>
                    <a:pt x="662" y="239"/>
                  </a:lnTo>
                  <a:lnTo>
                    <a:pt x="663" y="239"/>
                  </a:lnTo>
                  <a:lnTo>
                    <a:pt x="663" y="238"/>
                  </a:lnTo>
                  <a:lnTo>
                    <a:pt x="664" y="238"/>
                  </a:lnTo>
                  <a:lnTo>
                    <a:pt x="664" y="239"/>
                  </a:lnTo>
                  <a:lnTo>
                    <a:pt x="665" y="239"/>
                  </a:lnTo>
                  <a:lnTo>
                    <a:pt x="666" y="239"/>
                  </a:lnTo>
                  <a:lnTo>
                    <a:pt x="667" y="239"/>
                  </a:lnTo>
                  <a:lnTo>
                    <a:pt x="668" y="239"/>
                  </a:lnTo>
                  <a:lnTo>
                    <a:pt x="669" y="239"/>
                  </a:lnTo>
                  <a:lnTo>
                    <a:pt x="670" y="239"/>
                  </a:lnTo>
                  <a:lnTo>
                    <a:pt x="671" y="239"/>
                  </a:lnTo>
                  <a:lnTo>
                    <a:pt x="672" y="239"/>
                  </a:lnTo>
                  <a:lnTo>
                    <a:pt x="673" y="239"/>
                  </a:lnTo>
                  <a:lnTo>
                    <a:pt x="674" y="239"/>
                  </a:lnTo>
                  <a:lnTo>
                    <a:pt x="675" y="239"/>
                  </a:lnTo>
                  <a:lnTo>
                    <a:pt x="676" y="239"/>
                  </a:lnTo>
                  <a:lnTo>
                    <a:pt x="677" y="239"/>
                  </a:lnTo>
                  <a:lnTo>
                    <a:pt x="678" y="239"/>
                  </a:lnTo>
                  <a:lnTo>
                    <a:pt x="679" y="239"/>
                  </a:lnTo>
                  <a:lnTo>
                    <a:pt x="680" y="239"/>
                  </a:lnTo>
                  <a:lnTo>
                    <a:pt x="681" y="239"/>
                  </a:lnTo>
                  <a:lnTo>
                    <a:pt x="682" y="239"/>
                  </a:lnTo>
                  <a:lnTo>
                    <a:pt x="683" y="239"/>
                  </a:lnTo>
                  <a:lnTo>
                    <a:pt x="684" y="239"/>
                  </a:lnTo>
                  <a:lnTo>
                    <a:pt x="685" y="239"/>
                  </a:lnTo>
                  <a:lnTo>
                    <a:pt x="686" y="239"/>
                  </a:lnTo>
                  <a:lnTo>
                    <a:pt x="687" y="239"/>
                  </a:lnTo>
                  <a:lnTo>
                    <a:pt x="688" y="239"/>
                  </a:lnTo>
                  <a:lnTo>
                    <a:pt x="689" y="239"/>
                  </a:lnTo>
                  <a:lnTo>
                    <a:pt x="690" y="239"/>
                  </a:lnTo>
                  <a:lnTo>
                    <a:pt x="691" y="239"/>
                  </a:lnTo>
                  <a:lnTo>
                    <a:pt x="692" y="239"/>
                  </a:lnTo>
                  <a:lnTo>
                    <a:pt x="693" y="239"/>
                  </a:lnTo>
                  <a:lnTo>
                    <a:pt x="694" y="239"/>
                  </a:lnTo>
                  <a:lnTo>
                    <a:pt x="695" y="239"/>
                  </a:lnTo>
                  <a:lnTo>
                    <a:pt x="696" y="239"/>
                  </a:lnTo>
                  <a:lnTo>
                    <a:pt x="697" y="239"/>
                  </a:lnTo>
                  <a:lnTo>
                    <a:pt x="698" y="239"/>
                  </a:lnTo>
                  <a:lnTo>
                    <a:pt x="699" y="239"/>
                  </a:lnTo>
                  <a:lnTo>
                    <a:pt x="700" y="239"/>
                  </a:lnTo>
                  <a:lnTo>
                    <a:pt x="701" y="239"/>
                  </a:lnTo>
                  <a:lnTo>
                    <a:pt x="702" y="239"/>
                  </a:lnTo>
                  <a:lnTo>
                    <a:pt x="703" y="239"/>
                  </a:lnTo>
                  <a:lnTo>
                    <a:pt x="704" y="239"/>
                  </a:lnTo>
                  <a:lnTo>
                    <a:pt x="705" y="239"/>
                  </a:lnTo>
                  <a:lnTo>
                    <a:pt x="706" y="239"/>
                  </a:lnTo>
                  <a:lnTo>
                    <a:pt x="707" y="239"/>
                  </a:lnTo>
                  <a:lnTo>
                    <a:pt x="708" y="239"/>
                  </a:lnTo>
                  <a:lnTo>
                    <a:pt x="709" y="239"/>
                  </a:lnTo>
                  <a:lnTo>
                    <a:pt x="710" y="239"/>
                  </a:lnTo>
                  <a:lnTo>
                    <a:pt x="711" y="239"/>
                  </a:lnTo>
                  <a:lnTo>
                    <a:pt x="712" y="239"/>
                  </a:lnTo>
                  <a:lnTo>
                    <a:pt x="713" y="239"/>
                  </a:lnTo>
                  <a:lnTo>
                    <a:pt x="714" y="239"/>
                  </a:lnTo>
                  <a:lnTo>
                    <a:pt x="714" y="238"/>
                  </a:lnTo>
                  <a:lnTo>
                    <a:pt x="715" y="238"/>
                  </a:lnTo>
                  <a:lnTo>
                    <a:pt x="715" y="239"/>
                  </a:lnTo>
                  <a:lnTo>
                    <a:pt x="716" y="239"/>
                  </a:lnTo>
                  <a:lnTo>
                    <a:pt x="717" y="239"/>
                  </a:lnTo>
                  <a:lnTo>
                    <a:pt x="718" y="239"/>
                  </a:lnTo>
                  <a:lnTo>
                    <a:pt x="719" y="239"/>
                  </a:lnTo>
                  <a:lnTo>
                    <a:pt x="720" y="239"/>
                  </a:lnTo>
                  <a:lnTo>
                    <a:pt x="721" y="239"/>
                  </a:lnTo>
                  <a:lnTo>
                    <a:pt x="722" y="239"/>
                  </a:lnTo>
                  <a:lnTo>
                    <a:pt x="723" y="239"/>
                  </a:lnTo>
                  <a:lnTo>
                    <a:pt x="724" y="239"/>
                  </a:lnTo>
                  <a:lnTo>
                    <a:pt x="725" y="239"/>
                  </a:lnTo>
                  <a:lnTo>
                    <a:pt x="726" y="239"/>
                  </a:lnTo>
                  <a:lnTo>
                    <a:pt x="727" y="239"/>
                  </a:lnTo>
                  <a:lnTo>
                    <a:pt x="728" y="239"/>
                  </a:lnTo>
                  <a:lnTo>
                    <a:pt x="729" y="239"/>
                  </a:lnTo>
                  <a:lnTo>
                    <a:pt x="730" y="239"/>
                  </a:lnTo>
                  <a:lnTo>
                    <a:pt x="731" y="239"/>
                  </a:lnTo>
                  <a:lnTo>
                    <a:pt x="732" y="239"/>
                  </a:lnTo>
                  <a:lnTo>
                    <a:pt x="733" y="239"/>
                  </a:lnTo>
                  <a:lnTo>
                    <a:pt x="734" y="239"/>
                  </a:lnTo>
                  <a:lnTo>
                    <a:pt x="735" y="239"/>
                  </a:lnTo>
                  <a:lnTo>
                    <a:pt x="736" y="239"/>
                  </a:lnTo>
                  <a:lnTo>
                    <a:pt x="737" y="239"/>
                  </a:lnTo>
                  <a:lnTo>
                    <a:pt x="738" y="239"/>
                  </a:lnTo>
                  <a:lnTo>
                    <a:pt x="739" y="239"/>
                  </a:lnTo>
                  <a:lnTo>
                    <a:pt x="740" y="239"/>
                  </a:lnTo>
                  <a:lnTo>
                    <a:pt x="741" y="239"/>
                  </a:lnTo>
                  <a:lnTo>
                    <a:pt x="742" y="239"/>
                  </a:lnTo>
                  <a:lnTo>
                    <a:pt x="743" y="239"/>
                  </a:lnTo>
                  <a:lnTo>
                    <a:pt x="744" y="239"/>
                  </a:lnTo>
                  <a:lnTo>
                    <a:pt x="745" y="239"/>
                  </a:lnTo>
                  <a:lnTo>
                    <a:pt x="746" y="239"/>
                  </a:lnTo>
                  <a:lnTo>
                    <a:pt x="746" y="220"/>
                  </a:lnTo>
                  <a:lnTo>
                    <a:pt x="746" y="225"/>
                  </a:lnTo>
                  <a:lnTo>
                    <a:pt x="747" y="225"/>
                  </a:lnTo>
                  <a:lnTo>
                    <a:pt x="747" y="239"/>
                  </a:lnTo>
                  <a:lnTo>
                    <a:pt x="747" y="234"/>
                  </a:lnTo>
                  <a:lnTo>
                    <a:pt x="748" y="234"/>
                  </a:lnTo>
                  <a:lnTo>
                    <a:pt x="748" y="238"/>
                  </a:lnTo>
                  <a:lnTo>
                    <a:pt x="749" y="238"/>
                  </a:lnTo>
                  <a:lnTo>
                    <a:pt x="749" y="239"/>
                  </a:lnTo>
                  <a:lnTo>
                    <a:pt x="750" y="239"/>
                  </a:lnTo>
                  <a:lnTo>
                    <a:pt x="751" y="239"/>
                  </a:lnTo>
                  <a:lnTo>
                    <a:pt x="752" y="239"/>
                  </a:lnTo>
                  <a:lnTo>
                    <a:pt x="753" y="239"/>
                  </a:lnTo>
                  <a:lnTo>
                    <a:pt x="754" y="239"/>
                  </a:lnTo>
                  <a:lnTo>
                    <a:pt x="755" y="239"/>
                  </a:lnTo>
                  <a:lnTo>
                    <a:pt x="756" y="239"/>
                  </a:lnTo>
                  <a:lnTo>
                    <a:pt x="757" y="239"/>
                  </a:lnTo>
                  <a:lnTo>
                    <a:pt x="758" y="239"/>
                  </a:lnTo>
                  <a:lnTo>
                    <a:pt x="759" y="239"/>
                  </a:lnTo>
                  <a:lnTo>
                    <a:pt x="760" y="239"/>
                  </a:lnTo>
                  <a:lnTo>
                    <a:pt x="761" y="239"/>
                  </a:lnTo>
                  <a:lnTo>
                    <a:pt x="761" y="238"/>
                  </a:lnTo>
                  <a:lnTo>
                    <a:pt x="761" y="239"/>
                  </a:lnTo>
                  <a:lnTo>
                    <a:pt x="762" y="239"/>
                  </a:lnTo>
                  <a:lnTo>
                    <a:pt x="763" y="239"/>
                  </a:lnTo>
                  <a:lnTo>
                    <a:pt x="764" y="239"/>
                  </a:lnTo>
                  <a:lnTo>
                    <a:pt x="765" y="239"/>
                  </a:lnTo>
                  <a:lnTo>
                    <a:pt x="766" y="239"/>
                  </a:lnTo>
                  <a:lnTo>
                    <a:pt x="767" y="239"/>
                  </a:lnTo>
                  <a:lnTo>
                    <a:pt x="768" y="239"/>
                  </a:lnTo>
                  <a:lnTo>
                    <a:pt x="769" y="239"/>
                  </a:lnTo>
                  <a:lnTo>
                    <a:pt x="770" y="239"/>
                  </a:lnTo>
                  <a:lnTo>
                    <a:pt x="771" y="239"/>
                  </a:lnTo>
                  <a:lnTo>
                    <a:pt x="772" y="239"/>
                  </a:lnTo>
                  <a:lnTo>
                    <a:pt x="773" y="239"/>
                  </a:lnTo>
                  <a:lnTo>
                    <a:pt x="774" y="239"/>
                  </a:lnTo>
                  <a:lnTo>
                    <a:pt x="775" y="239"/>
                  </a:lnTo>
                  <a:lnTo>
                    <a:pt x="776" y="239"/>
                  </a:lnTo>
                  <a:lnTo>
                    <a:pt x="777" y="239"/>
                  </a:lnTo>
                  <a:lnTo>
                    <a:pt x="778" y="239"/>
                  </a:lnTo>
                  <a:lnTo>
                    <a:pt x="779" y="239"/>
                  </a:lnTo>
                  <a:lnTo>
                    <a:pt x="780" y="239"/>
                  </a:lnTo>
                  <a:lnTo>
                    <a:pt x="781" y="239"/>
                  </a:lnTo>
                  <a:lnTo>
                    <a:pt x="782" y="239"/>
                  </a:lnTo>
                  <a:lnTo>
                    <a:pt x="783" y="239"/>
                  </a:lnTo>
                  <a:lnTo>
                    <a:pt x="784" y="239"/>
                  </a:lnTo>
                  <a:lnTo>
                    <a:pt x="785" y="239"/>
                  </a:lnTo>
                  <a:lnTo>
                    <a:pt x="786" y="239"/>
                  </a:lnTo>
                  <a:lnTo>
                    <a:pt x="787" y="239"/>
                  </a:lnTo>
                  <a:lnTo>
                    <a:pt x="788" y="239"/>
                  </a:lnTo>
                  <a:lnTo>
                    <a:pt x="788" y="238"/>
                  </a:lnTo>
                  <a:lnTo>
                    <a:pt x="789" y="238"/>
                  </a:lnTo>
                  <a:lnTo>
                    <a:pt x="789" y="239"/>
                  </a:lnTo>
                  <a:lnTo>
                    <a:pt x="790" y="239"/>
                  </a:lnTo>
                  <a:lnTo>
                    <a:pt x="791" y="239"/>
                  </a:lnTo>
                  <a:lnTo>
                    <a:pt x="792" y="239"/>
                  </a:lnTo>
                  <a:lnTo>
                    <a:pt x="793" y="239"/>
                  </a:lnTo>
                  <a:lnTo>
                    <a:pt x="794" y="239"/>
                  </a:lnTo>
                  <a:lnTo>
                    <a:pt x="795" y="239"/>
                  </a:lnTo>
                  <a:lnTo>
                    <a:pt x="796" y="239"/>
                  </a:lnTo>
                  <a:lnTo>
                    <a:pt x="797" y="239"/>
                  </a:lnTo>
                  <a:lnTo>
                    <a:pt x="798" y="239"/>
                  </a:lnTo>
                  <a:lnTo>
                    <a:pt x="799" y="239"/>
                  </a:lnTo>
                  <a:lnTo>
                    <a:pt x="800" y="239"/>
                  </a:lnTo>
                  <a:lnTo>
                    <a:pt x="801" y="239"/>
                  </a:lnTo>
                  <a:lnTo>
                    <a:pt x="802" y="239"/>
                  </a:lnTo>
                  <a:lnTo>
                    <a:pt x="803" y="239"/>
                  </a:lnTo>
                  <a:lnTo>
                    <a:pt x="804" y="239"/>
                  </a:lnTo>
                  <a:lnTo>
                    <a:pt x="805" y="239"/>
                  </a:lnTo>
                  <a:lnTo>
                    <a:pt x="806" y="239"/>
                  </a:lnTo>
                  <a:lnTo>
                    <a:pt x="806" y="235"/>
                  </a:lnTo>
                  <a:lnTo>
                    <a:pt x="806" y="236"/>
                  </a:lnTo>
                  <a:lnTo>
                    <a:pt x="807" y="236"/>
                  </a:lnTo>
                  <a:lnTo>
                    <a:pt x="807" y="238"/>
                  </a:lnTo>
                  <a:lnTo>
                    <a:pt x="808" y="238"/>
                  </a:lnTo>
                  <a:lnTo>
                    <a:pt x="808" y="239"/>
                  </a:lnTo>
                  <a:lnTo>
                    <a:pt x="809" y="239"/>
                  </a:lnTo>
                  <a:lnTo>
                    <a:pt x="810" y="239"/>
                  </a:lnTo>
                  <a:lnTo>
                    <a:pt x="811" y="239"/>
                  </a:lnTo>
                  <a:lnTo>
                    <a:pt x="812" y="239"/>
                  </a:lnTo>
                  <a:lnTo>
                    <a:pt x="813" y="239"/>
                  </a:lnTo>
                  <a:lnTo>
                    <a:pt x="814" y="239"/>
                  </a:lnTo>
                  <a:lnTo>
                    <a:pt x="815" y="239"/>
                  </a:lnTo>
                  <a:lnTo>
                    <a:pt x="816" y="239"/>
                  </a:lnTo>
                  <a:lnTo>
                    <a:pt x="817" y="239"/>
                  </a:lnTo>
                  <a:lnTo>
                    <a:pt x="818" y="239"/>
                  </a:lnTo>
                  <a:lnTo>
                    <a:pt x="819" y="239"/>
                  </a:lnTo>
                  <a:lnTo>
                    <a:pt x="820" y="239"/>
                  </a:lnTo>
                  <a:lnTo>
                    <a:pt x="821" y="239"/>
                  </a:lnTo>
                  <a:lnTo>
                    <a:pt x="822" y="239"/>
                  </a:lnTo>
                  <a:lnTo>
                    <a:pt x="823" y="239"/>
                  </a:lnTo>
                  <a:lnTo>
                    <a:pt x="824" y="239"/>
                  </a:lnTo>
                  <a:lnTo>
                    <a:pt x="825" y="239"/>
                  </a:lnTo>
                  <a:lnTo>
                    <a:pt x="826" y="239"/>
                  </a:lnTo>
                  <a:lnTo>
                    <a:pt x="827" y="239"/>
                  </a:lnTo>
                  <a:lnTo>
                    <a:pt x="828" y="239"/>
                  </a:lnTo>
                  <a:lnTo>
                    <a:pt x="829" y="239"/>
                  </a:lnTo>
                  <a:lnTo>
                    <a:pt x="830" y="239"/>
                  </a:lnTo>
                  <a:lnTo>
                    <a:pt x="831" y="239"/>
                  </a:lnTo>
                  <a:lnTo>
                    <a:pt x="832" y="239"/>
                  </a:lnTo>
                  <a:lnTo>
                    <a:pt x="833" y="239"/>
                  </a:lnTo>
                  <a:lnTo>
                    <a:pt x="834" y="239"/>
                  </a:lnTo>
                  <a:lnTo>
                    <a:pt x="835" y="239"/>
                  </a:lnTo>
                  <a:lnTo>
                    <a:pt x="836" y="239"/>
                  </a:lnTo>
                  <a:lnTo>
                    <a:pt x="837" y="239"/>
                  </a:lnTo>
                  <a:lnTo>
                    <a:pt x="838" y="239"/>
                  </a:lnTo>
                  <a:lnTo>
                    <a:pt x="839" y="239"/>
                  </a:lnTo>
                  <a:lnTo>
                    <a:pt x="840" y="239"/>
                  </a:lnTo>
                  <a:lnTo>
                    <a:pt x="841" y="239"/>
                  </a:lnTo>
                  <a:lnTo>
                    <a:pt x="842" y="239"/>
                  </a:lnTo>
                  <a:lnTo>
                    <a:pt x="843" y="239"/>
                  </a:lnTo>
                  <a:lnTo>
                    <a:pt x="844" y="239"/>
                  </a:lnTo>
                  <a:lnTo>
                    <a:pt x="845" y="239"/>
                  </a:lnTo>
                  <a:lnTo>
                    <a:pt x="846" y="239"/>
                  </a:lnTo>
                  <a:lnTo>
                    <a:pt x="847" y="239"/>
                  </a:lnTo>
                  <a:lnTo>
                    <a:pt x="848" y="239"/>
                  </a:lnTo>
                  <a:lnTo>
                    <a:pt x="849" y="239"/>
                  </a:lnTo>
                  <a:lnTo>
                    <a:pt x="850" y="239"/>
                  </a:lnTo>
                  <a:lnTo>
                    <a:pt x="851" y="239"/>
                  </a:lnTo>
                  <a:lnTo>
                    <a:pt x="852" y="239"/>
                  </a:lnTo>
                  <a:lnTo>
                    <a:pt x="853" y="239"/>
                  </a:lnTo>
                  <a:lnTo>
                    <a:pt x="854" y="239"/>
                  </a:lnTo>
                  <a:lnTo>
                    <a:pt x="855" y="239"/>
                  </a:lnTo>
                  <a:lnTo>
                    <a:pt x="856" y="239"/>
                  </a:lnTo>
                  <a:lnTo>
                    <a:pt x="857" y="239"/>
                  </a:lnTo>
                  <a:lnTo>
                    <a:pt x="858" y="239"/>
                  </a:lnTo>
                  <a:lnTo>
                    <a:pt x="859" y="239"/>
                  </a:lnTo>
                  <a:lnTo>
                    <a:pt x="860" y="239"/>
                  </a:lnTo>
                  <a:lnTo>
                    <a:pt x="861" y="239"/>
                  </a:lnTo>
                  <a:lnTo>
                    <a:pt x="862" y="239"/>
                  </a:lnTo>
                  <a:lnTo>
                    <a:pt x="863" y="239"/>
                  </a:lnTo>
                  <a:lnTo>
                    <a:pt x="864" y="239"/>
                  </a:lnTo>
                  <a:lnTo>
                    <a:pt x="865" y="239"/>
                  </a:lnTo>
                  <a:lnTo>
                    <a:pt x="866" y="239"/>
                  </a:lnTo>
                  <a:lnTo>
                    <a:pt x="867" y="239"/>
                  </a:lnTo>
                  <a:lnTo>
                    <a:pt x="868" y="239"/>
                  </a:lnTo>
                  <a:lnTo>
                    <a:pt x="869" y="239"/>
                  </a:lnTo>
                  <a:lnTo>
                    <a:pt x="870" y="239"/>
                  </a:lnTo>
                  <a:lnTo>
                    <a:pt x="871" y="239"/>
                  </a:lnTo>
                  <a:lnTo>
                    <a:pt x="872" y="239"/>
                  </a:lnTo>
                  <a:lnTo>
                    <a:pt x="873" y="239"/>
                  </a:lnTo>
                  <a:lnTo>
                    <a:pt x="874" y="239"/>
                  </a:lnTo>
                  <a:lnTo>
                    <a:pt x="875" y="239"/>
                  </a:lnTo>
                  <a:lnTo>
                    <a:pt x="876" y="239"/>
                  </a:lnTo>
                  <a:lnTo>
                    <a:pt x="877" y="239"/>
                  </a:lnTo>
                  <a:lnTo>
                    <a:pt x="878" y="239"/>
                  </a:lnTo>
                  <a:lnTo>
                    <a:pt x="879" y="239"/>
                  </a:lnTo>
                  <a:lnTo>
                    <a:pt x="880" y="239"/>
                  </a:lnTo>
                  <a:lnTo>
                    <a:pt x="881" y="239"/>
                  </a:lnTo>
                  <a:lnTo>
                    <a:pt x="882" y="239"/>
                  </a:lnTo>
                  <a:lnTo>
                    <a:pt x="883" y="239"/>
                  </a:lnTo>
                  <a:lnTo>
                    <a:pt x="884" y="239"/>
                  </a:lnTo>
                  <a:lnTo>
                    <a:pt x="885" y="239"/>
                  </a:lnTo>
                  <a:lnTo>
                    <a:pt x="886" y="239"/>
                  </a:lnTo>
                  <a:lnTo>
                    <a:pt x="887" y="239"/>
                  </a:lnTo>
                  <a:lnTo>
                    <a:pt x="888" y="239"/>
                  </a:lnTo>
                  <a:lnTo>
                    <a:pt x="889" y="239"/>
                  </a:lnTo>
                  <a:lnTo>
                    <a:pt x="890" y="239"/>
                  </a:lnTo>
                  <a:lnTo>
                    <a:pt x="891" y="239"/>
                  </a:lnTo>
                  <a:lnTo>
                    <a:pt x="892" y="239"/>
                  </a:lnTo>
                  <a:lnTo>
                    <a:pt x="893" y="239"/>
                  </a:lnTo>
                  <a:lnTo>
                    <a:pt x="894" y="239"/>
                  </a:lnTo>
                  <a:lnTo>
                    <a:pt x="895" y="239"/>
                  </a:lnTo>
                  <a:lnTo>
                    <a:pt x="896" y="239"/>
                  </a:lnTo>
                  <a:lnTo>
                    <a:pt x="897" y="239"/>
                  </a:lnTo>
                  <a:lnTo>
                    <a:pt x="898" y="239"/>
                  </a:lnTo>
                  <a:lnTo>
                    <a:pt x="899" y="239"/>
                  </a:lnTo>
                  <a:lnTo>
                    <a:pt x="900" y="239"/>
                  </a:lnTo>
                  <a:lnTo>
                    <a:pt x="901" y="239"/>
                  </a:lnTo>
                  <a:lnTo>
                    <a:pt x="902" y="239"/>
                  </a:lnTo>
                  <a:lnTo>
                    <a:pt x="903" y="239"/>
                  </a:lnTo>
                  <a:lnTo>
                    <a:pt x="904" y="239"/>
                  </a:lnTo>
                  <a:lnTo>
                    <a:pt x="905" y="239"/>
                  </a:lnTo>
                  <a:lnTo>
                    <a:pt x="906" y="239"/>
                  </a:lnTo>
                  <a:lnTo>
                    <a:pt x="907" y="239"/>
                  </a:lnTo>
                  <a:lnTo>
                    <a:pt x="908" y="239"/>
                  </a:lnTo>
                  <a:lnTo>
                    <a:pt x="909" y="239"/>
                  </a:lnTo>
                  <a:lnTo>
                    <a:pt x="910" y="239"/>
                  </a:lnTo>
                  <a:lnTo>
                    <a:pt x="911" y="239"/>
                  </a:lnTo>
                  <a:lnTo>
                    <a:pt x="912" y="239"/>
                  </a:lnTo>
                  <a:lnTo>
                    <a:pt x="913" y="239"/>
                  </a:lnTo>
                  <a:lnTo>
                    <a:pt x="914" y="239"/>
                  </a:lnTo>
                  <a:lnTo>
                    <a:pt x="915" y="239"/>
                  </a:lnTo>
                  <a:lnTo>
                    <a:pt x="916" y="239"/>
                  </a:lnTo>
                  <a:lnTo>
                    <a:pt x="917" y="239"/>
                  </a:lnTo>
                  <a:lnTo>
                    <a:pt x="918" y="239"/>
                  </a:lnTo>
                  <a:lnTo>
                    <a:pt x="919" y="239"/>
                  </a:lnTo>
                  <a:lnTo>
                    <a:pt x="920" y="239"/>
                  </a:lnTo>
                  <a:lnTo>
                    <a:pt x="921" y="239"/>
                  </a:lnTo>
                  <a:lnTo>
                    <a:pt x="922" y="239"/>
                  </a:lnTo>
                  <a:lnTo>
                    <a:pt x="923" y="239"/>
                  </a:lnTo>
                  <a:lnTo>
                    <a:pt x="924" y="239"/>
                  </a:lnTo>
                  <a:lnTo>
                    <a:pt x="925" y="239"/>
                  </a:lnTo>
                  <a:lnTo>
                    <a:pt x="926" y="239"/>
                  </a:lnTo>
                  <a:lnTo>
                    <a:pt x="927" y="239"/>
                  </a:lnTo>
                  <a:lnTo>
                    <a:pt x="928" y="239"/>
                  </a:lnTo>
                  <a:lnTo>
                    <a:pt x="929" y="239"/>
                  </a:lnTo>
                  <a:lnTo>
                    <a:pt x="930" y="239"/>
                  </a:lnTo>
                  <a:lnTo>
                    <a:pt x="931" y="239"/>
                  </a:lnTo>
                  <a:lnTo>
                    <a:pt x="932" y="239"/>
                  </a:lnTo>
                  <a:lnTo>
                    <a:pt x="933" y="239"/>
                  </a:lnTo>
                  <a:lnTo>
                    <a:pt x="934" y="239"/>
                  </a:lnTo>
                  <a:lnTo>
                    <a:pt x="935" y="239"/>
                  </a:lnTo>
                  <a:lnTo>
                    <a:pt x="936" y="239"/>
                  </a:lnTo>
                  <a:lnTo>
                    <a:pt x="937" y="239"/>
                  </a:lnTo>
                  <a:lnTo>
                    <a:pt x="938" y="239"/>
                  </a:lnTo>
                  <a:lnTo>
                    <a:pt x="939" y="239"/>
                  </a:lnTo>
                  <a:lnTo>
                    <a:pt x="940" y="239"/>
                  </a:lnTo>
                  <a:lnTo>
                    <a:pt x="941" y="239"/>
                  </a:lnTo>
                  <a:lnTo>
                    <a:pt x="942" y="239"/>
                  </a:lnTo>
                  <a:lnTo>
                    <a:pt x="943" y="239"/>
                  </a:lnTo>
                  <a:lnTo>
                    <a:pt x="944" y="239"/>
                  </a:lnTo>
                  <a:lnTo>
                    <a:pt x="945" y="239"/>
                  </a:lnTo>
                  <a:lnTo>
                    <a:pt x="946" y="239"/>
                  </a:lnTo>
                  <a:lnTo>
                    <a:pt x="947" y="239"/>
                  </a:lnTo>
                  <a:lnTo>
                    <a:pt x="948" y="239"/>
                  </a:lnTo>
                  <a:lnTo>
                    <a:pt x="949" y="239"/>
                  </a:lnTo>
                  <a:lnTo>
                    <a:pt x="950" y="239"/>
                  </a:lnTo>
                  <a:lnTo>
                    <a:pt x="951" y="239"/>
                  </a:lnTo>
                  <a:lnTo>
                    <a:pt x="952" y="239"/>
                  </a:lnTo>
                  <a:lnTo>
                    <a:pt x="953" y="239"/>
                  </a:lnTo>
                  <a:lnTo>
                    <a:pt x="954" y="239"/>
                  </a:lnTo>
                  <a:lnTo>
                    <a:pt x="955" y="239"/>
                  </a:lnTo>
                  <a:lnTo>
                    <a:pt x="956" y="239"/>
                  </a:lnTo>
                  <a:lnTo>
                    <a:pt x="957" y="239"/>
                  </a:lnTo>
                  <a:lnTo>
                    <a:pt x="958" y="239"/>
                  </a:lnTo>
                  <a:lnTo>
                    <a:pt x="959" y="239"/>
                  </a:lnTo>
                  <a:lnTo>
                    <a:pt x="960" y="239"/>
                  </a:lnTo>
                  <a:lnTo>
                    <a:pt x="961" y="239"/>
                  </a:lnTo>
                  <a:lnTo>
                    <a:pt x="962" y="239"/>
                  </a:lnTo>
                  <a:lnTo>
                    <a:pt x="963" y="239"/>
                  </a:lnTo>
                  <a:lnTo>
                    <a:pt x="964" y="239"/>
                  </a:lnTo>
                  <a:lnTo>
                    <a:pt x="965" y="239"/>
                  </a:lnTo>
                  <a:lnTo>
                    <a:pt x="966" y="239"/>
                  </a:lnTo>
                  <a:lnTo>
                    <a:pt x="967" y="239"/>
                  </a:lnTo>
                  <a:lnTo>
                    <a:pt x="968" y="239"/>
                  </a:lnTo>
                  <a:lnTo>
                    <a:pt x="969" y="239"/>
                  </a:lnTo>
                  <a:lnTo>
                    <a:pt x="970" y="239"/>
                  </a:lnTo>
                  <a:lnTo>
                    <a:pt x="971" y="239"/>
                  </a:lnTo>
                  <a:lnTo>
                    <a:pt x="972" y="239"/>
                  </a:lnTo>
                  <a:lnTo>
                    <a:pt x="973" y="239"/>
                  </a:lnTo>
                  <a:lnTo>
                    <a:pt x="974" y="239"/>
                  </a:lnTo>
                  <a:lnTo>
                    <a:pt x="975" y="239"/>
                  </a:lnTo>
                  <a:lnTo>
                    <a:pt x="976" y="239"/>
                  </a:lnTo>
                  <a:lnTo>
                    <a:pt x="977" y="239"/>
                  </a:lnTo>
                  <a:lnTo>
                    <a:pt x="978" y="239"/>
                  </a:lnTo>
                  <a:lnTo>
                    <a:pt x="979" y="239"/>
                  </a:lnTo>
                  <a:lnTo>
                    <a:pt x="980" y="239"/>
                  </a:lnTo>
                  <a:lnTo>
                    <a:pt x="981" y="239"/>
                  </a:lnTo>
                  <a:lnTo>
                    <a:pt x="982" y="239"/>
                  </a:lnTo>
                  <a:lnTo>
                    <a:pt x="983" y="239"/>
                  </a:lnTo>
                  <a:lnTo>
                    <a:pt x="984" y="239"/>
                  </a:lnTo>
                  <a:lnTo>
                    <a:pt x="985" y="239"/>
                  </a:lnTo>
                  <a:lnTo>
                    <a:pt x="986" y="239"/>
                  </a:lnTo>
                  <a:lnTo>
                    <a:pt x="987" y="239"/>
                  </a:lnTo>
                  <a:lnTo>
                    <a:pt x="988" y="239"/>
                  </a:lnTo>
                  <a:lnTo>
                    <a:pt x="989" y="239"/>
                  </a:lnTo>
                  <a:lnTo>
                    <a:pt x="990" y="239"/>
                  </a:lnTo>
                  <a:lnTo>
                    <a:pt x="991" y="239"/>
                  </a:lnTo>
                  <a:lnTo>
                    <a:pt x="992" y="239"/>
                  </a:lnTo>
                  <a:lnTo>
                    <a:pt x="993" y="239"/>
                  </a:lnTo>
                  <a:lnTo>
                    <a:pt x="994" y="239"/>
                  </a:lnTo>
                  <a:lnTo>
                    <a:pt x="995" y="239"/>
                  </a:lnTo>
                  <a:lnTo>
                    <a:pt x="996" y="239"/>
                  </a:lnTo>
                  <a:lnTo>
                    <a:pt x="997" y="239"/>
                  </a:lnTo>
                  <a:lnTo>
                    <a:pt x="998" y="239"/>
                  </a:lnTo>
                  <a:lnTo>
                    <a:pt x="999" y="239"/>
                  </a:lnTo>
                  <a:lnTo>
                    <a:pt x="1000" y="239"/>
                  </a:lnTo>
                  <a:lnTo>
                    <a:pt x="1001" y="239"/>
                  </a:lnTo>
                  <a:lnTo>
                    <a:pt x="1002" y="239"/>
                  </a:lnTo>
                  <a:lnTo>
                    <a:pt x="1003" y="239"/>
                  </a:lnTo>
                  <a:lnTo>
                    <a:pt x="1004" y="239"/>
                  </a:lnTo>
                  <a:lnTo>
                    <a:pt x="1005" y="239"/>
                  </a:lnTo>
                  <a:lnTo>
                    <a:pt x="1006" y="239"/>
                  </a:lnTo>
                  <a:lnTo>
                    <a:pt x="1007" y="239"/>
                  </a:lnTo>
                  <a:lnTo>
                    <a:pt x="1008" y="239"/>
                  </a:lnTo>
                  <a:lnTo>
                    <a:pt x="1009" y="239"/>
                  </a:lnTo>
                  <a:lnTo>
                    <a:pt x="1010" y="239"/>
                  </a:lnTo>
                  <a:lnTo>
                    <a:pt x="1011" y="239"/>
                  </a:lnTo>
                  <a:lnTo>
                    <a:pt x="1012" y="239"/>
                  </a:lnTo>
                  <a:lnTo>
                    <a:pt x="1013" y="239"/>
                  </a:lnTo>
                  <a:lnTo>
                    <a:pt x="1014" y="239"/>
                  </a:lnTo>
                  <a:lnTo>
                    <a:pt x="1015" y="239"/>
                  </a:lnTo>
                  <a:lnTo>
                    <a:pt x="1016" y="239"/>
                  </a:lnTo>
                  <a:lnTo>
                    <a:pt x="1017" y="239"/>
                  </a:lnTo>
                  <a:lnTo>
                    <a:pt x="1018" y="239"/>
                  </a:lnTo>
                  <a:lnTo>
                    <a:pt x="1019" y="239"/>
                  </a:lnTo>
                  <a:lnTo>
                    <a:pt x="1020" y="239"/>
                  </a:lnTo>
                  <a:lnTo>
                    <a:pt x="1021" y="239"/>
                  </a:lnTo>
                  <a:lnTo>
                    <a:pt x="1022" y="239"/>
                  </a:lnTo>
                  <a:lnTo>
                    <a:pt x="1023" y="239"/>
                  </a:lnTo>
                  <a:lnTo>
                    <a:pt x="1024" y="239"/>
                  </a:lnTo>
                  <a:lnTo>
                    <a:pt x="1025" y="239"/>
                  </a:lnTo>
                  <a:lnTo>
                    <a:pt x="1026" y="239"/>
                  </a:lnTo>
                  <a:lnTo>
                    <a:pt x="1027" y="239"/>
                  </a:lnTo>
                  <a:lnTo>
                    <a:pt x="1028" y="239"/>
                  </a:lnTo>
                  <a:lnTo>
                    <a:pt x="1029" y="239"/>
                  </a:lnTo>
                  <a:lnTo>
                    <a:pt x="1030" y="239"/>
                  </a:lnTo>
                  <a:lnTo>
                    <a:pt x="1031" y="239"/>
                  </a:lnTo>
                  <a:lnTo>
                    <a:pt x="1032" y="239"/>
                  </a:lnTo>
                  <a:lnTo>
                    <a:pt x="1033" y="239"/>
                  </a:lnTo>
                  <a:lnTo>
                    <a:pt x="1034" y="239"/>
                  </a:lnTo>
                  <a:lnTo>
                    <a:pt x="1035" y="239"/>
                  </a:lnTo>
                  <a:lnTo>
                    <a:pt x="1036" y="239"/>
                  </a:lnTo>
                  <a:lnTo>
                    <a:pt x="1037" y="239"/>
                  </a:lnTo>
                  <a:lnTo>
                    <a:pt x="1038" y="239"/>
                  </a:lnTo>
                  <a:lnTo>
                    <a:pt x="1039" y="239"/>
                  </a:lnTo>
                  <a:lnTo>
                    <a:pt x="1040" y="239"/>
                  </a:lnTo>
                  <a:lnTo>
                    <a:pt x="1041" y="239"/>
                  </a:lnTo>
                  <a:lnTo>
                    <a:pt x="1042" y="239"/>
                  </a:lnTo>
                  <a:lnTo>
                    <a:pt x="1043" y="239"/>
                  </a:lnTo>
                  <a:lnTo>
                    <a:pt x="1044" y="239"/>
                  </a:lnTo>
                  <a:lnTo>
                    <a:pt x="1045" y="239"/>
                  </a:lnTo>
                  <a:lnTo>
                    <a:pt x="1046" y="239"/>
                  </a:lnTo>
                  <a:lnTo>
                    <a:pt x="1047" y="239"/>
                  </a:lnTo>
                  <a:lnTo>
                    <a:pt x="1048" y="239"/>
                  </a:lnTo>
                  <a:lnTo>
                    <a:pt x="1049" y="239"/>
                  </a:lnTo>
                  <a:lnTo>
                    <a:pt x="1050" y="239"/>
                  </a:lnTo>
                  <a:lnTo>
                    <a:pt x="1051" y="239"/>
                  </a:lnTo>
                  <a:lnTo>
                    <a:pt x="1052" y="239"/>
                  </a:lnTo>
                  <a:lnTo>
                    <a:pt x="1053" y="239"/>
                  </a:lnTo>
                  <a:lnTo>
                    <a:pt x="1054" y="239"/>
                  </a:lnTo>
                  <a:lnTo>
                    <a:pt x="1055" y="239"/>
                  </a:lnTo>
                  <a:lnTo>
                    <a:pt x="1056" y="239"/>
                  </a:lnTo>
                  <a:lnTo>
                    <a:pt x="1057" y="239"/>
                  </a:lnTo>
                  <a:lnTo>
                    <a:pt x="1058" y="239"/>
                  </a:lnTo>
                  <a:lnTo>
                    <a:pt x="1059" y="239"/>
                  </a:lnTo>
                  <a:lnTo>
                    <a:pt x="1060" y="239"/>
                  </a:lnTo>
                  <a:lnTo>
                    <a:pt x="1061" y="239"/>
                  </a:lnTo>
                  <a:lnTo>
                    <a:pt x="1062" y="239"/>
                  </a:lnTo>
                  <a:lnTo>
                    <a:pt x="1063" y="239"/>
                  </a:lnTo>
                  <a:lnTo>
                    <a:pt x="1064" y="239"/>
                  </a:lnTo>
                  <a:lnTo>
                    <a:pt x="1065" y="239"/>
                  </a:lnTo>
                  <a:lnTo>
                    <a:pt x="1066" y="239"/>
                  </a:lnTo>
                  <a:lnTo>
                    <a:pt x="1067" y="239"/>
                  </a:lnTo>
                  <a:lnTo>
                    <a:pt x="1068" y="239"/>
                  </a:lnTo>
                  <a:lnTo>
                    <a:pt x="1069" y="239"/>
                  </a:lnTo>
                  <a:lnTo>
                    <a:pt x="1070" y="239"/>
                  </a:lnTo>
                  <a:lnTo>
                    <a:pt x="1071" y="239"/>
                  </a:lnTo>
                  <a:lnTo>
                    <a:pt x="1072" y="239"/>
                  </a:lnTo>
                  <a:lnTo>
                    <a:pt x="1073" y="239"/>
                  </a:lnTo>
                  <a:lnTo>
                    <a:pt x="1074" y="239"/>
                  </a:lnTo>
                  <a:lnTo>
                    <a:pt x="1075" y="239"/>
                  </a:lnTo>
                  <a:lnTo>
                    <a:pt x="1076" y="239"/>
                  </a:lnTo>
                  <a:lnTo>
                    <a:pt x="1077" y="239"/>
                  </a:lnTo>
                  <a:lnTo>
                    <a:pt x="1078" y="239"/>
                  </a:lnTo>
                  <a:lnTo>
                    <a:pt x="1079" y="239"/>
                  </a:lnTo>
                  <a:lnTo>
                    <a:pt x="1080" y="239"/>
                  </a:lnTo>
                  <a:lnTo>
                    <a:pt x="1081" y="239"/>
                  </a:lnTo>
                  <a:lnTo>
                    <a:pt x="1082" y="239"/>
                  </a:lnTo>
                  <a:lnTo>
                    <a:pt x="1083" y="239"/>
                  </a:lnTo>
                  <a:lnTo>
                    <a:pt x="1084" y="239"/>
                  </a:lnTo>
                  <a:lnTo>
                    <a:pt x="1085" y="239"/>
                  </a:lnTo>
                  <a:lnTo>
                    <a:pt x="1086" y="239"/>
                  </a:lnTo>
                  <a:lnTo>
                    <a:pt x="1087" y="239"/>
                  </a:lnTo>
                  <a:lnTo>
                    <a:pt x="1088" y="239"/>
                  </a:lnTo>
                  <a:lnTo>
                    <a:pt x="1089" y="239"/>
                  </a:lnTo>
                  <a:lnTo>
                    <a:pt x="1090" y="239"/>
                  </a:lnTo>
                  <a:lnTo>
                    <a:pt x="1091" y="239"/>
                  </a:lnTo>
                  <a:lnTo>
                    <a:pt x="1092" y="239"/>
                  </a:lnTo>
                  <a:lnTo>
                    <a:pt x="1093" y="239"/>
                  </a:lnTo>
                  <a:lnTo>
                    <a:pt x="1094" y="239"/>
                  </a:lnTo>
                  <a:lnTo>
                    <a:pt x="1095" y="239"/>
                  </a:lnTo>
                  <a:lnTo>
                    <a:pt x="1096" y="239"/>
                  </a:lnTo>
                  <a:lnTo>
                    <a:pt x="1097" y="239"/>
                  </a:lnTo>
                </a:path>
              </a:pathLst>
            </a:cu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34" name="Rectangle 8">
              <a:extLst>
                <a:ext uri="{FF2B5EF4-FFF2-40B4-BE49-F238E27FC236}">
                  <a16:creationId xmlns:a16="http://schemas.microsoft.com/office/drawing/2014/main" id="{E0B7B527-15B6-054E-B755-C8D1959FA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599" y="6868623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1077.06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35" name="Line 9">
              <a:extLst>
                <a:ext uri="{FF2B5EF4-FFF2-40B4-BE49-F238E27FC236}">
                  <a16:creationId xmlns:a16="http://schemas.microsoft.com/office/drawing/2014/main" id="{93E52FBF-42CC-2644-832C-C3BB9F7826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26349" y="6918439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36" name="Rectangle 11">
              <a:extLst>
                <a:ext uri="{FF2B5EF4-FFF2-40B4-BE49-F238E27FC236}">
                  <a16:creationId xmlns:a16="http://schemas.microsoft.com/office/drawing/2014/main" id="{EC8465F9-13B5-B44D-B5D9-7964E8708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7154" y="7176867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1137.12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37" name="Line 12">
              <a:extLst>
                <a:ext uri="{FF2B5EF4-FFF2-40B4-BE49-F238E27FC236}">
                  <a16:creationId xmlns:a16="http://schemas.microsoft.com/office/drawing/2014/main" id="{F8FC634B-0825-F14B-9B04-9B075A77D5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42083" y="7211815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38" name="Rectangle 14">
              <a:extLst>
                <a:ext uri="{FF2B5EF4-FFF2-40B4-BE49-F238E27FC236}">
                  <a16:creationId xmlns:a16="http://schemas.microsoft.com/office/drawing/2014/main" id="{D61C17AC-D6B8-2B45-A42A-384779398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3627" y="7324936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1442.39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39" name="Line 15">
              <a:extLst>
                <a:ext uri="{FF2B5EF4-FFF2-40B4-BE49-F238E27FC236}">
                  <a16:creationId xmlns:a16="http://schemas.microsoft.com/office/drawing/2014/main" id="{0F71DEB8-CCBD-9A41-ABC8-4AA45D9AE4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38557" y="7359883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0" name="Rectangle 17">
              <a:extLst>
                <a:ext uri="{FF2B5EF4-FFF2-40B4-BE49-F238E27FC236}">
                  <a16:creationId xmlns:a16="http://schemas.microsoft.com/office/drawing/2014/main" id="{21561AA9-EC17-1D48-A691-B1083C29D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9333" y="7490094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1280.26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41" name="Line 18">
              <a:extLst>
                <a:ext uri="{FF2B5EF4-FFF2-40B4-BE49-F238E27FC236}">
                  <a16:creationId xmlns:a16="http://schemas.microsoft.com/office/drawing/2014/main" id="{DC323CF1-8C43-0E49-92FE-BE4562289F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6284" y="7562212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2" name="Rectangle 20">
              <a:extLst>
                <a:ext uri="{FF2B5EF4-FFF2-40B4-BE49-F238E27FC236}">
                  <a16:creationId xmlns:a16="http://schemas.microsoft.com/office/drawing/2014/main" id="{CB5C8C7D-58E1-6D45-8702-AB404D7F0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959" y="7577846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1747.62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43" name="Line 21">
              <a:extLst>
                <a:ext uri="{FF2B5EF4-FFF2-40B4-BE49-F238E27FC236}">
                  <a16:creationId xmlns:a16="http://schemas.microsoft.com/office/drawing/2014/main" id="{5807DF0E-FC41-9C46-A958-772167BA4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31889" y="7612794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9B661743-8DFC-9041-BD3D-E427A6059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743" y="7621991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1350.29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45" name="Line 30">
              <a:extLst>
                <a:ext uri="{FF2B5EF4-FFF2-40B4-BE49-F238E27FC236}">
                  <a16:creationId xmlns:a16="http://schemas.microsoft.com/office/drawing/2014/main" id="{39F53E8F-7A6A-6F41-9769-7D0F869901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7625" y="7656938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6" name="Rectangle 32">
              <a:extLst>
                <a:ext uri="{FF2B5EF4-FFF2-40B4-BE49-F238E27FC236}">
                  <a16:creationId xmlns:a16="http://schemas.microsoft.com/office/drawing/2014/main" id="{E0603FD3-A151-6A40-8ED6-05611DBBD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4816" y="7625669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1178.14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47" name="Line 33">
              <a:extLst>
                <a:ext uri="{FF2B5EF4-FFF2-40B4-BE49-F238E27FC236}">
                  <a16:creationId xmlns:a16="http://schemas.microsoft.com/office/drawing/2014/main" id="{416682F8-74DC-A34E-B0F2-5640A98A6F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89746" y="7659698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48" name="Rectangle 35">
              <a:extLst>
                <a:ext uri="{FF2B5EF4-FFF2-40B4-BE49-F238E27FC236}">
                  <a16:creationId xmlns:a16="http://schemas.microsoft.com/office/drawing/2014/main" id="{D0412E88-4810-714E-BD0E-059DF1076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2693" y="7625669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1807.65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49" name="Line 36">
              <a:extLst>
                <a:ext uri="{FF2B5EF4-FFF2-40B4-BE49-F238E27FC236}">
                  <a16:creationId xmlns:a16="http://schemas.microsoft.com/office/drawing/2014/main" id="{A1E61F96-C3C0-7140-94A6-1CAAA93BBA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6576" y="7659698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50" name="Rectangle 38">
              <a:extLst>
                <a:ext uri="{FF2B5EF4-FFF2-40B4-BE49-F238E27FC236}">
                  <a16:creationId xmlns:a16="http://schemas.microsoft.com/office/drawing/2014/main" id="{55439938-6B30-344D-B8A4-E0577193E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220" y="7628429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1502.41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51" name="Line 39">
              <a:extLst>
                <a:ext uri="{FF2B5EF4-FFF2-40B4-BE49-F238E27FC236}">
                  <a16:creationId xmlns:a16="http://schemas.microsoft.com/office/drawing/2014/main" id="{7AEBC7B1-FDCA-AF4F-824D-995E434DF2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51149" y="7663377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52" name="Rectangle 105">
              <a:extLst>
                <a:ext uri="{FF2B5EF4-FFF2-40B4-BE49-F238E27FC236}">
                  <a16:creationId xmlns:a16="http://schemas.microsoft.com/office/drawing/2014/main" id="{E3512E0C-B606-8A4D-B959-E5331C90C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733" y="6861419"/>
              <a:ext cx="3953379" cy="858057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53" name="Freeform 106">
              <a:extLst>
                <a:ext uri="{FF2B5EF4-FFF2-40B4-BE49-F238E27FC236}">
                  <a16:creationId xmlns:a16="http://schemas.microsoft.com/office/drawing/2014/main" id="{491121C2-AD81-6C4B-A902-AA52BC757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875" y="7833516"/>
              <a:ext cx="3942907" cy="738500"/>
            </a:xfrm>
            <a:custGeom>
              <a:avLst/>
              <a:gdLst>
                <a:gd name="T0" fmla="*/ 16 w 1097"/>
                <a:gd name="T1" fmla="*/ 234 h 234"/>
                <a:gd name="T2" fmla="*/ 34 w 1097"/>
                <a:gd name="T3" fmla="*/ 234 h 234"/>
                <a:gd name="T4" fmla="*/ 51 w 1097"/>
                <a:gd name="T5" fmla="*/ 234 h 234"/>
                <a:gd name="T6" fmla="*/ 66 w 1097"/>
                <a:gd name="T7" fmla="*/ 234 h 234"/>
                <a:gd name="T8" fmla="*/ 83 w 1097"/>
                <a:gd name="T9" fmla="*/ 234 h 234"/>
                <a:gd name="T10" fmla="*/ 99 w 1097"/>
                <a:gd name="T11" fmla="*/ 234 h 234"/>
                <a:gd name="T12" fmla="*/ 116 w 1097"/>
                <a:gd name="T13" fmla="*/ 234 h 234"/>
                <a:gd name="T14" fmla="*/ 133 w 1097"/>
                <a:gd name="T15" fmla="*/ 233 h 234"/>
                <a:gd name="T16" fmla="*/ 147 w 1097"/>
                <a:gd name="T17" fmla="*/ 234 h 234"/>
                <a:gd name="T18" fmla="*/ 163 w 1097"/>
                <a:gd name="T19" fmla="*/ 234 h 234"/>
                <a:gd name="T20" fmla="*/ 179 w 1097"/>
                <a:gd name="T21" fmla="*/ 233 h 234"/>
                <a:gd name="T22" fmla="*/ 197 w 1097"/>
                <a:gd name="T23" fmla="*/ 234 h 234"/>
                <a:gd name="T24" fmla="*/ 215 w 1097"/>
                <a:gd name="T25" fmla="*/ 234 h 234"/>
                <a:gd name="T26" fmla="*/ 233 w 1097"/>
                <a:gd name="T27" fmla="*/ 234 h 234"/>
                <a:gd name="T28" fmla="*/ 251 w 1097"/>
                <a:gd name="T29" fmla="*/ 234 h 234"/>
                <a:gd name="T30" fmla="*/ 268 w 1097"/>
                <a:gd name="T31" fmla="*/ 234 h 234"/>
                <a:gd name="T32" fmla="*/ 285 w 1097"/>
                <a:gd name="T33" fmla="*/ 234 h 234"/>
                <a:gd name="T34" fmla="*/ 301 w 1097"/>
                <a:gd name="T35" fmla="*/ 233 h 234"/>
                <a:gd name="T36" fmla="*/ 319 w 1097"/>
                <a:gd name="T37" fmla="*/ 234 h 234"/>
                <a:gd name="T38" fmla="*/ 337 w 1097"/>
                <a:gd name="T39" fmla="*/ 234 h 234"/>
                <a:gd name="T40" fmla="*/ 353 w 1097"/>
                <a:gd name="T41" fmla="*/ 234 h 234"/>
                <a:gd name="T42" fmla="*/ 371 w 1097"/>
                <a:gd name="T43" fmla="*/ 234 h 234"/>
                <a:gd name="T44" fmla="*/ 389 w 1097"/>
                <a:gd name="T45" fmla="*/ 234 h 234"/>
                <a:gd name="T46" fmla="*/ 407 w 1097"/>
                <a:gd name="T47" fmla="*/ 234 h 234"/>
                <a:gd name="T48" fmla="*/ 424 w 1097"/>
                <a:gd name="T49" fmla="*/ 234 h 234"/>
                <a:gd name="T50" fmla="*/ 441 w 1097"/>
                <a:gd name="T51" fmla="*/ 123 h 234"/>
                <a:gd name="T52" fmla="*/ 456 w 1097"/>
                <a:gd name="T53" fmla="*/ 233 h 234"/>
                <a:gd name="T54" fmla="*/ 471 w 1097"/>
                <a:gd name="T55" fmla="*/ 234 h 234"/>
                <a:gd name="T56" fmla="*/ 489 w 1097"/>
                <a:gd name="T57" fmla="*/ 234 h 234"/>
                <a:gd name="T58" fmla="*/ 506 w 1097"/>
                <a:gd name="T59" fmla="*/ 234 h 234"/>
                <a:gd name="T60" fmla="*/ 524 w 1097"/>
                <a:gd name="T61" fmla="*/ 234 h 234"/>
                <a:gd name="T62" fmla="*/ 542 w 1097"/>
                <a:gd name="T63" fmla="*/ 234 h 234"/>
                <a:gd name="T64" fmla="*/ 560 w 1097"/>
                <a:gd name="T65" fmla="*/ 234 h 234"/>
                <a:gd name="T66" fmla="*/ 578 w 1097"/>
                <a:gd name="T67" fmla="*/ 234 h 234"/>
                <a:gd name="T68" fmla="*/ 596 w 1097"/>
                <a:gd name="T69" fmla="*/ 234 h 234"/>
                <a:gd name="T70" fmla="*/ 614 w 1097"/>
                <a:gd name="T71" fmla="*/ 234 h 234"/>
                <a:gd name="T72" fmla="*/ 632 w 1097"/>
                <a:gd name="T73" fmla="*/ 234 h 234"/>
                <a:gd name="T74" fmla="*/ 650 w 1097"/>
                <a:gd name="T75" fmla="*/ 234 h 234"/>
                <a:gd name="T76" fmla="*/ 668 w 1097"/>
                <a:gd name="T77" fmla="*/ 234 h 234"/>
                <a:gd name="T78" fmla="*/ 686 w 1097"/>
                <a:gd name="T79" fmla="*/ 234 h 234"/>
                <a:gd name="T80" fmla="*/ 704 w 1097"/>
                <a:gd name="T81" fmla="*/ 234 h 234"/>
                <a:gd name="T82" fmla="*/ 722 w 1097"/>
                <a:gd name="T83" fmla="*/ 234 h 234"/>
                <a:gd name="T84" fmla="*/ 740 w 1097"/>
                <a:gd name="T85" fmla="*/ 234 h 234"/>
                <a:gd name="T86" fmla="*/ 757 w 1097"/>
                <a:gd name="T87" fmla="*/ 234 h 234"/>
                <a:gd name="T88" fmla="*/ 775 w 1097"/>
                <a:gd name="T89" fmla="*/ 234 h 234"/>
                <a:gd name="T90" fmla="*/ 792 w 1097"/>
                <a:gd name="T91" fmla="*/ 234 h 234"/>
                <a:gd name="T92" fmla="*/ 809 w 1097"/>
                <a:gd name="T93" fmla="*/ 234 h 234"/>
                <a:gd name="T94" fmla="*/ 827 w 1097"/>
                <a:gd name="T95" fmla="*/ 234 h 234"/>
                <a:gd name="T96" fmla="*/ 845 w 1097"/>
                <a:gd name="T97" fmla="*/ 234 h 234"/>
                <a:gd name="T98" fmla="*/ 863 w 1097"/>
                <a:gd name="T99" fmla="*/ 234 h 234"/>
                <a:gd name="T100" fmla="*/ 881 w 1097"/>
                <a:gd name="T101" fmla="*/ 234 h 234"/>
                <a:gd name="T102" fmla="*/ 899 w 1097"/>
                <a:gd name="T103" fmla="*/ 234 h 234"/>
                <a:gd name="T104" fmla="*/ 917 w 1097"/>
                <a:gd name="T105" fmla="*/ 234 h 234"/>
                <a:gd name="T106" fmla="*/ 935 w 1097"/>
                <a:gd name="T107" fmla="*/ 234 h 234"/>
                <a:gd name="T108" fmla="*/ 953 w 1097"/>
                <a:gd name="T109" fmla="*/ 234 h 234"/>
                <a:gd name="T110" fmla="*/ 971 w 1097"/>
                <a:gd name="T111" fmla="*/ 234 h 234"/>
                <a:gd name="T112" fmla="*/ 989 w 1097"/>
                <a:gd name="T113" fmla="*/ 234 h 234"/>
                <a:gd name="T114" fmla="*/ 1007 w 1097"/>
                <a:gd name="T115" fmla="*/ 234 h 234"/>
                <a:gd name="T116" fmla="*/ 1025 w 1097"/>
                <a:gd name="T117" fmla="*/ 234 h 234"/>
                <a:gd name="T118" fmla="*/ 1043 w 1097"/>
                <a:gd name="T119" fmla="*/ 234 h 234"/>
                <a:gd name="T120" fmla="*/ 1061 w 1097"/>
                <a:gd name="T121" fmla="*/ 234 h 234"/>
                <a:gd name="T122" fmla="*/ 1079 w 1097"/>
                <a:gd name="T123" fmla="*/ 234 h 234"/>
                <a:gd name="T124" fmla="*/ 1097 w 1097"/>
                <a:gd name="T125" fmla="*/ 234 h 23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97"/>
                <a:gd name="T190" fmla="*/ 0 h 234"/>
                <a:gd name="T191" fmla="*/ 1097 w 1097"/>
                <a:gd name="T192" fmla="*/ 234 h 23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97" h="234">
                  <a:moveTo>
                    <a:pt x="0" y="234"/>
                  </a:moveTo>
                  <a:lnTo>
                    <a:pt x="0" y="234"/>
                  </a:lnTo>
                  <a:lnTo>
                    <a:pt x="1" y="234"/>
                  </a:lnTo>
                  <a:lnTo>
                    <a:pt x="2" y="234"/>
                  </a:lnTo>
                  <a:lnTo>
                    <a:pt x="3" y="234"/>
                  </a:lnTo>
                  <a:lnTo>
                    <a:pt x="4" y="234"/>
                  </a:lnTo>
                  <a:lnTo>
                    <a:pt x="5" y="234"/>
                  </a:lnTo>
                  <a:lnTo>
                    <a:pt x="6" y="234"/>
                  </a:lnTo>
                  <a:lnTo>
                    <a:pt x="6" y="233"/>
                  </a:lnTo>
                  <a:lnTo>
                    <a:pt x="7" y="233"/>
                  </a:lnTo>
                  <a:lnTo>
                    <a:pt x="7" y="234"/>
                  </a:lnTo>
                  <a:lnTo>
                    <a:pt x="8" y="234"/>
                  </a:lnTo>
                  <a:lnTo>
                    <a:pt x="9" y="234"/>
                  </a:lnTo>
                  <a:lnTo>
                    <a:pt x="10" y="234"/>
                  </a:lnTo>
                  <a:lnTo>
                    <a:pt x="11" y="234"/>
                  </a:lnTo>
                  <a:lnTo>
                    <a:pt x="12" y="234"/>
                  </a:lnTo>
                  <a:lnTo>
                    <a:pt x="13" y="234"/>
                  </a:lnTo>
                  <a:lnTo>
                    <a:pt x="14" y="234"/>
                  </a:lnTo>
                  <a:lnTo>
                    <a:pt x="15" y="234"/>
                  </a:lnTo>
                  <a:lnTo>
                    <a:pt x="16" y="234"/>
                  </a:lnTo>
                  <a:lnTo>
                    <a:pt x="17" y="234"/>
                  </a:lnTo>
                  <a:lnTo>
                    <a:pt x="17" y="233"/>
                  </a:lnTo>
                  <a:lnTo>
                    <a:pt x="17" y="234"/>
                  </a:lnTo>
                  <a:lnTo>
                    <a:pt x="18" y="234"/>
                  </a:lnTo>
                  <a:lnTo>
                    <a:pt x="19" y="234"/>
                  </a:lnTo>
                  <a:lnTo>
                    <a:pt x="19" y="233"/>
                  </a:lnTo>
                  <a:lnTo>
                    <a:pt x="19" y="234"/>
                  </a:lnTo>
                  <a:lnTo>
                    <a:pt x="20" y="234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1" y="234"/>
                  </a:lnTo>
                  <a:lnTo>
                    <a:pt x="22" y="234"/>
                  </a:lnTo>
                  <a:lnTo>
                    <a:pt x="23" y="234"/>
                  </a:lnTo>
                  <a:lnTo>
                    <a:pt x="24" y="234"/>
                  </a:lnTo>
                  <a:lnTo>
                    <a:pt x="25" y="234"/>
                  </a:lnTo>
                  <a:lnTo>
                    <a:pt x="26" y="234"/>
                  </a:lnTo>
                  <a:lnTo>
                    <a:pt x="27" y="234"/>
                  </a:lnTo>
                  <a:lnTo>
                    <a:pt x="28" y="234"/>
                  </a:lnTo>
                  <a:lnTo>
                    <a:pt x="29" y="234"/>
                  </a:lnTo>
                  <a:lnTo>
                    <a:pt x="30" y="234"/>
                  </a:lnTo>
                  <a:lnTo>
                    <a:pt x="31" y="234"/>
                  </a:lnTo>
                  <a:lnTo>
                    <a:pt x="31" y="233"/>
                  </a:lnTo>
                  <a:lnTo>
                    <a:pt x="31" y="234"/>
                  </a:lnTo>
                  <a:lnTo>
                    <a:pt x="32" y="234"/>
                  </a:lnTo>
                  <a:lnTo>
                    <a:pt x="33" y="234"/>
                  </a:lnTo>
                  <a:lnTo>
                    <a:pt x="34" y="234"/>
                  </a:lnTo>
                  <a:lnTo>
                    <a:pt x="35" y="234"/>
                  </a:lnTo>
                  <a:lnTo>
                    <a:pt x="36" y="234"/>
                  </a:lnTo>
                  <a:lnTo>
                    <a:pt x="37" y="234"/>
                  </a:lnTo>
                  <a:lnTo>
                    <a:pt x="38" y="234"/>
                  </a:lnTo>
                  <a:lnTo>
                    <a:pt x="39" y="234"/>
                  </a:lnTo>
                  <a:lnTo>
                    <a:pt x="40" y="234"/>
                  </a:lnTo>
                  <a:lnTo>
                    <a:pt x="41" y="234"/>
                  </a:lnTo>
                  <a:lnTo>
                    <a:pt x="42" y="234"/>
                  </a:lnTo>
                  <a:lnTo>
                    <a:pt x="43" y="234"/>
                  </a:lnTo>
                  <a:lnTo>
                    <a:pt x="44" y="234"/>
                  </a:lnTo>
                  <a:lnTo>
                    <a:pt x="45" y="234"/>
                  </a:lnTo>
                  <a:lnTo>
                    <a:pt x="45" y="219"/>
                  </a:lnTo>
                  <a:lnTo>
                    <a:pt x="45" y="228"/>
                  </a:lnTo>
                  <a:lnTo>
                    <a:pt x="46" y="228"/>
                  </a:lnTo>
                  <a:lnTo>
                    <a:pt x="46" y="233"/>
                  </a:lnTo>
                  <a:lnTo>
                    <a:pt x="47" y="233"/>
                  </a:lnTo>
                  <a:lnTo>
                    <a:pt x="47" y="234"/>
                  </a:lnTo>
                  <a:lnTo>
                    <a:pt x="47" y="233"/>
                  </a:lnTo>
                  <a:lnTo>
                    <a:pt x="48" y="233"/>
                  </a:lnTo>
                  <a:lnTo>
                    <a:pt x="48" y="234"/>
                  </a:lnTo>
                  <a:lnTo>
                    <a:pt x="49" y="234"/>
                  </a:lnTo>
                  <a:lnTo>
                    <a:pt x="50" y="234"/>
                  </a:lnTo>
                  <a:lnTo>
                    <a:pt x="51" y="234"/>
                  </a:lnTo>
                  <a:lnTo>
                    <a:pt x="52" y="234"/>
                  </a:lnTo>
                  <a:lnTo>
                    <a:pt x="53" y="234"/>
                  </a:lnTo>
                  <a:lnTo>
                    <a:pt x="54" y="234"/>
                  </a:lnTo>
                  <a:lnTo>
                    <a:pt x="55" y="234"/>
                  </a:lnTo>
                  <a:lnTo>
                    <a:pt x="56" y="234"/>
                  </a:lnTo>
                  <a:lnTo>
                    <a:pt x="57" y="234"/>
                  </a:lnTo>
                  <a:lnTo>
                    <a:pt x="58" y="234"/>
                  </a:lnTo>
                  <a:lnTo>
                    <a:pt x="59" y="234"/>
                  </a:lnTo>
                  <a:lnTo>
                    <a:pt x="60" y="234"/>
                  </a:lnTo>
                  <a:lnTo>
                    <a:pt x="61" y="234"/>
                  </a:lnTo>
                  <a:lnTo>
                    <a:pt x="61" y="233"/>
                  </a:lnTo>
                  <a:lnTo>
                    <a:pt x="62" y="233"/>
                  </a:lnTo>
                  <a:lnTo>
                    <a:pt x="62" y="234"/>
                  </a:lnTo>
                  <a:lnTo>
                    <a:pt x="63" y="233"/>
                  </a:lnTo>
                  <a:lnTo>
                    <a:pt x="63" y="190"/>
                  </a:lnTo>
                  <a:lnTo>
                    <a:pt x="63" y="217"/>
                  </a:lnTo>
                  <a:lnTo>
                    <a:pt x="64" y="217"/>
                  </a:lnTo>
                  <a:lnTo>
                    <a:pt x="64" y="233"/>
                  </a:lnTo>
                  <a:lnTo>
                    <a:pt x="64" y="230"/>
                  </a:lnTo>
                  <a:lnTo>
                    <a:pt x="65" y="230"/>
                  </a:lnTo>
                  <a:lnTo>
                    <a:pt x="65" y="233"/>
                  </a:lnTo>
                  <a:lnTo>
                    <a:pt x="66" y="233"/>
                  </a:lnTo>
                  <a:lnTo>
                    <a:pt x="66" y="234"/>
                  </a:lnTo>
                  <a:lnTo>
                    <a:pt x="67" y="234"/>
                  </a:lnTo>
                  <a:lnTo>
                    <a:pt x="68" y="234"/>
                  </a:lnTo>
                  <a:lnTo>
                    <a:pt x="69" y="234"/>
                  </a:lnTo>
                  <a:lnTo>
                    <a:pt x="70" y="234"/>
                  </a:lnTo>
                  <a:lnTo>
                    <a:pt x="71" y="234"/>
                  </a:lnTo>
                  <a:lnTo>
                    <a:pt x="72" y="234"/>
                  </a:lnTo>
                  <a:lnTo>
                    <a:pt x="73" y="234"/>
                  </a:lnTo>
                  <a:lnTo>
                    <a:pt x="74" y="234"/>
                  </a:lnTo>
                  <a:lnTo>
                    <a:pt x="75" y="234"/>
                  </a:lnTo>
                  <a:lnTo>
                    <a:pt x="75" y="233"/>
                  </a:lnTo>
                  <a:lnTo>
                    <a:pt x="75" y="234"/>
                  </a:lnTo>
                  <a:lnTo>
                    <a:pt x="76" y="234"/>
                  </a:lnTo>
                  <a:lnTo>
                    <a:pt x="77" y="234"/>
                  </a:lnTo>
                  <a:lnTo>
                    <a:pt x="77" y="0"/>
                  </a:lnTo>
                  <a:lnTo>
                    <a:pt x="77" y="124"/>
                  </a:lnTo>
                  <a:lnTo>
                    <a:pt x="78" y="124"/>
                  </a:lnTo>
                  <a:lnTo>
                    <a:pt x="78" y="218"/>
                  </a:lnTo>
                  <a:lnTo>
                    <a:pt x="78" y="204"/>
                  </a:lnTo>
                  <a:lnTo>
                    <a:pt x="79" y="204"/>
                  </a:lnTo>
                  <a:lnTo>
                    <a:pt x="79" y="218"/>
                  </a:lnTo>
                  <a:lnTo>
                    <a:pt x="79" y="229"/>
                  </a:lnTo>
                  <a:lnTo>
                    <a:pt x="80" y="229"/>
                  </a:lnTo>
                  <a:lnTo>
                    <a:pt x="80" y="234"/>
                  </a:lnTo>
                  <a:lnTo>
                    <a:pt x="80" y="232"/>
                  </a:lnTo>
                  <a:lnTo>
                    <a:pt x="81" y="232"/>
                  </a:lnTo>
                  <a:lnTo>
                    <a:pt x="81" y="234"/>
                  </a:lnTo>
                  <a:lnTo>
                    <a:pt x="82" y="234"/>
                  </a:lnTo>
                  <a:lnTo>
                    <a:pt x="83" y="234"/>
                  </a:lnTo>
                  <a:lnTo>
                    <a:pt x="84" y="234"/>
                  </a:lnTo>
                  <a:lnTo>
                    <a:pt x="85" y="234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8" y="234"/>
                  </a:lnTo>
                  <a:lnTo>
                    <a:pt x="89" y="234"/>
                  </a:lnTo>
                  <a:lnTo>
                    <a:pt x="90" y="234"/>
                  </a:lnTo>
                  <a:lnTo>
                    <a:pt x="91" y="234"/>
                  </a:lnTo>
                  <a:lnTo>
                    <a:pt x="91" y="232"/>
                  </a:lnTo>
                  <a:lnTo>
                    <a:pt x="91" y="233"/>
                  </a:lnTo>
                  <a:lnTo>
                    <a:pt x="92" y="233"/>
                  </a:lnTo>
                  <a:lnTo>
                    <a:pt x="92" y="234"/>
                  </a:lnTo>
                  <a:lnTo>
                    <a:pt x="93" y="233"/>
                  </a:lnTo>
                  <a:lnTo>
                    <a:pt x="93" y="231"/>
                  </a:lnTo>
                  <a:lnTo>
                    <a:pt x="93" y="233"/>
                  </a:lnTo>
                  <a:lnTo>
                    <a:pt x="94" y="233"/>
                  </a:lnTo>
                  <a:lnTo>
                    <a:pt x="94" y="234"/>
                  </a:lnTo>
                  <a:lnTo>
                    <a:pt x="94" y="233"/>
                  </a:lnTo>
                  <a:lnTo>
                    <a:pt x="95" y="233"/>
                  </a:lnTo>
                  <a:lnTo>
                    <a:pt x="95" y="234"/>
                  </a:lnTo>
                  <a:lnTo>
                    <a:pt x="95" y="233"/>
                  </a:lnTo>
                  <a:lnTo>
                    <a:pt x="96" y="233"/>
                  </a:lnTo>
                  <a:lnTo>
                    <a:pt x="96" y="234"/>
                  </a:lnTo>
                  <a:lnTo>
                    <a:pt x="97" y="234"/>
                  </a:lnTo>
                  <a:lnTo>
                    <a:pt x="98" y="234"/>
                  </a:lnTo>
                  <a:lnTo>
                    <a:pt x="99" y="234"/>
                  </a:lnTo>
                  <a:lnTo>
                    <a:pt x="99" y="233"/>
                  </a:lnTo>
                  <a:lnTo>
                    <a:pt x="100" y="233"/>
                  </a:lnTo>
                  <a:lnTo>
                    <a:pt x="100" y="234"/>
                  </a:lnTo>
                  <a:lnTo>
                    <a:pt x="101" y="234"/>
                  </a:lnTo>
                  <a:lnTo>
                    <a:pt x="102" y="234"/>
                  </a:lnTo>
                  <a:lnTo>
                    <a:pt x="103" y="234"/>
                  </a:lnTo>
                  <a:lnTo>
                    <a:pt x="104" y="234"/>
                  </a:lnTo>
                  <a:lnTo>
                    <a:pt x="105" y="234"/>
                  </a:lnTo>
                  <a:lnTo>
                    <a:pt x="106" y="234"/>
                  </a:lnTo>
                  <a:lnTo>
                    <a:pt x="107" y="234"/>
                  </a:lnTo>
                  <a:lnTo>
                    <a:pt x="108" y="234"/>
                  </a:lnTo>
                  <a:lnTo>
                    <a:pt x="109" y="234"/>
                  </a:lnTo>
                  <a:lnTo>
                    <a:pt x="110" y="234"/>
                  </a:lnTo>
                  <a:lnTo>
                    <a:pt x="111" y="234"/>
                  </a:lnTo>
                  <a:lnTo>
                    <a:pt x="112" y="234"/>
                  </a:lnTo>
                  <a:lnTo>
                    <a:pt x="113" y="234"/>
                  </a:lnTo>
                  <a:lnTo>
                    <a:pt x="114" y="234"/>
                  </a:lnTo>
                  <a:lnTo>
                    <a:pt x="115" y="234"/>
                  </a:lnTo>
                  <a:lnTo>
                    <a:pt x="116" y="234"/>
                  </a:lnTo>
                  <a:lnTo>
                    <a:pt x="117" y="234"/>
                  </a:lnTo>
                  <a:lnTo>
                    <a:pt x="118" y="234"/>
                  </a:lnTo>
                  <a:lnTo>
                    <a:pt x="118" y="233"/>
                  </a:lnTo>
                  <a:lnTo>
                    <a:pt x="119" y="233"/>
                  </a:lnTo>
                  <a:lnTo>
                    <a:pt x="119" y="234"/>
                  </a:lnTo>
                  <a:lnTo>
                    <a:pt x="119" y="233"/>
                  </a:lnTo>
                  <a:lnTo>
                    <a:pt x="120" y="233"/>
                  </a:lnTo>
                  <a:lnTo>
                    <a:pt x="120" y="234"/>
                  </a:lnTo>
                  <a:lnTo>
                    <a:pt x="121" y="234"/>
                  </a:lnTo>
                  <a:lnTo>
                    <a:pt x="122" y="234"/>
                  </a:lnTo>
                  <a:lnTo>
                    <a:pt x="123" y="234"/>
                  </a:lnTo>
                  <a:lnTo>
                    <a:pt x="124" y="234"/>
                  </a:lnTo>
                  <a:lnTo>
                    <a:pt x="125" y="234"/>
                  </a:lnTo>
                  <a:lnTo>
                    <a:pt x="126" y="234"/>
                  </a:lnTo>
                  <a:lnTo>
                    <a:pt x="127" y="234"/>
                  </a:lnTo>
                  <a:lnTo>
                    <a:pt x="128" y="234"/>
                  </a:lnTo>
                  <a:lnTo>
                    <a:pt x="129" y="234"/>
                  </a:lnTo>
                  <a:lnTo>
                    <a:pt x="130" y="234"/>
                  </a:lnTo>
                  <a:lnTo>
                    <a:pt x="131" y="234"/>
                  </a:lnTo>
                  <a:lnTo>
                    <a:pt x="132" y="234"/>
                  </a:lnTo>
                  <a:lnTo>
                    <a:pt x="132" y="233"/>
                  </a:lnTo>
                  <a:lnTo>
                    <a:pt x="133" y="233"/>
                  </a:lnTo>
                  <a:lnTo>
                    <a:pt x="133" y="234"/>
                  </a:lnTo>
                  <a:lnTo>
                    <a:pt x="133" y="233"/>
                  </a:lnTo>
                  <a:lnTo>
                    <a:pt x="134" y="233"/>
                  </a:lnTo>
                  <a:lnTo>
                    <a:pt x="134" y="234"/>
                  </a:lnTo>
                  <a:lnTo>
                    <a:pt x="135" y="234"/>
                  </a:lnTo>
                  <a:lnTo>
                    <a:pt x="135" y="229"/>
                  </a:lnTo>
                  <a:lnTo>
                    <a:pt x="135" y="230"/>
                  </a:lnTo>
                  <a:lnTo>
                    <a:pt x="136" y="230"/>
                  </a:lnTo>
                  <a:lnTo>
                    <a:pt x="136" y="228"/>
                  </a:lnTo>
                  <a:lnTo>
                    <a:pt x="137" y="228"/>
                  </a:lnTo>
                  <a:lnTo>
                    <a:pt x="137" y="64"/>
                  </a:lnTo>
                  <a:lnTo>
                    <a:pt x="137" y="151"/>
                  </a:lnTo>
                  <a:lnTo>
                    <a:pt x="138" y="151"/>
                  </a:lnTo>
                  <a:lnTo>
                    <a:pt x="138" y="213"/>
                  </a:lnTo>
                  <a:lnTo>
                    <a:pt x="139" y="213"/>
                  </a:lnTo>
                  <a:lnTo>
                    <a:pt x="139" y="234"/>
                  </a:lnTo>
                  <a:lnTo>
                    <a:pt x="139" y="231"/>
                  </a:lnTo>
                  <a:lnTo>
                    <a:pt x="140" y="231"/>
                  </a:lnTo>
                  <a:lnTo>
                    <a:pt x="140" y="234"/>
                  </a:lnTo>
                  <a:lnTo>
                    <a:pt x="140" y="233"/>
                  </a:lnTo>
                  <a:lnTo>
                    <a:pt x="141" y="233"/>
                  </a:lnTo>
                  <a:lnTo>
                    <a:pt x="141" y="234"/>
                  </a:lnTo>
                  <a:lnTo>
                    <a:pt x="142" y="234"/>
                  </a:lnTo>
                  <a:lnTo>
                    <a:pt x="143" y="234"/>
                  </a:lnTo>
                  <a:lnTo>
                    <a:pt x="144" y="234"/>
                  </a:lnTo>
                  <a:lnTo>
                    <a:pt x="145" y="234"/>
                  </a:lnTo>
                  <a:lnTo>
                    <a:pt x="146" y="234"/>
                  </a:lnTo>
                  <a:lnTo>
                    <a:pt x="147" y="234"/>
                  </a:lnTo>
                  <a:lnTo>
                    <a:pt x="148" y="234"/>
                  </a:lnTo>
                  <a:lnTo>
                    <a:pt x="148" y="233"/>
                  </a:lnTo>
                  <a:lnTo>
                    <a:pt x="148" y="234"/>
                  </a:lnTo>
                  <a:lnTo>
                    <a:pt x="149" y="234"/>
                  </a:lnTo>
                  <a:lnTo>
                    <a:pt x="149" y="227"/>
                  </a:lnTo>
                  <a:lnTo>
                    <a:pt x="149" y="234"/>
                  </a:lnTo>
                  <a:lnTo>
                    <a:pt x="150" y="234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1" y="228"/>
                  </a:lnTo>
                  <a:lnTo>
                    <a:pt x="151" y="234"/>
                  </a:lnTo>
                  <a:lnTo>
                    <a:pt x="151" y="232"/>
                  </a:lnTo>
                  <a:lnTo>
                    <a:pt x="152" y="232"/>
                  </a:lnTo>
                  <a:lnTo>
                    <a:pt x="152" y="233"/>
                  </a:lnTo>
                  <a:lnTo>
                    <a:pt x="153" y="233"/>
                  </a:lnTo>
                  <a:lnTo>
                    <a:pt x="153" y="234"/>
                  </a:lnTo>
                  <a:lnTo>
                    <a:pt x="154" y="234"/>
                  </a:lnTo>
                  <a:lnTo>
                    <a:pt x="155" y="234"/>
                  </a:lnTo>
                  <a:lnTo>
                    <a:pt x="156" y="234"/>
                  </a:lnTo>
                  <a:lnTo>
                    <a:pt x="157" y="234"/>
                  </a:lnTo>
                  <a:lnTo>
                    <a:pt x="158" y="234"/>
                  </a:lnTo>
                  <a:lnTo>
                    <a:pt x="159" y="234"/>
                  </a:lnTo>
                  <a:lnTo>
                    <a:pt x="159" y="233"/>
                  </a:lnTo>
                  <a:lnTo>
                    <a:pt x="159" y="234"/>
                  </a:lnTo>
                  <a:lnTo>
                    <a:pt x="160" y="234"/>
                  </a:lnTo>
                  <a:lnTo>
                    <a:pt x="161" y="234"/>
                  </a:lnTo>
                  <a:lnTo>
                    <a:pt x="162" y="234"/>
                  </a:lnTo>
                  <a:lnTo>
                    <a:pt x="163" y="234"/>
                  </a:lnTo>
                  <a:lnTo>
                    <a:pt x="164" y="234"/>
                  </a:lnTo>
                  <a:lnTo>
                    <a:pt x="165" y="234"/>
                  </a:lnTo>
                  <a:lnTo>
                    <a:pt x="166" y="234"/>
                  </a:lnTo>
                  <a:lnTo>
                    <a:pt x="167" y="234"/>
                  </a:lnTo>
                  <a:lnTo>
                    <a:pt x="168" y="234"/>
                  </a:lnTo>
                  <a:lnTo>
                    <a:pt x="169" y="234"/>
                  </a:lnTo>
                  <a:lnTo>
                    <a:pt x="170" y="234"/>
                  </a:lnTo>
                  <a:lnTo>
                    <a:pt x="171" y="234"/>
                  </a:lnTo>
                  <a:lnTo>
                    <a:pt x="172" y="234"/>
                  </a:lnTo>
                  <a:lnTo>
                    <a:pt x="173" y="234"/>
                  </a:lnTo>
                  <a:lnTo>
                    <a:pt x="174" y="234"/>
                  </a:lnTo>
                  <a:lnTo>
                    <a:pt x="175" y="234"/>
                  </a:lnTo>
                  <a:lnTo>
                    <a:pt x="176" y="234"/>
                  </a:lnTo>
                  <a:lnTo>
                    <a:pt x="177" y="234"/>
                  </a:lnTo>
                  <a:lnTo>
                    <a:pt x="177" y="230"/>
                  </a:lnTo>
                  <a:lnTo>
                    <a:pt x="177" y="233"/>
                  </a:lnTo>
                  <a:lnTo>
                    <a:pt x="178" y="233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9" y="230"/>
                  </a:lnTo>
                  <a:lnTo>
                    <a:pt x="179" y="234"/>
                  </a:lnTo>
                  <a:lnTo>
                    <a:pt x="179" y="233"/>
                  </a:lnTo>
                  <a:lnTo>
                    <a:pt x="180" y="233"/>
                  </a:lnTo>
                  <a:lnTo>
                    <a:pt x="180" y="234"/>
                  </a:lnTo>
                  <a:lnTo>
                    <a:pt x="181" y="234"/>
                  </a:lnTo>
                  <a:lnTo>
                    <a:pt x="182" y="234"/>
                  </a:lnTo>
                  <a:lnTo>
                    <a:pt x="183" y="234"/>
                  </a:lnTo>
                  <a:lnTo>
                    <a:pt x="184" y="234"/>
                  </a:lnTo>
                  <a:lnTo>
                    <a:pt x="185" y="234"/>
                  </a:lnTo>
                  <a:lnTo>
                    <a:pt x="186" y="234"/>
                  </a:lnTo>
                  <a:lnTo>
                    <a:pt x="187" y="234"/>
                  </a:lnTo>
                  <a:lnTo>
                    <a:pt x="188" y="234"/>
                  </a:lnTo>
                  <a:lnTo>
                    <a:pt x="189" y="234"/>
                  </a:lnTo>
                  <a:lnTo>
                    <a:pt x="190" y="234"/>
                  </a:lnTo>
                  <a:lnTo>
                    <a:pt x="191" y="234"/>
                  </a:lnTo>
                  <a:lnTo>
                    <a:pt x="192" y="234"/>
                  </a:lnTo>
                  <a:lnTo>
                    <a:pt x="193" y="234"/>
                  </a:lnTo>
                  <a:lnTo>
                    <a:pt x="194" y="234"/>
                  </a:lnTo>
                  <a:lnTo>
                    <a:pt x="195" y="234"/>
                  </a:lnTo>
                  <a:lnTo>
                    <a:pt x="196" y="234"/>
                  </a:lnTo>
                  <a:lnTo>
                    <a:pt x="197" y="234"/>
                  </a:lnTo>
                  <a:lnTo>
                    <a:pt x="198" y="234"/>
                  </a:lnTo>
                  <a:lnTo>
                    <a:pt x="199" y="234"/>
                  </a:lnTo>
                  <a:lnTo>
                    <a:pt x="200" y="234"/>
                  </a:lnTo>
                  <a:lnTo>
                    <a:pt x="201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4" y="234"/>
                  </a:lnTo>
                  <a:lnTo>
                    <a:pt x="205" y="234"/>
                  </a:lnTo>
                  <a:lnTo>
                    <a:pt x="206" y="234"/>
                  </a:lnTo>
                  <a:lnTo>
                    <a:pt x="207" y="234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10" y="234"/>
                  </a:lnTo>
                  <a:lnTo>
                    <a:pt x="210" y="231"/>
                  </a:lnTo>
                  <a:lnTo>
                    <a:pt x="210" y="233"/>
                  </a:lnTo>
                  <a:lnTo>
                    <a:pt x="211" y="233"/>
                  </a:lnTo>
                  <a:lnTo>
                    <a:pt x="211" y="234"/>
                  </a:lnTo>
                  <a:lnTo>
                    <a:pt x="212" y="234"/>
                  </a:lnTo>
                  <a:lnTo>
                    <a:pt x="213" y="234"/>
                  </a:lnTo>
                  <a:lnTo>
                    <a:pt x="213" y="233"/>
                  </a:lnTo>
                  <a:lnTo>
                    <a:pt x="213" y="234"/>
                  </a:lnTo>
                  <a:lnTo>
                    <a:pt x="214" y="234"/>
                  </a:lnTo>
                  <a:lnTo>
                    <a:pt x="215" y="234"/>
                  </a:lnTo>
                  <a:lnTo>
                    <a:pt x="216" y="234"/>
                  </a:lnTo>
                  <a:lnTo>
                    <a:pt x="217" y="234"/>
                  </a:lnTo>
                  <a:lnTo>
                    <a:pt x="218" y="234"/>
                  </a:lnTo>
                  <a:lnTo>
                    <a:pt x="219" y="234"/>
                  </a:lnTo>
                  <a:lnTo>
                    <a:pt x="220" y="234"/>
                  </a:lnTo>
                  <a:lnTo>
                    <a:pt x="221" y="234"/>
                  </a:lnTo>
                  <a:lnTo>
                    <a:pt x="222" y="234"/>
                  </a:lnTo>
                  <a:lnTo>
                    <a:pt x="223" y="234"/>
                  </a:lnTo>
                  <a:lnTo>
                    <a:pt x="224" y="234"/>
                  </a:lnTo>
                  <a:lnTo>
                    <a:pt x="225" y="234"/>
                  </a:lnTo>
                  <a:lnTo>
                    <a:pt x="226" y="234"/>
                  </a:lnTo>
                  <a:lnTo>
                    <a:pt x="227" y="234"/>
                  </a:lnTo>
                  <a:lnTo>
                    <a:pt x="228" y="234"/>
                  </a:lnTo>
                  <a:lnTo>
                    <a:pt x="229" y="234"/>
                  </a:lnTo>
                  <a:lnTo>
                    <a:pt x="230" y="234"/>
                  </a:lnTo>
                  <a:lnTo>
                    <a:pt x="231" y="234"/>
                  </a:lnTo>
                  <a:lnTo>
                    <a:pt x="232" y="234"/>
                  </a:lnTo>
                  <a:lnTo>
                    <a:pt x="233" y="234"/>
                  </a:lnTo>
                  <a:lnTo>
                    <a:pt x="234" y="234"/>
                  </a:lnTo>
                  <a:lnTo>
                    <a:pt x="235" y="234"/>
                  </a:lnTo>
                  <a:lnTo>
                    <a:pt x="236" y="234"/>
                  </a:lnTo>
                  <a:lnTo>
                    <a:pt x="237" y="234"/>
                  </a:lnTo>
                  <a:lnTo>
                    <a:pt x="238" y="234"/>
                  </a:lnTo>
                  <a:lnTo>
                    <a:pt x="239" y="234"/>
                  </a:lnTo>
                  <a:lnTo>
                    <a:pt x="240" y="234"/>
                  </a:lnTo>
                  <a:lnTo>
                    <a:pt x="241" y="234"/>
                  </a:lnTo>
                  <a:lnTo>
                    <a:pt x="242" y="234"/>
                  </a:lnTo>
                  <a:lnTo>
                    <a:pt x="243" y="234"/>
                  </a:lnTo>
                  <a:lnTo>
                    <a:pt x="244" y="234"/>
                  </a:lnTo>
                  <a:lnTo>
                    <a:pt x="245" y="234"/>
                  </a:lnTo>
                  <a:lnTo>
                    <a:pt x="246" y="234"/>
                  </a:lnTo>
                  <a:lnTo>
                    <a:pt x="247" y="234"/>
                  </a:lnTo>
                  <a:lnTo>
                    <a:pt x="248" y="234"/>
                  </a:lnTo>
                  <a:lnTo>
                    <a:pt x="249" y="234"/>
                  </a:lnTo>
                  <a:lnTo>
                    <a:pt x="250" y="234"/>
                  </a:lnTo>
                  <a:lnTo>
                    <a:pt x="251" y="234"/>
                  </a:lnTo>
                  <a:lnTo>
                    <a:pt x="252" y="234"/>
                  </a:lnTo>
                  <a:lnTo>
                    <a:pt x="253" y="234"/>
                  </a:lnTo>
                  <a:lnTo>
                    <a:pt x="254" y="234"/>
                  </a:lnTo>
                  <a:lnTo>
                    <a:pt x="255" y="234"/>
                  </a:lnTo>
                  <a:lnTo>
                    <a:pt x="256" y="234"/>
                  </a:lnTo>
                  <a:lnTo>
                    <a:pt x="257" y="234"/>
                  </a:lnTo>
                  <a:lnTo>
                    <a:pt x="258" y="234"/>
                  </a:lnTo>
                  <a:lnTo>
                    <a:pt x="259" y="234"/>
                  </a:lnTo>
                  <a:lnTo>
                    <a:pt x="260" y="234"/>
                  </a:lnTo>
                  <a:lnTo>
                    <a:pt x="261" y="234"/>
                  </a:lnTo>
                  <a:lnTo>
                    <a:pt x="262" y="234"/>
                  </a:lnTo>
                  <a:lnTo>
                    <a:pt x="263" y="234"/>
                  </a:lnTo>
                  <a:lnTo>
                    <a:pt x="264" y="234"/>
                  </a:lnTo>
                  <a:lnTo>
                    <a:pt x="265" y="234"/>
                  </a:lnTo>
                  <a:lnTo>
                    <a:pt x="266" y="234"/>
                  </a:lnTo>
                  <a:lnTo>
                    <a:pt x="266" y="233"/>
                  </a:lnTo>
                  <a:lnTo>
                    <a:pt x="267" y="233"/>
                  </a:lnTo>
                  <a:lnTo>
                    <a:pt x="267" y="234"/>
                  </a:lnTo>
                  <a:lnTo>
                    <a:pt x="268" y="234"/>
                  </a:lnTo>
                  <a:lnTo>
                    <a:pt x="269" y="234"/>
                  </a:lnTo>
                  <a:lnTo>
                    <a:pt x="270" y="234"/>
                  </a:lnTo>
                  <a:lnTo>
                    <a:pt x="271" y="234"/>
                  </a:lnTo>
                  <a:lnTo>
                    <a:pt x="272" y="234"/>
                  </a:lnTo>
                  <a:lnTo>
                    <a:pt x="273" y="234"/>
                  </a:lnTo>
                  <a:lnTo>
                    <a:pt x="274" y="234"/>
                  </a:lnTo>
                  <a:lnTo>
                    <a:pt x="275" y="234"/>
                  </a:lnTo>
                  <a:lnTo>
                    <a:pt x="276" y="234"/>
                  </a:lnTo>
                  <a:lnTo>
                    <a:pt x="277" y="234"/>
                  </a:lnTo>
                  <a:lnTo>
                    <a:pt x="278" y="234"/>
                  </a:lnTo>
                  <a:lnTo>
                    <a:pt x="279" y="234"/>
                  </a:lnTo>
                  <a:lnTo>
                    <a:pt x="279" y="227"/>
                  </a:lnTo>
                  <a:lnTo>
                    <a:pt x="280" y="227"/>
                  </a:lnTo>
                  <a:lnTo>
                    <a:pt x="280" y="183"/>
                  </a:lnTo>
                  <a:lnTo>
                    <a:pt x="280" y="207"/>
                  </a:lnTo>
                  <a:lnTo>
                    <a:pt x="281" y="207"/>
                  </a:lnTo>
                  <a:lnTo>
                    <a:pt x="281" y="233"/>
                  </a:lnTo>
                  <a:lnTo>
                    <a:pt x="281" y="226"/>
                  </a:lnTo>
                  <a:lnTo>
                    <a:pt x="282" y="226"/>
                  </a:lnTo>
                  <a:lnTo>
                    <a:pt x="282" y="234"/>
                  </a:lnTo>
                  <a:lnTo>
                    <a:pt x="282" y="232"/>
                  </a:lnTo>
                  <a:lnTo>
                    <a:pt x="283" y="232"/>
                  </a:lnTo>
                  <a:lnTo>
                    <a:pt x="283" y="234"/>
                  </a:lnTo>
                  <a:lnTo>
                    <a:pt x="284" y="234"/>
                  </a:lnTo>
                  <a:lnTo>
                    <a:pt x="285" y="234"/>
                  </a:lnTo>
                  <a:lnTo>
                    <a:pt x="286" y="234"/>
                  </a:lnTo>
                  <a:lnTo>
                    <a:pt x="287" y="234"/>
                  </a:lnTo>
                  <a:lnTo>
                    <a:pt x="288" y="234"/>
                  </a:lnTo>
                  <a:lnTo>
                    <a:pt x="289" y="234"/>
                  </a:lnTo>
                  <a:lnTo>
                    <a:pt x="290" y="234"/>
                  </a:lnTo>
                  <a:lnTo>
                    <a:pt x="291" y="234"/>
                  </a:lnTo>
                  <a:lnTo>
                    <a:pt x="292" y="234"/>
                  </a:lnTo>
                  <a:lnTo>
                    <a:pt x="293" y="234"/>
                  </a:lnTo>
                  <a:lnTo>
                    <a:pt x="294" y="234"/>
                  </a:lnTo>
                  <a:lnTo>
                    <a:pt x="295" y="234"/>
                  </a:lnTo>
                  <a:lnTo>
                    <a:pt x="296" y="234"/>
                  </a:lnTo>
                  <a:lnTo>
                    <a:pt x="297" y="234"/>
                  </a:lnTo>
                  <a:lnTo>
                    <a:pt x="298" y="234"/>
                  </a:lnTo>
                  <a:lnTo>
                    <a:pt x="298" y="233"/>
                  </a:lnTo>
                  <a:lnTo>
                    <a:pt x="299" y="233"/>
                  </a:lnTo>
                  <a:lnTo>
                    <a:pt x="299" y="205"/>
                  </a:lnTo>
                  <a:lnTo>
                    <a:pt x="299" y="218"/>
                  </a:lnTo>
                  <a:lnTo>
                    <a:pt x="300" y="218"/>
                  </a:lnTo>
                  <a:lnTo>
                    <a:pt x="300" y="234"/>
                  </a:lnTo>
                  <a:lnTo>
                    <a:pt x="300" y="230"/>
                  </a:lnTo>
                  <a:lnTo>
                    <a:pt x="301" y="230"/>
                  </a:lnTo>
                  <a:lnTo>
                    <a:pt x="301" y="234"/>
                  </a:lnTo>
                  <a:lnTo>
                    <a:pt x="301" y="233"/>
                  </a:lnTo>
                  <a:lnTo>
                    <a:pt x="302" y="233"/>
                  </a:lnTo>
                  <a:lnTo>
                    <a:pt x="302" y="234"/>
                  </a:lnTo>
                  <a:lnTo>
                    <a:pt x="303" y="234"/>
                  </a:lnTo>
                  <a:lnTo>
                    <a:pt x="304" y="234"/>
                  </a:lnTo>
                  <a:lnTo>
                    <a:pt x="305" y="234"/>
                  </a:lnTo>
                  <a:lnTo>
                    <a:pt x="306" y="234"/>
                  </a:lnTo>
                  <a:lnTo>
                    <a:pt x="307" y="234"/>
                  </a:lnTo>
                  <a:lnTo>
                    <a:pt x="308" y="234"/>
                  </a:lnTo>
                  <a:lnTo>
                    <a:pt x="309" y="234"/>
                  </a:lnTo>
                  <a:lnTo>
                    <a:pt x="310" y="234"/>
                  </a:lnTo>
                  <a:lnTo>
                    <a:pt x="311" y="234"/>
                  </a:lnTo>
                  <a:lnTo>
                    <a:pt x="312" y="234"/>
                  </a:lnTo>
                  <a:lnTo>
                    <a:pt x="313" y="234"/>
                  </a:lnTo>
                  <a:lnTo>
                    <a:pt x="314" y="234"/>
                  </a:lnTo>
                  <a:lnTo>
                    <a:pt x="315" y="234"/>
                  </a:lnTo>
                  <a:lnTo>
                    <a:pt x="316" y="234"/>
                  </a:lnTo>
                  <a:lnTo>
                    <a:pt x="317" y="234"/>
                  </a:lnTo>
                  <a:lnTo>
                    <a:pt x="318" y="234"/>
                  </a:lnTo>
                  <a:lnTo>
                    <a:pt x="319" y="234"/>
                  </a:lnTo>
                  <a:lnTo>
                    <a:pt x="320" y="234"/>
                  </a:lnTo>
                  <a:lnTo>
                    <a:pt x="321" y="234"/>
                  </a:lnTo>
                  <a:lnTo>
                    <a:pt x="322" y="234"/>
                  </a:lnTo>
                  <a:lnTo>
                    <a:pt x="323" y="234"/>
                  </a:lnTo>
                  <a:lnTo>
                    <a:pt x="324" y="234"/>
                  </a:lnTo>
                  <a:lnTo>
                    <a:pt x="325" y="234"/>
                  </a:lnTo>
                  <a:lnTo>
                    <a:pt x="326" y="234"/>
                  </a:lnTo>
                  <a:lnTo>
                    <a:pt x="327" y="234"/>
                  </a:lnTo>
                  <a:lnTo>
                    <a:pt x="328" y="234"/>
                  </a:lnTo>
                  <a:lnTo>
                    <a:pt x="329" y="234"/>
                  </a:lnTo>
                  <a:lnTo>
                    <a:pt x="330" y="234"/>
                  </a:lnTo>
                  <a:lnTo>
                    <a:pt x="331" y="234"/>
                  </a:lnTo>
                  <a:lnTo>
                    <a:pt x="332" y="234"/>
                  </a:lnTo>
                  <a:lnTo>
                    <a:pt x="333" y="234"/>
                  </a:lnTo>
                  <a:lnTo>
                    <a:pt x="334" y="234"/>
                  </a:lnTo>
                  <a:lnTo>
                    <a:pt x="335" y="234"/>
                  </a:lnTo>
                  <a:lnTo>
                    <a:pt x="336" y="234"/>
                  </a:lnTo>
                  <a:lnTo>
                    <a:pt x="337" y="234"/>
                  </a:lnTo>
                  <a:lnTo>
                    <a:pt x="338" y="234"/>
                  </a:lnTo>
                  <a:lnTo>
                    <a:pt x="339" y="234"/>
                  </a:lnTo>
                  <a:lnTo>
                    <a:pt x="340" y="234"/>
                  </a:lnTo>
                  <a:lnTo>
                    <a:pt x="340" y="231"/>
                  </a:lnTo>
                  <a:lnTo>
                    <a:pt x="340" y="232"/>
                  </a:lnTo>
                  <a:lnTo>
                    <a:pt x="341" y="232"/>
                  </a:lnTo>
                  <a:lnTo>
                    <a:pt x="341" y="234"/>
                  </a:lnTo>
                  <a:lnTo>
                    <a:pt x="342" y="234"/>
                  </a:lnTo>
                  <a:lnTo>
                    <a:pt x="343" y="234"/>
                  </a:lnTo>
                  <a:lnTo>
                    <a:pt x="344" y="234"/>
                  </a:lnTo>
                  <a:lnTo>
                    <a:pt x="345" y="234"/>
                  </a:lnTo>
                  <a:lnTo>
                    <a:pt x="346" y="234"/>
                  </a:lnTo>
                  <a:lnTo>
                    <a:pt x="347" y="234"/>
                  </a:lnTo>
                  <a:lnTo>
                    <a:pt x="348" y="234"/>
                  </a:lnTo>
                  <a:lnTo>
                    <a:pt x="349" y="234"/>
                  </a:lnTo>
                  <a:lnTo>
                    <a:pt x="349" y="229"/>
                  </a:lnTo>
                  <a:lnTo>
                    <a:pt x="349" y="232"/>
                  </a:lnTo>
                  <a:lnTo>
                    <a:pt x="350" y="232"/>
                  </a:lnTo>
                  <a:lnTo>
                    <a:pt x="350" y="234"/>
                  </a:lnTo>
                  <a:lnTo>
                    <a:pt x="350" y="232"/>
                  </a:lnTo>
                  <a:lnTo>
                    <a:pt x="351" y="232"/>
                  </a:lnTo>
                  <a:lnTo>
                    <a:pt x="351" y="234"/>
                  </a:lnTo>
                  <a:lnTo>
                    <a:pt x="351" y="233"/>
                  </a:lnTo>
                  <a:lnTo>
                    <a:pt x="352" y="233"/>
                  </a:lnTo>
                  <a:lnTo>
                    <a:pt x="352" y="234"/>
                  </a:lnTo>
                  <a:lnTo>
                    <a:pt x="353" y="234"/>
                  </a:lnTo>
                  <a:lnTo>
                    <a:pt x="354" y="234"/>
                  </a:lnTo>
                  <a:lnTo>
                    <a:pt x="354" y="233"/>
                  </a:lnTo>
                  <a:lnTo>
                    <a:pt x="354" y="234"/>
                  </a:lnTo>
                  <a:lnTo>
                    <a:pt x="355" y="234"/>
                  </a:lnTo>
                  <a:lnTo>
                    <a:pt x="356" y="234"/>
                  </a:lnTo>
                  <a:lnTo>
                    <a:pt x="357" y="234"/>
                  </a:lnTo>
                  <a:lnTo>
                    <a:pt x="358" y="234"/>
                  </a:lnTo>
                  <a:lnTo>
                    <a:pt x="359" y="234"/>
                  </a:lnTo>
                  <a:lnTo>
                    <a:pt x="360" y="234"/>
                  </a:lnTo>
                  <a:lnTo>
                    <a:pt x="361" y="234"/>
                  </a:lnTo>
                  <a:lnTo>
                    <a:pt x="362" y="234"/>
                  </a:lnTo>
                  <a:lnTo>
                    <a:pt x="363" y="234"/>
                  </a:lnTo>
                  <a:lnTo>
                    <a:pt x="364" y="234"/>
                  </a:lnTo>
                  <a:lnTo>
                    <a:pt x="365" y="234"/>
                  </a:lnTo>
                  <a:lnTo>
                    <a:pt x="366" y="234"/>
                  </a:lnTo>
                  <a:lnTo>
                    <a:pt x="367" y="234"/>
                  </a:lnTo>
                  <a:lnTo>
                    <a:pt x="368" y="234"/>
                  </a:lnTo>
                  <a:lnTo>
                    <a:pt x="369" y="234"/>
                  </a:lnTo>
                  <a:lnTo>
                    <a:pt x="370" y="234"/>
                  </a:lnTo>
                  <a:lnTo>
                    <a:pt x="371" y="234"/>
                  </a:lnTo>
                  <a:lnTo>
                    <a:pt x="372" y="234"/>
                  </a:lnTo>
                  <a:lnTo>
                    <a:pt x="373" y="234"/>
                  </a:lnTo>
                  <a:lnTo>
                    <a:pt x="374" y="234"/>
                  </a:lnTo>
                  <a:lnTo>
                    <a:pt x="375" y="234"/>
                  </a:lnTo>
                  <a:lnTo>
                    <a:pt x="376" y="234"/>
                  </a:lnTo>
                  <a:lnTo>
                    <a:pt x="377" y="234"/>
                  </a:lnTo>
                  <a:lnTo>
                    <a:pt x="378" y="234"/>
                  </a:lnTo>
                  <a:lnTo>
                    <a:pt x="379" y="234"/>
                  </a:lnTo>
                  <a:lnTo>
                    <a:pt x="380" y="234"/>
                  </a:lnTo>
                  <a:lnTo>
                    <a:pt x="381" y="234"/>
                  </a:lnTo>
                  <a:lnTo>
                    <a:pt x="382" y="234"/>
                  </a:lnTo>
                  <a:lnTo>
                    <a:pt x="382" y="233"/>
                  </a:lnTo>
                  <a:lnTo>
                    <a:pt x="382" y="234"/>
                  </a:lnTo>
                  <a:lnTo>
                    <a:pt x="383" y="234"/>
                  </a:lnTo>
                  <a:lnTo>
                    <a:pt x="384" y="234"/>
                  </a:lnTo>
                  <a:lnTo>
                    <a:pt x="385" y="234"/>
                  </a:lnTo>
                  <a:lnTo>
                    <a:pt x="386" y="234"/>
                  </a:lnTo>
                  <a:lnTo>
                    <a:pt x="387" y="234"/>
                  </a:lnTo>
                  <a:lnTo>
                    <a:pt x="388" y="234"/>
                  </a:lnTo>
                  <a:lnTo>
                    <a:pt x="389" y="234"/>
                  </a:lnTo>
                  <a:lnTo>
                    <a:pt x="390" y="234"/>
                  </a:lnTo>
                  <a:lnTo>
                    <a:pt x="391" y="234"/>
                  </a:lnTo>
                  <a:lnTo>
                    <a:pt x="392" y="234"/>
                  </a:lnTo>
                  <a:lnTo>
                    <a:pt x="393" y="234"/>
                  </a:lnTo>
                  <a:lnTo>
                    <a:pt x="394" y="234"/>
                  </a:lnTo>
                  <a:lnTo>
                    <a:pt x="395" y="234"/>
                  </a:lnTo>
                  <a:lnTo>
                    <a:pt x="396" y="234"/>
                  </a:lnTo>
                  <a:lnTo>
                    <a:pt x="397" y="234"/>
                  </a:lnTo>
                  <a:lnTo>
                    <a:pt x="398" y="234"/>
                  </a:lnTo>
                  <a:lnTo>
                    <a:pt x="399" y="234"/>
                  </a:lnTo>
                  <a:lnTo>
                    <a:pt x="400" y="234"/>
                  </a:lnTo>
                  <a:lnTo>
                    <a:pt x="401" y="234"/>
                  </a:lnTo>
                  <a:lnTo>
                    <a:pt x="402" y="234"/>
                  </a:lnTo>
                  <a:lnTo>
                    <a:pt x="403" y="234"/>
                  </a:lnTo>
                  <a:lnTo>
                    <a:pt x="404" y="234"/>
                  </a:lnTo>
                  <a:lnTo>
                    <a:pt x="405" y="234"/>
                  </a:lnTo>
                  <a:lnTo>
                    <a:pt x="406" y="234"/>
                  </a:lnTo>
                  <a:lnTo>
                    <a:pt x="407" y="234"/>
                  </a:lnTo>
                  <a:lnTo>
                    <a:pt x="408" y="234"/>
                  </a:lnTo>
                  <a:lnTo>
                    <a:pt x="409" y="234"/>
                  </a:lnTo>
                  <a:lnTo>
                    <a:pt x="409" y="227"/>
                  </a:lnTo>
                  <a:lnTo>
                    <a:pt x="409" y="229"/>
                  </a:lnTo>
                  <a:lnTo>
                    <a:pt x="410" y="229"/>
                  </a:lnTo>
                  <a:lnTo>
                    <a:pt x="410" y="234"/>
                  </a:lnTo>
                  <a:lnTo>
                    <a:pt x="410" y="229"/>
                  </a:lnTo>
                  <a:lnTo>
                    <a:pt x="411" y="229"/>
                  </a:lnTo>
                  <a:lnTo>
                    <a:pt x="411" y="234"/>
                  </a:lnTo>
                  <a:lnTo>
                    <a:pt x="411" y="233"/>
                  </a:lnTo>
                  <a:lnTo>
                    <a:pt x="412" y="233"/>
                  </a:lnTo>
                  <a:lnTo>
                    <a:pt x="412" y="234"/>
                  </a:lnTo>
                  <a:lnTo>
                    <a:pt x="413" y="234"/>
                  </a:lnTo>
                  <a:lnTo>
                    <a:pt x="414" y="234"/>
                  </a:lnTo>
                  <a:lnTo>
                    <a:pt x="415" y="234"/>
                  </a:lnTo>
                  <a:lnTo>
                    <a:pt x="416" y="234"/>
                  </a:lnTo>
                  <a:lnTo>
                    <a:pt x="417" y="234"/>
                  </a:lnTo>
                  <a:lnTo>
                    <a:pt x="418" y="234"/>
                  </a:lnTo>
                  <a:lnTo>
                    <a:pt x="419" y="234"/>
                  </a:lnTo>
                  <a:lnTo>
                    <a:pt x="420" y="234"/>
                  </a:lnTo>
                  <a:lnTo>
                    <a:pt x="421" y="234"/>
                  </a:lnTo>
                  <a:lnTo>
                    <a:pt x="422" y="234"/>
                  </a:lnTo>
                  <a:lnTo>
                    <a:pt x="423" y="234"/>
                  </a:lnTo>
                  <a:lnTo>
                    <a:pt x="424" y="234"/>
                  </a:lnTo>
                  <a:lnTo>
                    <a:pt x="425" y="234"/>
                  </a:lnTo>
                  <a:lnTo>
                    <a:pt x="426" y="234"/>
                  </a:lnTo>
                  <a:lnTo>
                    <a:pt x="427" y="234"/>
                  </a:lnTo>
                  <a:lnTo>
                    <a:pt x="427" y="233"/>
                  </a:lnTo>
                  <a:lnTo>
                    <a:pt x="428" y="233"/>
                  </a:lnTo>
                  <a:lnTo>
                    <a:pt x="428" y="234"/>
                  </a:lnTo>
                  <a:lnTo>
                    <a:pt x="429" y="234"/>
                  </a:lnTo>
                  <a:lnTo>
                    <a:pt x="430" y="234"/>
                  </a:lnTo>
                  <a:lnTo>
                    <a:pt x="431" y="234"/>
                  </a:lnTo>
                  <a:lnTo>
                    <a:pt x="432" y="234"/>
                  </a:lnTo>
                  <a:lnTo>
                    <a:pt x="433" y="234"/>
                  </a:lnTo>
                  <a:lnTo>
                    <a:pt x="434" y="234"/>
                  </a:lnTo>
                  <a:lnTo>
                    <a:pt x="435" y="234"/>
                  </a:lnTo>
                  <a:lnTo>
                    <a:pt x="436" y="234"/>
                  </a:lnTo>
                  <a:lnTo>
                    <a:pt x="437" y="234"/>
                  </a:lnTo>
                  <a:lnTo>
                    <a:pt x="438" y="234"/>
                  </a:lnTo>
                  <a:lnTo>
                    <a:pt x="439" y="234"/>
                  </a:lnTo>
                  <a:lnTo>
                    <a:pt x="440" y="234"/>
                  </a:lnTo>
                  <a:lnTo>
                    <a:pt x="441" y="234"/>
                  </a:lnTo>
                  <a:lnTo>
                    <a:pt x="441" y="123"/>
                  </a:lnTo>
                  <a:lnTo>
                    <a:pt x="441" y="178"/>
                  </a:lnTo>
                  <a:lnTo>
                    <a:pt x="442" y="178"/>
                  </a:lnTo>
                  <a:lnTo>
                    <a:pt x="442" y="191"/>
                  </a:lnTo>
                  <a:lnTo>
                    <a:pt x="443" y="191"/>
                  </a:lnTo>
                  <a:lnTo>
                    <a:pt x="443" y="159"/>
                  </a:lnTo>
                  <a:lnTo>
                    <a:pt x="443" y="226"/>
                  </a:lnTo>
                  <a:lnTo>
                    <a:pt x="443" y="220"/>
                  </a:lnTo>
                  <a:lnTo>
                    <a:pt x="444" y="220"/>
                  </a:lnTo>
                  <a:lnTo>
                    <a:pt x="444" y="233"/>
                  </a:lnTo>
                  <a:lnTo>
                    <a:pt x="444" y="229"/>
                  </a:lnTo>
                  <a:lnTo>
                    <a:pt x="445" y="229"/>
                  </a:lnTo>
                  <a:lnTo>
                    <a:pt x="445" y="234"/>
                  </a:lnTo>
                  <a:lnTo>
                    <a:pt x="445" y="233"/>
                  </a:lnTo>
                  <a:lnTo>
                    <a:pt x="446" y="233"/>
                  </a:lnTo>
                  <a:lnTo>
                    <a:pt x="446" y="234"/>
                  </a:lnTo>
                  <a:lnTo>
                    <a:pt x="447" y="234"/>
                  </a:lnTo>
                  <a:lnTo>
                    <a:pt x="448" y="234"/>
                  </a:lnTo>
                  <a:lnTo>
                    <a:pt x="449" y="234"/>
                  </a:lnTo>
                  <a:lnTo>
                    <a:pt x="450" y="234"/>
                  </a:lnTo>
                  <a:lnTo>
                    <a:pt x="451" y="234"/>
                  </a:lnTo>
                  <a:lnTo>
                    <a:pt x="452" y="234"/>
                  </a:lnTo>
                  <a:lnTo>
                    <a:pt x="453" y="234"/>
                  </a:lnTo>
                  <a:lnTo>
                    <a:pt x="454" y="234"/>
                  </a:lnTo>
                  <a:lnTo>
                    <a:pt x="455" y="234"/>
                  </a:lnTo>
                  <a:lnTo>
                    <a:pt x="455" y="233"/>
                  </a:lnTo>
                  <a:lnTo>
                    <a:pt x="456" y="233"/>
                  </a:lnTo>
                  <a:lnTo>
                    <a:pt x="456" y="234"/>
                  </a:lnTo>
                  <a:lnTo>
                    <a:pt x="456" y="233"/>
                  </a:lnTo>
                  <a:lnTo>
                    <a:pt x="457" y="233"/>
                  </a:lnTo>
                  <a:lnTo>
                    <a:pt x="457" y="234"/>
                  </a:lnTo>
                  <a:lnTo>
                    <a:pt x="458" y="234"/>
                  </a:lnTo>
                  <a:lnTo>
                    <a:pt x="458" y="232"/>
                  </a:lnTo>
                  <a:lnTo>
                    <a:pt x="458" y="234"/>
                  </a:lnTo>
                  <a:lnTo>
                    <a:pt x="459" y="234"/>
                  </a:lnTo>
                  <a:lnTo>
                    <a:pt x="460" y="234"/>
                  </a:lnTo>
                  <a:lnTo>
                    <a:pt x="460" y="228"/>
                  </a:lnTo>
                  <a:lnTo>
                    <a:pt x="460" y="230"/>
                  </a:lnTo>
                  <a:lnTo>
                    <a:pt x="461" y="230"/>
                  </a:lnTo>
                  <a:lnTo>
                    <a:pt x="461" y="234"/>
                  </a:lnTo>
                  <a:lnTo>
                    <a:pt x="461" y="230"/>
                  </a:lnTo>
                  <a:lnTo>
                    <a:pt x="462" y="230"/>
                  </a:lnTo>
                  <a:lnTo>
                    <a:pt x="462" y="234"/>
                  </a:lnTo>
                  <a:lnTo>
                    <a:pt x="462" y="233"/>
                  </a:lnTo>
                  <a:lnTo>
                    <a:pt x="463" y="233"/>
                  </a:lnTo>
                  <a:lnTo>
                    <a:pt x="463" y="234"/>
                  </a:lnTo>
                  <a:lnTo>
                    <a:pt x="464" y="234"/>
                  </a:lnTo>
                  <a:lnTo>
                    <a:pt x="465" y="234"/>
                  </a:lnTo>
                  <a:lnTo>
                    <a:pt x="466" y="234"/>
                  </a:lnTo>
                  <a:lnTo>
                    <a:pt x="467" y="234"/>
                  </a:lnTo>
                  <a:lnTo>
                    <a:pt x="468" y="234"/>
                  </a:lnTo>
                  <a:lnTo>
                    <a:pt x="469" y="234"/>
                  </a:lnTo>
                  <a:lnTo>
                    <a:pt x="470" y="234"/>
                  </a:lnTo>
                  <a:lnTo>
                    <a:pt x="471" y="234"/>
                  </a:lnTo>
                  <a:lnTo>
                    <a:pt x="472" y="234"/>
                  </a:lnTo>
                  <a:lnTo>
                    <a:pt x="473" y="234"/>
                  </a:lnTo>
                  <a:lnTo>
                    <a:pt x="474" y="234"/>
                  </a:lnTo>
                  <a:lnTo>
                    <a:pt x="475" y="234"/>
                  </a:lnTo>
                  <a:lnTo>
                    <a:pt x="476" y="234"/>
                  </a:lnTo>
                  <a:lnTo>
                    <a:pt x="477" y="234"/>
                  </a:lnTo>
                  <a:lnTo>
                    <a:pt x="478" y="234"/>
                  </a:lnTo>
                  <a:lnTo>
                    <a:pt x="479" y="234"/>
                  </a:lnTo>
                  <a:lnTo>
                    <a:pt x="480" y="234"/>
                  </a:lnTo>
                  <a:lnTo>
                    <a:pt x="481" y="234"/>
                  </a:lnTo>
                  <a:lnTo>
                    <a:pt x="482" y="234"/>
                  </a:lnTo>
                  <a:lnTo>
                    <a:pt x="483" y="234"/>
                  </a:lnTo>
                  <a:lnTo>
                    <a:pt x="483" y="232"/>
                  </a:lnTo>
                  <a:lnTo>
                    <a:pt x="483" y="234"/>
                  </a:lnTo>
                  <a:lnTo>
                    <a:pt x="484" y="234"/>
                  </a:lnTo>
                  <a:lnTo>
                    <a:pt x="485" y="234"/>
                  </a:lnTo>
                  <a:lnTo>
                    <a:pt x="485" y="233"/>
                  </a:lnTo>
                  <a:lnTo>
                    <a:pt x="485" y="234"/>
                  </a:lnTo>
                  <a:lnTo>
                    <a:pt x="486" y="234"/>
                  </a:lnTo>
                  <a:lnTo>
                    <a:pt x="487" y="234"/>
                  </a:lnTo>
                  <a:lnTo>
                    <a:pt x="488" y="234"/>
                  </a:lnTo>
                  <a:lnTo>
                    <a:pt x="489" y="234"/>
                  </a:lnTo>
                  <a:lnTo>
                    <a:pt x="490" y="234"/>
                  </a:lnTo>
                  <a:lnTo>
                    <a:pt x="491" y="234"/>
                  </a:lnTo>
                  <a:lnTo>
                    <a:pt x="492" y="234"/>
                  </a:lnTo>
                  <a:lnTo>
                    <a:pt x="493" y="234"/>
                  </a:lnTo>
                  <a:lnTo>
                    <a:pt x="494" y="234"/>
                  </a:lnTo>
                  <a:lnTo>
                    <a:pt x="495" y="234"/>
                  </a:lnTo>
                  <a:lnTo>
                    <a:pt x="496" y="234"/>
                  </a:lnTo>
                  <a:lnTo>
                    <a:pt x="497" y="234"/>
                  </a:lnTo>
                  <a:lnTo>
                    <a:pt x="498" y="234"/>
                  </a:lnTo>
                  <a:lnTo>
                    <a:pt x="499" y="234"/>
                  </a:lnTo>
                  <a:lnTo>
                    <a:pt x="500" y="234"/>
                  </a:lnTo>
                  <a:lnTo>
                    <a:pt x="501" y="234"/>
                  </a:lnTo>
                  <a:lnTo>
                    <a:pt x="501" y="230"/>
                  </a:lnTo>
                  <a:lnTo>
                    <a:pt x="501" y="233"/>
                  </a:lnTo>
                  <a:lnTo>
                    <a:pt x="502" y="233"/>
                  </a:lnTo>
                  <a:lnTo>
                    <a:pt x="503" y="233"/>
                  </a:lnTo>
                  <a:lnTo>
                    <a:pt x="503" y="231"/>
                  </a:lnTo>
                  <a:lnTo>
                    <a:pt x="503" y="234"/>
                  </a:lnTo>
                  <a:lnTo>
                    <a:pt x="504" y="234"/>
                  </a:lnTo>
                  <a:lnTo>
                    <a:pt x="505" y="234"/>
                  </a:lnTo>
                  <a:lnTo>
                    <a:pt x="506" y="234"/>
                  </a:lnTo>
                  <a:lnTo>
                    <a:pt x="507" y="234"/>
                  </a:lnTo>
                  <a:lnTo>
                    <a:pt x="508" y="234"/>
                  </a:lnTo>
                  <a:lnTo>
                    <a:pt x="509" y="234"/>
                  </a:lnTo>
                  <a:lnTo>
                    <a:pt x="510" y="234"/>
                  </a:lnTo>
                  <a:lnTo>
                    <a:pt x="511" y="234"/>
                  </a:lnTo>
                  <a:lnTo>
                    <a:pt x="512" y="234"/>
                  </a:lnTo>
                  <a:lnTo>
                    <a:pt x="513" y="234"/>
                  </a:lnTo>
                  <a:lnTo>
                    <a:pt x="514" y="234"/>
                  </a:lnTo>
                  <a:lnTo>
                    <a:pt x="514" y="233"/>
                  </a:lnTo>
                  <a:lnTo>
                    <a:pt x="515" y="233"/>
                  </a:lnTo>
                  <a:lnTo>
                    <a:pt x="515" y="234"/>
                  </a:lnTo>
                  <a:lnTo>
                    <a:pt x="516" y="234"/>
                  </a:lnTo>
                  <a:lnTo>
                    <a:pt x="517" y="234"/>
                  </a:lnTo>
                  <a:lnTo>
                    <a:pt x="518" y="234"/>
                  </a:lnTo>
                  <a:lnTo>
                    <a:pt x="519" y="234"/>
                  </a:lnTo>
                  <a:lnTo>
                    <a:pt x="520" y="234"/>
                  </a:lnTo>
                  <a:lnTo>
                    <a:pt x="521" y="234"/>
                  </a:lnTo>
                  <a:lnTo>
                    <a:pt x="522" y="234"/>
                  </a:lnTo>
                  <a:lnTo>
                    <a:pt x="523" y="234"/>
                  </a:lnTo>
                  <a:lnTo>
                    <a:pt x="524" y="234"/>
                  </a:lnTo>
                  <a:lnTo>
                    <a:pt x="525" y="234"/>
                  </a:lnTo>
                  <a:lnTo>
                    <a:pt x="526" y="234"/>
                  </a:lnTo>
                  <a:lnTo>
                    <a:pt x="527" y="234"/>
                  </a:lnTo>
                  <a:lnTo>
                    <a:pt x="528" y="234"/>
                  </a:lnTo>
                  <a:lnTo>
                    <a:pt x="529" y="234"/>
                  </a:lnTo>
                  <a:lnTo>
                    <a:pt x="530" y="234"/>
                  </a:lnTo>
                  <a:lnTo>
                    <a:pt x="531" y="234"/>
                  </a:lnTo>
                  <a:lnTo>
                    <a:pt x="532" y="234"/>
                  </a:lnTo>
                  <a:lnTo>
                    <a:pt x="533" y="234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6" y="234"/>
                  </a:lnTo>
                  <a:lnTo>
                    <a:pt x="537" y="234"/>
                  </a:lnTo>
                  <a:lnTo>
                    <a:pt x="538" y="234"/>
                  </a:lnTo>
                  <a:lnTo>
                    <a:pt x="539" y="234"/>
                  </a:lnTo>
                  <a:lnTo>
                    <a:pt x="540" y="234"/>
                  </a:lnTo>
                  <a:lnTo>
                    <a:pt x="541" y="234"/>
                  </a:lnTo>
                  <a:lnTo>
                    <a:pt x="542" y="234"/>
                  </a:lnTo>
                  <a:lnTo>
                    <a:pt x="543" y="234"/>
                  </a:lnTo>
                  <a:lnTo>
                    <a:pt x="544" y="234"/>
                  </a:lnTo>
                  <a:lnTo>
                    <a:pt x="545" y="234"/>
                  </a:lnTo>
                  <a:lnTo>
                    <a:pt x="546" y="234"/>
                  </a:lnTo>
                  <a:lnTo>
                    <a:pt x="547" y="234"/>
                  </a:lnTo>
                  <a:lnTo>
                    <a:pt x="548" y="234"/>
                  </a:lnTo>
                  <a:lnTo>
                    <a:pt x="549" y="234"/>
                  </a:lnTo>
                  <a:lnTo>
                    <a:pt x="550" y="234"/>
                  </a:lnTo>
                  <a:lnTo>
                    <a:pt x="551" y="234"/>
                  </a:lnTo>
                  <a:lnTo>
                    <a:pt x="552" y="234"/>
                  </a:lnTo>
                  <a:lnTo>
                    <a:pt x="553" y="234"/>
                  </a:lnTo>
                  <a:lnTo>
                    <a:pt x="554" y="234"/>
                  </a:lnTo>
                  <a:lnTo>
                    <a:pt x="555" y="234"/>
                  </a:lnTo>
                  <a:lnTo>
                    <a:pt x="556" y="234"/>
                  </a:lnTo>
                  <a:lnTo>
                    <a:pt x="557" y="234"/>
                  </a:lnTo>
                  <a:lnTo>
                    <a:pt x="558" y="234"/>
                  </a:lnTo>
                  <a:lnTo>
                    <a:pt x="559" y="234"/>
                  </a:lnTo>
                  <a:lnTo>
                    <a:pt x="560" y="234"/>
                  </a:lnTo>
                  <a:lnTo>
                    <a:pt x="561" y="234"/>
                  </a:lnTo>
                  <a:lnTo>
                    <a:pt x="562" y="234"/>
                  </a:lnTo>
                  <a:lnTo>
                    <a:pt x="563" y="234"/>
                  </a:lnTo>
                  <a:lnTo>
                    <a:pt x="564" y="234"/>
                  </a:lnTo>
                  <a:lnTo>
                    <a:pt x="565" y="234"/>
                  </a:lnTo>
                  <a:lnTo>
                    <a:pt x="566" y="234"/>
                  </a:lnTo>
                  <a:lnTo>
                    <a:pt x="567" y="234"/>
                  </a:lnTo>
                  <a:lnTo>
                    <a:pt x="568" y="234"/>
                  </a:lnTo>
                  <a:lnTo>
                    <a:pt x="569" y="234"/>
                  </a:lnTo>
                  <a:lnTo>
                    <a:pt x="570" y="234"/>
                  </a:lnTo>
                  <a:lnTo>
                    <a:pt x="571" y="234"/>
                  </a:lnTo>
                  <a:lnTo>
                    <a:pt x="572" y="234"/>
                  </a:lnTo>
                  <a:lnTo>
                    <a:pt x="573" y="234"/>
                  </a:lnTo>
                  <a:lnTo>
                    <a:pt x="574" y="234"/>
                  </a:lnTo>
                  <a:lnTo>
                    <a:pt x="575" y="234"/>
                  </a:lnTo>
                  <a:lnTo>
                    <a:pt x="576" y="234"/>
                  </a:lnTo>
                  <a:lnTo>
                    <a:pt x="577" y="234"/>
                  </a:lnTo>
                  <a:lnTo>
                    <a:pt x="578" y="234"/>
                  </a:lnTo>
                  <a:lnTo>
                    <a:pt x="579" y="234"/>
                  </a:lnTo>
                  <a:lnTo>
                    <a:pt x="580" y="234"/>
                  </a:lnTo>
                  <a:lnTo>
                    <a:pt x="581" y="234"/>
                  </a:lnTo>
                  <a:lnTo>
                    <a:pt x="582" y="234"/>
                  </a:lnTo>
                  <a:lnTo>
                    <a:pt x="583" y="234"/>
                  </a:lnTo>
                  <a:lnTo>
                    <a:pt x="584" y="234"/>
                  </a:lnTo>
                  <a:lnTo>
                    <a:pt x="585" y="234"/>
                  </a:lnTo>
                  <a:lnTo>
                    <a:pt x="586" y="234"/>
                  </a:lnTo>
                  <a:lnTo>
                    <a:pt x="587" y="234"/>
                  </a:lnTo>
                  <a:lnTo>
                    <a:pt x="588" y="234"/>
                  </a:lnTo>
                  <a:lnTo>
                    <a:pt x="589" y="234"/>
                  </a:lnTo>
                  <a:lnTo>
                    <a:pt x="590" y="234"/>
                  </a:lnTo>
                  <a:lnTo>
                    <a:pt x="591" y="234"/>
                  </a:lnTo>
                  <a:lnTo>
                    <a:pt x="592" y="234"/>
                  </a:lnTo>
                  <a:lnTo>
                    <a:pt x="593" y="234"/>
                  </a:lnTo>
                  <a:lnTo>
                    <a:pt x="594" y="234"/>
                  </a:lnTo>
                  <a:lnTo>
                    <a:pt x="595" y="234"/>
                  </a:lnTo>
                  <a:lnTo>
                    <a:pt x="596" y="234"/>
                  </a:lnTo>
                  <a:lnTo>
                    <a:pt x="597" y="234"/>
                  </a:lnTo>
                  <a:lnTo>
                    <a:pt x="598" y="234"/>
                  </a:lnTo>
                  <a:lnTo>
                    <a:pt x="599" y="234"/>
                  </a:lnTo>
                  <a:lnTo>
                    <a:pt x="600" y="234"/>
                  </a:lnTo>
                  <a:lnTo>
                    <a:pt x="601" y="234"/>
                  </a:lnTo>
                  <a:lnTo>
                    <a:pt x="602" y="234"/>
                  </a:lnTo>
                  <a:lnTo>
                    <a:pt x="603" y="234"/>
                  </a:lnTo>
                  <a:lnTo>
                    <a:pt x="604" y="234"/>
                  </a:lnTo>
                  <a:lnTo>
                    <a:pt x="605" y="234"/>
                  </a:lnTo>
                  <a:lnTo>
                    <a:pt x="606" y="234"/>
                  </a:lnTo>
                  <a:lnTo>
                    <a:pt x="607" y="234"/>
                  </a:lnTo>
                  <a:lnTo>
                    <a:pt x="608" y="234"/>
                  </a:lnTo>
                  <a:lnTo>
                    <a:pt x="609" y="234"/>
                  </a:lnTo>
                  <a:lnTo>
                    <a:pt x="610" y="234"/>
                  </a:lnTo>
                  <a:lnTo>
                    <a:pt x="611" y="234"/>
                  </a:lnTo>
                  <a:lnTo>
                    <a:pt x="612" y="234"/>
                  </a:lnTo>
                  <a:lnTo>
                    <a:pt x="613" y="234"/>
                  </a:lnTo>
                  <a:lnTo>
                    <a:pt x="614" y="234"/>
                  </a:lnTo>
                  <a:lnTo>
                    <a:pt x="615" y="234"/>
                  </a:lnTo>
                  <a:lnTo>
                    <a:pt x="616" y="234"/>
                  </a:lnTo>
                  <a:lnTo>
                    <a:pt x="617" y="234"/>
                  </a:lnTo>
                  <a:lnTo>
                    <a:pt x="618" y="234"/>
                  </a:lnTo>
                  <a:lnTo>
                    <a:pt x="619" y="234"/>
                  </a:lnTo>
                  <a:lnTo>
                    <a:pt x="620" y="234"/>
                  </a:lnTo>
                  <a:lnTo>
                    <a:pt x="621" y="234"/>
                  </a:lnTo>
                  <a:lnTo>
                    <a:pt x="622" y="234"/>
                  </a:lnTo>
                  <a:lnTo>
                    <a:pt x="622" y="233"/>
                  </a:lnTo>
                  <a:lnTo>
                    <a:pt x="622" y="234"/>
                  </a:lnTo>
                  <a:lnTo>
                    <a:pt x="623" y="234"/>
                  </a:lnTo>
                  <a:lnTo>
                    <a:pt x="624" y="234"/>
                  </a:lnTo>
                  <a:lnTo>
                    <a:pt x="625" y="234"/>
                  </a:lnTo>
                  <a:lnTo>
                    <a:pt x="626" y="234"/>
                  </a:lnTo>
                  <a:lnTo>
                    <a:pt x="627" y="234"/>
                  </a:lnTo>
                  <a:lnTo>
                    <a:pt x="628" y="234"/>
                  </a:lnTo>
                  <a:lnTo>
                    <a:pt x="629" y="234"/>
                  </a:lnTo>
                  <a:lnTo>
                    <a:pt x="630" y="234"/>
                  </a:lnTo>
                  <a:lnTo>
                    <a:pt x="631" y="234"/>
                  </a:lnTo>
                  <a:lnTo>
                    <a:pt x="632" y="234"/>
                  </a:lnTo>
                  <a:lnTo>
                    <a:pt x="633" y="234"/>
                  </a:lnTo>
                  <a:lnTo>
                    <a:pt x="634" y="234"/>
                  </a:lnTo>
                  <a:lnTo>
                    <a:pt x="635" y="234"/>
                  </a:lnTo>
                  <a:lnTo>
                    <a:pt x="636" y="234"/>
                  </a:lnTo>
                  <a:lnTo>
                    <a:pt x="637" y="234"/>
                  </a:lnTo>
                  <a:lnTo>
                    <a:pt x="638" y="234"/>
                  </a:lnTo>
                  <a:lnTo>
                    <a:pt x="639" y="234"/>
                  </a:lnTo>
                  <a:lnTo>
                    <a:pt x="640" y="234"/>
                  </a:lnTo>
                  <a:lnTo>
                    <a:pt x="641" y="234"/>
                  </a:lnTo>
                  <a:lnTo>
                    <a:pt x="642" y="234"/>
                  </a:lnTo>
                  <a:lnTo>
                    <a:pt x="643" y="234"/>
                  </a:lnTo>
                  <a:lnTo>
                    <a:pt x="644" y="234"/>
                  </a:lnTo>
                  <a:lnTo>
                    <a:pt x="645" y="234"/>
                  </a:lnTo>
                  <a:lnTo>
                    <a:pt x="646" y="234"/>
                  </a:lnTo>
                  <a:lnTo>
                    <a:pt x="647" y="234"/>
                  </a:lnTo>
                  <a:lnTo>
                    <a:pt x="648" y="234"/>
                  </a:lnTo>
                  <a:lnTo>
                    <a:pt x="649" y="234"/>
                  </a:lnTo>
                  <a:lnTo>
                    <a:pt x="650" y="234"/>
                  </a:lnTo>
                  <a:lnTo>
                    <a:pt x="651" y="234"/>
                  </a:lnTo>
                  <a:lnTo>
                    <a:pt x="652" y="234"/>
                  </a:lnTo>
                  <a:lnTo>
                    <a:pt x="653" y="234"/>
                  </a:lnTo>
                  <a:lnTo>
                    <a:pt x="654" y="234"/>
                  </a:lnTo>
                  <a:lnTo>
                    <a:pt x="655" y="234"/>
                  </a:lnTo>
                  <a:lnTo>
                    <a:pt x="656" y="234"/>
                  </a:lnTo>
                  <a:lnTo>
                    <a:pt x="657" y="234"/>
                  </a:lnTo>
                  <a:lnTo>
                    <a:pt x="658" y="234"/>
                  </a:lnTo>
                  <a:lnTo>
                    <a:pt x="659" y="234"/>
                  </a:lnTo>
                  <a:lnTo>
                    <a:pt x="660" y="234"/>
                  </a:lnTo>
                  <a:lnTo>
                    <a:pt x="661" y="234"/>
                  </a:lnTo>
                  <a:lnTo>
                    <a:pt x="662" y="234"/>
                  </a:lnTo>
                  <a:lnTo>
                    <a:pt x="663" y="234"/>
                  </a:lnTo>
                  <a:lnTo>
                    <a:pt x="663" y="233"/>
                  </a:lnTo>
                  <a:lnTo>
                    <a:pt x="663" y="234"/>
                  </a:lnTo>
                  <a:lnTo>
                    <a:pt x="664" y="234"/>
                  </a:lnTo>
                  <a:lnTo>
                    <a:pt x="665" y="234"/>
                  </a:lnTo>
                  <a:lnTo>
                    <a:pt x="666" y="234"/>
                  </a:lnTo>
                  <a:lnTo>
                    <a:pt x="667" y="234"/>
                  </a:lnTo>
                  <a:lnTo>
                    <a:pt x="668" y="234"/>
                  </a:lnTo>
                  <a:lnTo>
                    <a:pt x="669" y="234"/>
                  </a:lnTo>
                  <a:lnTo>
                    <a:pt x="670" y="234"/>
                  </a:lnTo>
                  <a:lnTo>
                    <a:pt x="671" y="234"/>
                  </a:lnTo>
                  <a:lnTo>
                    <a:pt x="672" y="234"/>
                  </a:lnTo>
                  <a:lnTo>
                    <a:pt x="673" y="234"/>
                  </a:lnTo>
                  <a:lnTo>
                    <a:pt x="674" y="234"/>
                  </a:lnTo>
                  <a:lnTo>
                    <a:pt x="675" y="234"/>
                  </a:lnTo>
                  <a:lnTo>
                    <a:pt x="676" y="234"/>
                  </a:lnTo>
                  <a:lnTo>
                    <a:pt x="677" y="234"/>
                  </a:lnTo>
                  <a:lnTo>
                    <a:pt x="678" y="234"/>
                  </a:lnTo>
                  <a:lnTo>
                    <a:pt x="679" y="234"/>
                  </a:lnTo>
                  <a:lnTo>
                    <a:pt x="680" y="234"/>
                  </a:lnTo>
                  <a:lnTo>
                    <a:pt x="681" y="234"/>
                  </a:lnTo>
                  <a:lnTo>
                    <a:pt x="682" y="234"/>
                  </a:lnTo>
                  <a:lnTo>
                    <a:pt x="683" y="234"/>
                  </a:lnTo>
                  <a:lnTo>
                    <a:pt x="684" y="234"/>
                  </a:lnTo>
                  <a:lnTo>
                    <a:pt x="685" y="234"/>
                  </a:lnTo>
                  <a:lnTo>
                    <a:pt x="686" y="234"/>
                  </a:lnTo>
                  <a:lnTo>
                    <a:pt x="687" y="234"/>
                  </a:lnTo>
                  <a:lnTo>
                    <a:pt x="688" y="234"/>
                  </a:lnTo>
                  <a:lnTo>
                    <a:pt x="689" y="234"/>
                  </a:lnTo>
                  <a:lnTo>
                    <a:pt x="690" y="234"/>
                  </a:lnTo>
                  <a:lnTo>
                    <a:pt x="691" y="234"/>
                  </a:lnTo>
                  <a:lnTo>
                    <a:pt x="692" y="234"/>
                  </a:lnTo>
                  <a:lnTo>
                    <a:pt x="693" y="234"/>
                  </a:lnTo>
                  <a:lnTo>
                    <a:pt x="694" y="234"/>
                  </a:lnTo>
                  <a:lnTo>
                    <a:pt x="695" y="234"/>
                  </a:lnTo>
                  <a:lnTo>
                    <a:pt x="696" y="234"/>
                  </a:lnTo>
                  <a:lnTo>
                    <a:pt x="697" y="234"/>
                  </a:lnTo>
                  <a:lnTo>
                    <a:pt x="698" y="234"/>
                  </a:lnTo>
                  <a:lnTo>
                    <a:pt x="699" y="234"/>
                  </a:lnTo>
                  <a:lnTo>
                    <a:pt x="700" y="234"/>
                  </a:lnTo>
                  <a:lnTo>
                    <a:pt x="701" y="234"/>
                  </a:lnTo>
                  <a:lnTo>
                    <a:pt x="702" y="234"/>
                  </a:lnTo>
                  <a:lnTo>
                    <a:pt x="703" y="234"/>
                  </a:lnTo>
                  <a:lnTo>
                    <a:pt x="704" y="234"/>
                  </a:lnTo>
                  <a:lnTo>
                    <a:pt x="705" y="234"/>
                  </a:lnTo>
                  <a:lnTo>
                    <a:pt x="706" y="234"/>
                  </a:lnTo>
                  <a:lnTo>
                    <a:pt x="707" y="234"/>
                  </a:lnTo>
                  <a:lnTo>
                    <a:pt x="708" y="234"/>
                  </a:lnTo>
                  <a:lnTo>
                    <a:pt x="709" y="234"/>
                  </a:lnTo>
                  <a:lnTo>
                    <a:pt x="710" y="234"/>
                  </a:lnTo>
                  <a:lnTo>
                    <a:pt x="711" y="234"/>
                  </a:lnTo>
                  <a:lnTo>
                    <a:pt x="712" y="234"/>
                  </a:lnTo>
                  <a:lnTo>
                    <a:pt x="713" y="234"/>
                  </a:lnTo>
                  <a:lnTo>
                    <a:pt x="714" y="234"/>
                  </a:lnTo>
                  <a:lnTo>
                    <a:pt x="714" y="232"/>
                  </a:lnTo>
                  <a:lnTo>
                    <a:pt x="714" y="233"/>
                  </a:lnTo>
                  <a:lnTo>
                    <a:pt x="715" y="233"/>
                  </a:lnTo>
                  <a:lnTo>
                    <a:pt x="715" y="234"/>
                  </a:lnTo>
                  <a:lnTo>
                    <a:pt x="716" y="234"/>
                  </a:lnTo>
                  <a:lnTo>
                    <a:pt x="717" y="234"/>
                  </a:lnTo>
                  <a:lnTo>
                    <a:pt x="718" y="234"/>
                  </a:lnTo>
                  <a:lnTo>
                    <a:pt x="719" y="234"/>
                  </a:lnTo>
                  <a:lnTo>
                    <a:pt x="720" y="234"/>
                  </a:lnTo>
                  <a:lnTo>
                    <a:pt x="721" y="234"/>
                  </a:lnTo>
                  <a:lnTo>
                    <a:pt x="722" y="234"/>
                  </a:lnTo>
                  <a:lnTo>
                    <a:pt x="723" y="234"/>
                  </a:lnTo>
                  <a:lnTo>
                    <a:pt x="724" y="234"/>
                  </a:lnTo>
                  <a:lnTo>
                    <a:pt x="725" y="234"/>
                  </a:lnTo>
                  <a:lnTo>
                    <a:pt x="726" y="234"/>
                  </a:lnTo>
                  <a:lnTo>
                    <a:pt x="727" y="234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0" y="234"/>
                  </a:lnTo>
                  <a:lnTo>
                    <a:pt x="731" y="234"/>
                  </a:lnTo>
                  <a:lnTo>
                    <a:pt x="732" y="234"/>
                  </a:lnTo>
                  <a:lnTo>
                    <a:pt x="733" y="234"/>
                  </a:lnTo>
                  <a:lnTo>
                    <a:pt x="734" y="234"/>
                  </a:lnTo>
                  <a:lnTo>
                    <a:pt x="735" y="234"/>
                  </a:lnTo>
                  <a:lnTo>
                    <a:pt x="736" y="234"/>
                  </a:lnTo>
                  <a:lnTo>
                    <a:pt x="737" y="234"/>
                  </a:lnTo>
                  <a:lnTo>
                    <a:pt x="738" y="234"/>
                  </a:lnTo>
                  <a:lnTo>
                    <a:pt x="739" y="234"/>
                  </a:lnTo>
                  <a:lnTo>
                    <a:pt x="740" y="234"/>
                  </a:lnTo>
                  <a:lnTo>
                    <a:pt x="741" y="234"/>
                  </a:lnTo>
                  <a:lnTo>
                    <a:pt x="742" y="234"/>
                  </a:lnTo>
                  <a:lnTo>
                    <a:pt x="743" y="234"/>
                  </a:lnTo>
                  <a:lnTo>
                    <a:pt x="744" y="234"/>
                  </a:lnTo>
                  <a:lnTo>
                    <a:pt x="745" y="234"/>
                  </a:lnTo>
                  <a:lnTo>
                    <a:pt x="746" y="234"/>
                  </a:lnTo>
                  <a:lnTo>
                    <a:pt x="746" y="205"/>
                  </a:lnTo>
                  <a:lnTo>
                    <a:pt x="746" y="213"/>
                  </a:lnTo>
                  <a:lnTo>
                    <a:pt x="747" y="213"/>
                  </a:lnTo>
                  <a:lnTo>
                    <a:pt x="747" y="233"/>
                  </a:lnTo>
                  <a:lnTo>
                    <a:pt x="747" y="226"/>
                  </a:lnTo>
                  <a:lnTo>
                    <a:pt x="748" y="226"/>
                  </a:lnTo>
                  <a:lnTo>
                    <a:pt x="748" y="230"/>
                  </a:lnTo>
                  <a:lnTo>
                    <a:pt x="748" y="233"/>
                  </a:lnTo>
                  <a:lnTo>
                    <a:pt x="749" y="233"/>
                  </a:lnTo>
                  <a:lnTo>
                    <a:pt x="749" y="234"/>
                  </a:lnTo>
                  <a:lnTo>
                    <a:pt x="750" y="234"/>
                  </a:lnTo>
                  <a:lnTo>
                    <a:pt x="751" y="234"/>
                  </a:lnTo>
                  <a:lnTo>
                    <a:pt x="752" y="234"/>
                  </a:lnTo>
                  <a:lnTo>
                    <a:pt x="753" y="234"/>
                  </a:lnTo>
                  <a:lnTo>
                    <a:pt x="754" y="234"/>
                  </a:lnTo>
                  <a:lnTo>
                    <a:pt x="755" y="234"/>
                  </a:lnTo>
                  <a:lnTo>
                    <a:pt x="756" y="234"/>
                  </a:lnTo>
                  <a:lnTo>
                    <a:pt x="757" y="234"/>
                  </a:lnTo>
                  <a:lnTo>
                    <a:pt x="758" y="234"/>
                  </a:lnTo>
                  <a:lnTo>
                    <a:pt x="759" y="234"/>
                  </a:lnTo>
                  <a:lnTo>
                    <a:pt x="760" y="234"/>
                  </a:lnTo>
                  <a:lnTo>
                    <a:pt x="760" y="233"/>
                  </a:lnTo>
                  <a:lnTo>
                    <a:pt x="760" y="234"/>
                  </a:lnTo>
                  <a:lnTo>
                    <a:pt x="761" y="234"/>
                  </a:lnTo>
                  <a:lnTo>
                    <a:pt x="762" y="234"/>
                  </a:lnTo>
                  <a:lnTo>
                    <a:pt x="762" y="233"/>
                  </a:lnTo>
                  <a:lnTo>
                    <a:pt x="762" y="234"/>
                  </a:lnTo>
                  <a:lnTo>
                    <a:pt x="763" y="234"/>
                  </a:lnTo>
                  <a:lnTo>
                    <a:pt x="764" y="234"/>
                  </a:lnTo>
                  <a:lnTo>
                    <a:pt x="765" y="234"/>
                  </a:lnTo>
                  <a:lnTo>
                    <a:pt x="766" y="234"/>
                  </a:lnTo>
                  <a:lnTo>
                    <a:pt x="767" y="234"/>
                  </a:lnTo>
                  <a:lnTo>
                    <a:pt x="768" y="234"/>
                  </a:lnTo>
                  <a:lnTo>
                    <a:pt x="769" y="234"/>
                  </a:lnTo>
                  <a:lnTo>
                    <a:pt x="770" y="234"/>
                  </a:lnTo>
                  <a:lnTo>
                    <a:pt x="771" y="234"/>
                  </a:lnTo>
                  <a:lnTo>
                    <a:pt x="772" y="234"/>
                  </a:lnTo>
                  <a:lnTo>
                    <a:pt x="773" y="234"/>
                  </a:lnTo>
                  <a:lnTo>
                    <a:pt x="774" y="234"/>
                  </a:lnTo>
                  <a:lnTo>
                    <a:pt x="775" y="234"/>
                  </a:lnTo>
                  <a:lnTo>
                    <a:pt x="776" y="234"/>
                  </a:lnTo>
                  <a:lnTo>
                    <a:pt x="777" y="234"/>
                  </a:lnTo>
                  <a:lnTo>
                    <a:pt x="778" y="234"/>
                  </a:lnTo>
                  <a:lnTo>
                    <a:pt x="779" y="234"/>
                  </a:lnTo>
                  <a:lnTo>
                    <a:pt x="780" y="234"/>
                  </a:lnTo>
                  <a:lnTo>
                    <a:pt x="781" y="234"/>
                  </a:lnTo>
                  <a:lnTo>
                    <a:pt x="782" y="234"/>
                  </a:lnTo>
                  <a:lnTo>
                    <a:pt x="783" y="234"/>
                  </a:lnTo>
                  <a:lnTo>
                    <a:pt x="784" y="234"/>
                  </a:lnTo>
                  <a:lnTo>
                    <a:pt x="785" y="234"/>
                  </a:lnTo>
                  <a:lnTo>
                    <a:pt x="786" y="234"/>
                  </a:lnTo>
                  <a:lnTo>
                    <a:pt x="787" y="234"/>
                  </a:lnTo>
                  <a:lnTo>
                    <a:pt x="788" y="234"/>
                  </a:lnTo>
                  <a:lnTo>
                    <a:pt x="788" y="233"/>
                  </a:lnTo>
                  <a:lnTo>
                    <a:pt x="789" y="233"/>
                  </a:lnTo>
                  <a:lnTo>
                    <a:pt x="789" y="234"/>
                  </a:lnTo>
                  <a:lnTo>
                    <a:pt x="790" y="234"/>
                  </a:lnTo>
                  <a:lnTo>
                    <a:pt x="791" y="234"/>
                  </a:lnTo>
                  <a:lnTo>
                    <a:pt x="792" y="234"/>
                  </a:lnTo>
                  <a:lnTo>
                    <a:pt x="793" y="234"/>
                  </a:lnTo>
                  <a:lnTo>
                    <a:pt x="794" y="234"/>
                  </a:lnTo>
                  <a:lnTo>
                    <a:pt x="795" y="234"/>
                  </a:lnTo>
                  <a:lnTo>
                    <a:pt x="796" y="234"/>
                  </a:lnTo>
                  <a:lnTo>
                    <a:pt x="797" y="234"/>
                  </a:lnTo>
                  <a:lnTo>
                    <a:pt x="798" y="234"/>
                  </a:lnTo>
                  <a:lnTo>
                    <a:pt x="799" y="234"/>
                  </a:lnTo>
                  <a:lnTo>
                    <a:pt x="800" y="234"/>
                  </a:lnTo>
                  <a:lnTo>
                    <a:pt x="801" y="234"/>
                  </a:lnTo>
                  <a:lnTo>
                    <a:pt x="802" y="234"/>
                  </a:lnTo>
                  <a:lnTo>
                    <a:pt x="803" y="234"/>
                  </a:lnTo>
                  <a:lnTo>
                    <a:pt x="804" y="234"/>
                  </a:lnTo>
                  <a:lnTo>
                    <a:pt x="805" y="234"/>
                  </a:lnTo>
                  <a:lnTo>
                    <a:pt x="806" y="234"/>
                  </a:lnTo>
                  <a:lnTo>
                    <a:pt x="806" y="229"/>
                  </a:lnTo>
                  <a:lnTo>
                    <a:pt x="806" y="230"/>
                  </a:lnTo>
                  <a:lnTo>
                    <a:pt x="807" y="230"/>
                  </a:lnTo>
                  <a:lnTo>
                    <a:pt x="807" y="231"/>
                  </a:lnTo>
                  <a:lnTo>
                    <a:pt x="807" y="232"/>
                  </a:lnTo>
                  <a:lnTo>
                    <a:pt x="808" y="232"/>
                  </a:lnTo>
                  <a:lnTo>
                    <a:pt x="808" y="233"/>
                  </a:lnTo>
                  <a:lnTo>
                    <a:pt x="808" y="234"/>
                  </a:lnTo>
                  <a:lnTo>
                    <a:pt x="809" y="234"/>
                  </a:lnTo>
                  <a:lnTo>
                    <a:pt x="810" y="234"/>
                  </a:lnTo>
                  <a:lnTo>
                    <a:pt x="811" y="234"/>
                  </a:lnTo>
                  <a:lnTo>
                    <a:pt x="812" y="234"/>
                  </a:lnTo>
                  <a:lnTo>
                    <a:pt x="813" y="234"/>
                  </a:lnTo>
                  <a:lnTo>
                    <a:pt x="814" y="234"/>
                  </a:lnTo>
                  <a:lnTo>
                    <a:pt x="815" y="234"/>
                  </a:lnTo>
                  <a:lnTo>
                    <a:pt x="816" y="234"/>
                  </a:lnTo>
                  <a:lnTo>
                    <a:pt x="817" y="234"/>
                  </a:lnTo>
                  <a:lnTo>
                    <a:pt x="818" y="234"/>
                  </a:lnTo>
                  <a:lnTo>
                    <a:pt x="819" y="234"/>
                  </a:lnTo>
                  <a:lnTo>
                    <a:pt x="820" y="234"/>
                  </a:lnTo>
                  <a:lnTo>
                    <a:pt x="821" y="234"/>
                  </a:lnTo>
                  <a:lnTo>
                    <a:pt x="822" y="234"/>
                  </a:lnTo>
                  <a:lnTo>
                    <a:pt x="823" y="234"/>
                  </a:lnTo>
                  <a:lnTo>
                    <a:pt x="824" y="234"/>
                  </a:lnTo>
                  <a:lnTo>
                    <a:pt x="825" y="234"/>
                  </a:lnTo>
                  <a:lnTo>
                    <a:pt x="826" y="234"/>
                  </a:lnTo>
                  <a:lnTo>
                    <a:pt x="827" y="234"/>
                  </a:lnTo>
                  <a:lnTo>
                    <a:pt x="828" y="234"/>
                  </a:lnTo>
                  <a:lnTo>
                    <a:pt x="829" y="234"/>
                  </a:lnTo>
                  <a:lnTo>
                    <a:pt x="830" y="234"/>
                  </a:lnTo>
                  <a:lnTo>
                    <a:pt x="831" y="234"/>
                  </a:lnTo>
                  <a:lnTo>
                    <a:pt x="832" y="234"/>
                  </a:lnTo>
                  <a:lnTo>
                    <a:pt x="833" y="234"/>
                  </a:lnTo>
                  <a:lnTo>
                    <a:pt x="834" y="234"/>
                  </a:lnTo>
                  <a:lnTo>
                    <a:pt x="835" y="234"/>
                  </a:lnTo>
                  <a:lnTo>
                    <a:pt x="836" y="234"/>
                  </a:lnTo>
                  <a:lnTo>
                    <a:pt x="837" y="234"/>
                  </a:lnTo>
                  <a:lnTo>
                    <a:pt x="838" y="234"/>
                  </a:lnTo>
                  <a:lnTo>
                    <a:pt x="839" y="234"/>
                  </a:lnTo>
                  <a:lnTo>
                    <a:pt x="840" y="234"/>
                  </a:lnTo>
                  <a:lnTo>
                    <a:pt x="841" y="234"/>
                  </a:lnTo>
                  <a:lnTo>
                    <a:pt x="842" y="234"/>
                  </a:lnTo>
                  <a:lnTo>
                    <a:pt x="843" y="234"/>
                  </a:lnTo>
                  <a:lnTo>
                    <a:pt x="844" y="234"/>
                  </a:lnTo>
                  <a:lnTo>
                    <a:pt x="845" y="234"/>
                  </a:lnTo>
                  <a:lnTo>
                    <a:pt x="846" y="234"/>
                  </a:lnTo>
                  <a:lnTo>
                    <a:pt x="847" y="234"/>
                  </a:lnTo>
                  <a:lnTo>
                    <a:pt x="848" y="234"/>
                  </a:lnTo>
                  <a:lnTo>
                    <a:pt x="849" y="234"/>
                  </a:lnTo>
                  <a:lnTo>
                    <a:pt x="850" y="234"/>
                  </a:lnTo>
                  <a:lnTo>
                    <a:pt x="851" y="234"/>
                  </a:lnTo>
                  <a:lnTo>
                    <a:pt x="852" y="234"/>
                  </a:lnTo>
                  <a:lnTo>
                    <a:pt x="853" y="234"/>
                  </a:lnTo>
                  <a:lnTo>
                    <a:pt x="854" y="234"/>
                  </a:lnTo>
                  <a:lnTo>
                    <a:pt x="855" y="234"/>
                  </a:lnTo>
                  <a:lnTo>
                    <a:pt x="856" y="234"/>
                  </a:lnTo>
                  <a:lnTo>
                    <a:pt x="857" y="234"/>
                  </a:lnTo>
                  <a:lnTo>
                    <a:pt x="858" y="234"/>
                  </a:lnTo>
                  <a:lnTo>
                    <a:pt x="859" y="234"/>
                  </a:lnTo>
                  <a:lnTo>
                    <a:pt x="860" y="234"/>
                  </a:lnTo>
                  <a:lnTo>
                    <a:pt x="861" y="234"/>
                  </a:lnTo>
                  <a:lnTo>
                    <a:pt x="862" y="234"/>
                  </a:lnTo>
                  <a:lnTo>
                    <a:pt x="863" y="234"/>
                  </a:lnTo>
                  <a:lnTo>
                    <a:pt x="864" y="234"/>
                  </a:lnTo>
                  <a:lnTo>
                    <a:pt x="865" y="234"/>
                  </a:lnTo>
                  <a:lnTo>
                    <a:pt x="866" y="234"/>
                  </a:lnTo>
                  <a:lnTo>
                    <a:pt x="867" y="234"/>
                  </a:lnTo>
                  <a:lnTo>
                    <a:pt x="868" y="234"/>
                  </a:lnTo>
                  <a:lnTo>
                    <a:pt x="869" y="234"/>
                  </a:lnTo>
                  <a:lnTo>
                    <a:pt x="870" y="234"/>
                  </a:lnTo>
                  <a:lnTo>
                    <a:pt x="871" y="234"/>
                  </a:lnTo>
                  <a:lnTo>
                    <a:pt x="872" y="234"/>
                  </a:lnTo>
                  <a:lnTo>
                    <a:pt x="873" y="234"/>
                  </a:lnTo>
                  <a:lnTo>
                    <a:pt x="874" y="234"/>
                  </a:lnTo>
                  <a:lnTo>
                    <a:pt x="875" y="234"/>
                  </a:lnTo>
                  <a:lnTo>
                    <a:pt x="876" y="234"/>
                  </a:lnTo>
                  <a:lnTo>
                    <a:pt x="877" y="234"/>
                  </a:lnTo>
                  <a:lnTo>
                    <a:pt x="878" y="234"/>
                  </a:lnTo>
                  <a:lnTo>
                    <a:pt x="879" y="234"/>
                  </a:lnTo>
                  <a:lnTo>
                    <a:pt x="880" y="234"/>
                  </a:lnTo>
                  <a:lnTo>
                    <a:pt x="881" y="234"/>
                  </a:lnTo>
                  <a:lnTo>
                    <a:pt x="882" y="234"/>
                  </a:lnTo>
                  <a:lnTo>
                    <a:pt x="883" y="234"/>
                  </a:lnTo>
                  <a:lnTo>
                    <a:pt x="884" y="234"/>
                  </a:lnTo>
                  <a:lnTo>
                    <a:pt x="885" y="234"/>
                  </a:lnTo>
                  <a:lnTo>
                    <a:pt x="886" y="234"/>
                  </a:lnTo>
                  <a:lnTo>
                    <a:pt x="887" y="234"/>
                  </a:lnTo>
                  <a:lnTo>
                    <a:pt x="888" y="234"/>
                  </a:lnTo>
                  <a:lnTo>
                    <a:pt x="889" y="234"/>
                  </a:lnTo>
                  <a:lnTo>
                    <a:pt x="890" y="234"/>
                  </a:lnTo>
                  <a:lnTo>
                    <a:pt x="891" y="234"/>
                  </a:lnTo>
                  <a:lnTo>
                    <a:pt x="892" y="234"/>
                  </a:lnTo>
                  <a:lnTo>
                    <a:pt x="893" y="234"/>
                  </a:lnTo>
                  <a:lnTo>
                    <a:pt x="894" y="234"/>
                  </a:lnTo>
                  <a:lnTo>
                    <a:pt x="895" y="234"/>
                  </a:lnTo>
                  <a:lnTo>
                    <a:pt x="896" y="234"/>
                  </a:lnTo>
                  <a:lnTo>
                    <a:pt x="897" y="234"/>
                  </a:lnTo>
                  <a:lnTo>
                    <a:pt x="898" y="234"/>
                  </a:lnTo>
                  <a:lnTo>
                    <a:pt x="899" y="234"/>
                  </a:lnTo>
                  <a:lnTo>
                    <a:pt x="900" y="234"/>
                  </a:lnTo>
                  <a:lnTo>
                    <a:pt x="901" y="234"/>
                  </a:lnTo>
                  <a:lnTo>
                    <a:pt x="902" y="234"/>
                  </a:lnTo>
                  <a:lnTo>
                    <a:pt x="903" y="234"/>
                  </a:lnTo>
                  <a:lnTo>
                    <a:pt x="904" y="234"/>
                  </a:lnTo>
                  <a:lnTo>
                    <a:pt x="905" y="234"/>
                  </a:lnTo>
                  <a:lnTo>
                    <a:pt x="906" y="234"/>
                  </a:lnTo>
                  <a:lnTo>
                    <a:pt x="907" y="234"/>
                  </a:lnTo>
                  <a:lnTo>
                    <a:pt x="908" y="234"/>
                  </a:lnTo>
                  <a:lnTo>
                    <a:pt x="909" y="234"/>
                  </a:lnTo>
                  <a:lnTo>
                    <a:pt x="910" y="234"/>
                  </a:lnTo>
                  <a:lnTo>
                    <a:pt x="911" y="234"/>
                  </a:lnTo>
                  <a:lnTo>
                    <a:pt x="912" y="234"/>
                  </a:lnTo>
                  <a:lnTo>
                    <a:pt x="913" y="234"/>
                  </a:lnTo>
                  <a:lnTo>
                    <a:pt x="914" y="234"/>
                  </a:lnTo>
                  <a:lnTo>
                    <a:pt x="915" y="234"/>
                  </a:lnTo>
                  <a:lnTo>
                    <a:pt x="916" y="234"/>
                  </a:lnTo>
                  <a:lnTo>
                    <a:pt x="917" y="234"/>
                  </a:lnTo>
                  <a:lnTo>
                    <a:pt x="918" y="234"/>
                  </a:lnTo>
                  <a:lnTo>
                    <a:pt x="919" y="234"/>
                  </a:lnTo>
                  <a:lnTo>
                    <a:pt x="920" y="234"/>
                  </a:lnTo>
                  <a:lnTo>
                    <a:pt x="921" y="234"/>
                  </a:lnTo>
                  <a:lnTo>
                    <a:pt x="922" y="234"/>
                  </a:lnTo>
                  <a:lnTo>
                    <a:pt x="923" y="234"/>
                  </a:lnTo>
                  <a:lnTo>
                    <a:pt x="924" y="234"/>
                  </a:lnTo>
                  <a:lnTo>
                    <a:pt x="925" y="234"/>
                  </a:lnTo>
                  <a:lnTo>
                    <a:pt x="926" y="234"/>
                  </a:lnTo>
                  <a:lnTo>
                    <a:pt x="927" y="234"/>
                  </a:lnTo>
                  <a:lnTo>
                    <a:pt x="928" y="234"/>
                  </a:lnTo>
                  <a:lnTo>
                    <a:pt x="929" y="234"/>
                  </a:lnTo>
                  <a:lnTo>
                    <a:pt x="930" y="234"/>
                  </a:lnTo>
                  <a:lnTo>
                    <a:pt x="931" y="234"/>
                  </a:lnTo>
                  <a:lnTo>
                    <a:pt x="932" y="234"/>
                  </a:lnTo>
                  <a:lnTo>
                    <a:pt x="933" y="234"/>
                  </a:lnTo>
                  <a:lnTo>
                    <a:pt x="934" y="234"/>
                  </a:lnTo>
                  <a:lnTo>
                    <a:pt x="935" y="234"/>
                  </a:lnTo>
                  <a:lnTo>
                    <a:pt x="936" y="234"/>
                  </a:lnTo>
                  <a:lnTo>
                    <a:pt x="937" y="234"/>
                  </a:lnTo>
                  <a:lnTo>
                    <a:pt x="938" y="234"/>
                  </a:lnTo>
                  <a:lnTo>
                    <a:pt x="939" y="234"/>
                  </a:lnTo>
                  <a:lnTo>
                    <a:pt x="940" y="234"/>
                  </a:lnTo>
                  <a:lnTo>
                    <a:pt x="941" y="234"/>
                  </a:lnTo>
                  <a:lnTo>
                    <a:pt x="942" y="234"/>
                  </a:lnTo>
                  <a:lnTo>
                    <a:pt x="943" y="234"/>
                  </a:lnTo>
                  <a:lnTo>
                    <a:pt x="944" y="234"/>
                  </a:lnTo>
                  <a:lnTo>
                    <a:pt x="945" y="234"/>
                  </a:lnTo>
                  <a:lnTo>
                    <a:pt x="946" y="234"/>
                  </a:lnTo>
                  <a:lnTo>
                    <a:pt x="947" y="234"/>
                  </a:lnTo>
                  <a:lnTo>
                    <a:pt x="948" y="234"/>
                  </a:lnTo>
                  <a:lnTo>
                    <a:pt x="949" y="234"/>
                  </a:lnTo>
                  <a:lnTo>
                    <a:pt x="950" y="234"/>
                  </a:lnTo>
                  <a:lnTo>
                    <a:pt x="951" y="234"/>
                  </a:lnTo>
                  <a:lnTo>
                    <a:pt x="952" y="234"/>
                  </a:lnTo>
                  <a:lnTo>
                    <a:pt x="953" y="234"/>
                  </a:lnTo>
                  <a:lnTo>
                    <a:pt x="954" y="234"/>
                  </a:lnTo>
                  <a:lnTo>
                    <a:pt x="955" y="234"/>
                  </a:lnTo>
                  <a:lnTo>
                    <a:pt x="956" y="234"/>
                  </a:lnTo>
                  <a:lnTo>
                    <a:pt x="957" y="234"/>
                  </a:lnTo>
                  <a:lnTo>
                    <a:pt x="958" y="234"/>
                  </a:lnTo>
                  <a:lnTo>
                    <a:pt x="959" y="234"/>
                  </a:lnTo>
                  <a:lnTo>
                    <a:pt x="960" y="234"/>
                  </a:lnTo>
                  <a:lnTo>
                    <a:pt x="961" y="234"/>
                  </a:lnTo>
                  <a:lnTo>
                    <a:pt x="962" y="234"/>
                  </a:lnTo>
                  <a:lnTo>
                    <a:pt x="963" y="234"/>
                  </a:lnTo>
                  <a:lnTo>
                    <a:pt x="964" y="234"/>
                  </a:lnTo>
                  <a:lnTo>
                    <a:pt x="965" y="234"/>
                  </a:lnTo>
                  <a:lnTo>
                    <a:pt x="966" y="234"/>
                  </a:lnTo>
                  <a:lnTo>
                    <a:pt x="967" y="234"/>
                  </a:lnTo>
                  <a:lnTo>
                    <a:pt x="968" y="234"/>
                  </a:lnTo>
                  <a:lnTo>
                    <a:pt x="969" y="234"/>
                  </a:lnTo>
                  <a:lnTo>
                    <a:pt x="970" y="234"/>
                  </a:lnTo>
                  <a:lnTo>
                    <a:pt x="971" y="234"/>
                  </a:lnTo>
                  <a:lnTo>
                    <a:pt x="972" y="234"/>
                  </a:lnTo>
                  <a:lnTo>
                    <a:pt x="973" y="234"/>
                  </a:lnTo>
                  <a:lnTo>
                    <a:pt x="974" y="234"/>
                  </a:lnTo>
                  <a:lnTo>
                    <a:pt x="975" y="234"/>
                  </a:lnTo>
                  <a:lnTo>
                    <a:pt x="976" y="234"/>
                  </a:lnTo>
                  <a:lnTo>
                    <a:pt x="977" y="234"/>
                  </a:lnTo>
                  <a:lnTo>
                    <a:pt x="978" y="234"/>
                  </a:lnTo>
                  <a:lnTo>
                    <a:pt x="979" y="234"/>
                  </a:lnTo>
                  <a:lnTo>
                    <a:pt x="980" y="234"/>
                  </a:lnTo>
                  <a:lnTo>
                    <a:pt x="981" y="234"/>
                  </a:lnTo>
                  <a:lnTo>
                    <a:pt x="982" y="234"/>
                  </a:lnTo>
                  <a:lnTo>
                    <a:pt x="983" y="234"/>
                  </a:lnTo>
                  <a:lnTo>
                    <a:pt x="984" y="234"/>
                  </a:lnTo>
                  <a:lnTo>
                    <a:pt x="985" y="234"/>
                  </a:lnTo>
                  <a:lnTo>
                    <a:pt x="986" y="234"/>
                  </a:lnTo>
                  <a:lnTo>
                    <a:pt x="987" y="234"/>
                  </a:lnTo>
                  <a:lnTo>
                    <a:pt x="988" y="234"/>
                  </a:lnTo>
                  <a:lnTo>
                    <a:pt x="989" y="234"/>
                  </a:lnTo>
                  <a:lnTo>
                    <a:pt x="990" y="234"/>
                  </a:lnTo>
                  <a:lnTo>
                    <a:pt x="991" y="234"/>
                  </a:lnTo>
                  <a:lnTo>
                    <a:pt x="992" y="234"/>
                  </a:lnTo>
                  <a:lnTo>
                    <a:pt x="993" y="234"/>
                  </a:lnTo>
                  <a:lnTo>
                    <a:pt x="994" y="234"/>
                  </a:lnTo>
                  <a:lnTo>
                    <a:pt x="995" y="234"/>
                  </a:lnTo>
                  <a:lnTo>
                    <a:pt x="996" y="234"/>
                  </a:lnTo>
                  <a:lnTo>
                    <a:pt x="997" y="234"/>
                  </a:lnTo>
                  <a:lnTo>
                    <a:pt x="998" y="234"/>
                  </a:lnTo>
                  <a:lnTo>
                    <a:pt x="999" y="234"/>
                  </a:lnTo>
                  <a:lnTo>
                    <a:pt x="1000" y="234"/>
                  </a:lnTo>
                  <a:lnTo>
                    <a:pt x="1001" y="234"/>
                  </a:lnTo>
                  <a:lnTo>
                    <a:pt x="1002" y="234"/>
                  </a:lnTo>
                  <a:lnTo>
                    <a:pt x="1003" y="234"/>
                  </a:lnTo>
                  <a:lnTo>
                    <a:pt x="1004" y="234"/>
                  </a:lnTo>
                  <a:lnTo>
                    <a:pt x="1005" y="234"/>
                  </a:lnTo>
                  <a:lnTo>
                    <a:pt x="1006" y="234"/>
                  </a:lnTo>
                  <a:lnTo>
                    <a:pt x="1007" y="234"/>
                  </a:lnTo>
                  <a:lnTo>
                    <a:pt x="1008" y="234"/>
                  </a:lnTo>
                  <a:lnTo>
                    <a:pt x="1009" y="234"/>
                  </a:lnTo>
                  <a:lnTo>
                    <a:pt x="1010" y="234"/>
                  </a:lnTo>
                  <a:lnTo>
                    <a:pt x="1011" y="234"/>
                  </a:lnTo>
                  <a:lnTo>
                    <a:pt x="1012" y="234"/>
                  </a:lnTo>
                  <a:lnTo>
                    <a:pt x="1013" y="234"/>
                  </a:lnTo>
                  <a:lnTo>
                    <a:pt x="1014" y="234"/>
                  </a:lnTo>
                  <a:lnTo>
                    <a:pt x="1015" y="234"/>
                  </a:lnTo>
                  <a:lnTo>
                    <a:pt x="1016" y="234"/>
                  </a:lnTo>
                  <a:lnTo>
                    <a:pt x="1017" y="234"/>
                  </a:lnTo>
                  <a:lnTo>
                    <a:pt x="1018" y="234"/>
                  </a:lnTo>
                  <a:lnTo>
                    <a:pt x="1019" y="234"/>
                  </a:lnTo>
                  <a:lnTo>
                    <a:pt x="1020" y="234"/>
                  </a:lnTo>
                  <a:lnTo>
                    <a:pt x="1021" y="234"/>
                  </a:lnTo>
                  <a:lnTo>
                    <a:pt x="1022" y="234"/>
                  </a:lnTo>
                  <a:lnTo>
                    <a:pt x="1023" y="234"/>
                  </a:lnTo>
                  <a:lnTo>
                    <a:pt x="1024" y="234"/>
                  </a:lnTo>
                  <a:lnTo>
                    <a:pt x="1025" y="234"/>
                  </a:lnTo>
                  <a:lnTo>
                    <a:pt x="1026" y="234"/>
                  </a:lnTo>
                  <a:lnTo>
                    <a:pt x="1027" y="234"/>
                  </a:lnTo>
                  <a:lnTo>
                    <a:pt x="1028" y="234"/>
                  </a:lnTo>
                  <a:lnTo>
                    <a:pt x="1029" y="234"/>
                  </a:lnTo>
                  <a:lnTo>
                    <a:pt x="1030" y="234"/>
                  </a:lnTo>
                  <a:lnTo>
                    <a:pt x="1031" y="234"/>
                  </a:lnTo>
                  <a:lnTo>
                    <a:pt x="1032" y="234"/>
                  </a:lnTo>
                  <a:lnTo>
                    <a:pt x="1033" y="234"/>
                  </a:lnTo>
                  <a:lnTo>
                    <a:pt x="1034" y="234"/>
                  </a:lnTo>
                  <a:lnTo>
                    <a:pt x="1035" y="234"/>
                  </a:lnTo>
                  <a:lnTo>
                    <a:pt x="1036" y="234"/>
                  </a:lnTo>
                  <a:lnTo>
                    <a:pt x="1037" y="234"/>
                  </a:lnTo>
                  <a:lnTo>
                    <a:pt x="1038" y="234"/>
                  </a:lnTo>
                  <a:lnTo>
                    <a:pt x="1039" y="234"/>
                  </a:lnTo>
                  <a:lnTo>
                    <a:pt x="1040" y="234"/>
                  </a:lnTo>
                  <a:lnTo>
                    <a:pt x="1041" y="234"/>
                  </a:lnTo>
                  <a:lnTo>
                    <a:pt x="1042" y="234"/>
                  </a:lnTo>
                  <a:lnTo>
                    <a:pt x="1043" y="234"/>
                  </a:lnTo>
                  <a:lnTo>
                    <a:pt x="1044" y="234"/>
                  </a:lnTo>
                  <a:lnTo>
                    <a:pt x="1045" y="234"/>
                  </a:lnTo>
                  <a:lnTo>
                    <a:pt x="1046" y="234"/>
                  </a:lnTo>
                  <a:lnTo>
                    <a:pt x="1047" y="234"/>
                  </a:lnTo>
                  <a:lnTo>
                    <a:pt x="1048" y="234"/>
                  </a:lnTo>
                  <a:lnTo>
                    <a:pt x="1049" y="234"/>
                  </a:lnTo>
                  <a:lnTo>
                    <a:pt x="1050" y="234"/>
                  </a:lnTo>
                  <a:lnTo>
                    <a:pt x="1051" y="234"/>
                  </a:lnTo>
                  <a:lnTo>
                    <a:pt x="1052" y="234"/>
                  </a:lnTo>
                  <a:lnTo>
                    <a:pt x="1053" y="234"/>
                  </a:lnTo>
                  <a:lnTo>
                    <a:pt x="1054" y="234"/>
                  </a:lnTo>
                  <a:lnTo>
                    <a:pt x="1055" y="234"/>
                  </a:lnTo>
                  <a:lnTo>
                    <a:pt x="1056" y="234"/>
                  </a:lnTo>
                  <a:lnTo>
                    <a:pt x="1057" y="234"/>
                  </a:lnTo>
                  <a:lnTo>
                    <a:pt x="1058" y="234"/>
                  </a:lnTo>
                  <a:lnTo>
                    <a:pt x="1059" y="234"/>
                  </a:lnTo>
                  <a:lnTo>
                    <a:pt x="1060" y="234"/>
                  </a:lnTo>
                  <a:lnTo>
                    <a:pt x="1061" y="234"/>
                  </a:lnTo>
                  <a:lnTo>
                    <a:pt x="1062" y="234"/>
                  </a:lnTo>
                  <a:lnTo>
                    <a:pt x="1063" y="234"/>
                  </a:lnTo>
                  <a:lnTo>
                    <a:pt x="1064" y="234"/>
                  </a:lnTo>
                  <a:lnTo>
                    <a:pt x="1065" y="234"/>
                  </a:lnTo>
                  <a:lnTo>
                    <a:pt x="1066" y="234"/>
                  </a:lnTo>
                  <a:lnTo>
                    <a:pt x="1067" y="234"/>
                  </a:lnTo>
                  <a:lnTo>
                    <a:pt x="1068" y="234"/>
                  </a:lnTo>
                  <a:lnTo>
                    <a:pt x="1069" y="234"/>
                  </a:lnTo>
                  <a:lnTo>
                    <a:pt x="1070" y="234"/>
                  </a:lnTo>
                  <a:lnTo>
                    <a:pt x="1071" y="234"/>
                  </a:lnTo>
                  <a:lnTo>
                    <a:pt x="1072" y="234"/>
                  </a:lnTo>
                  <a:lnTo>
                    <a:pt x="1073" y="234"/>
                  </a:lnTo>
                  <a:lnTo>
                    <a:pt x="1074" y="234"/>
                  </a:lnTo>
                  <a:lnTo>
                    <a:pt x="1075" y="234"/>
                  </a:lnTo>
                  <a:lnTo>
                    <a:pt x="1076" y="234"/>
                  </a:lnTo>
                  <a:lnTo>
                    <a:pt x="1077" y="234"/>
                  </a:lnTo>
                  <a:lnTo>
                    <a:pt x="1078" y="234"/>
                  </a:lnTo>
                  <a:lnTo>
                    <a:pt x="1079" y="234"/>
                  </a:lnTo>
                  <a:lnTo>
                    <a:pt x="1080" y="234"/>
                  </a:lnTo>
                  <a:lnTo>
                    <a:pt x="1081" y="234"/>
                  </a:lnTo>
                  <a:lnTo>
                    <a:pt x="1082" y="234"/>
                  </a:lnTo>
                  <a:lnTo>
                    <a:pt x="1083" y="234"/>
                  </a:lnTo>
                  <a:lnTo>
                    <a:pt x="1084" y="234"/>
                  </a:lnTo>
                  <a:lnTo>
                    <a:pt x="1085" y="234"/>
                  </a:lnTo>
                  <a:lnTo>
                    <a:pt x="1086" y="234"/>
                  </a:lnTo>
                  <a:lnTo>
                    <a:pt x="1087" y="234"/>
                  </a:lnTo>
                  <a:lnTo>
                    <a:pt x="1088" y="234"/>
                  </a:lnTo>
                  <a:lnTo>
                    <a:pt x="1089" y="234"/>
                  </a:lnTo>
                  <a:lnTo>
                    <a:pt x="1090" y="234"/>
                  </a:lnTo>
                  <a:lnTo>
                    <a:pt x="1091" y="234"/>
                  </a:lnTo>
                  <a:lnTo>
                    <a:pt x="1092" y="234"/>
                  </a:lnTo>
                  <a:lnTo>
                    <a:pt x="1093" y="234"/>
                  </a:lnTo>
                  <a:lnTo>
                    <a:pt x="1094" y="234"/>
                  </a:lnTo>
                  <a:lnTo>
                    <a:pt x="1095" y="234"/>
                  </a:lnTo>
                  <a:lnTo>
                    <a:pt x="1096" y="234"/>
                  </a:lnTo>
                  <a:lnTo>
                    <a:pt x="1097" y="234"/>
                  </a:lnTo>
                </a:path>
              </a:pathLst>
            </a:cu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54" name="Rectangle 107">
              <a:extLst>
                <a:ext uri="{FF2B5EF4-FFF2-40B4-BE49-F238E27FC236}">
                  <a16:creationId xmlns:a16="http://schemas.microsoft.com/office/drawing/2014/main" id="{2DF5561E-BEB7-5849-A14B-7A220FA8B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599" y="7749672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1077.10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55" name="Line 108">
              <a:extLst>
                <a:ext uri="{FF2B5EF4-FFF2-40B4-BE49-F238E27FC236}">
                  <a16:creationId xmlns:a16="http://schemas.microsoft.com/office/drawing/2014/main" id="{53DAC1F8-F3F1-114F-B7FB-07A91B11C0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26349" y="7798568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56" name="Rectangle 110">
              <a:extLst>
                <a:ext uri="{FF2B5EF4-FFF2-40B4-BE49-F238E27FC236}">
                  <a16:creationId xmlns:a16="http://schemas.microsoft.com/office/drawing/2014/main" id="{3ACD837D-2513-0040-ACA4-C323ADE67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7154" y="7965949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1137.16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57" name="Line 111">
              <a:extLst>
                <a:ext uri="{FF2B5EF4-FFF2-40B4-BE49-F238E27FC236}">
                  <a16:creationId xmlns:a16="http://schemas.microsoft.com/office/drawing/2014/main" id="{CE4A5FD9-C70F-0F4F-921B-0764CF34A4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42083" y="8000897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58" name="Rectangle 113">
              <a:extLst>
                <a:ext uri="{FF2B5EF4-FFF2-40B4-BE49-F238E27FC236}">
                  <a16:creationId xmlns:a16="http://schemas.microsoft.com/office/drawing/2014/main" id="{09DCB684-803C-7741-BE67-EC9597456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3627" y="8152644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1442.43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59" name="Line 114">
              <a:extLst>
                <a:ext uri="{FF2B5EF4-FFF2-40B4-BE49-F238E27FC236}">
                  <a16:creationId xmlns:a16="http://schemas.microsoft.com/office/drawing/2014/main" id="{54D660A6-0C12-864F-90E0-AF831B6036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38557" y="8186671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0" name="Rectangle 116">
              <a:extLst>
                <a:ext uri="{FF2B5EF4-FFF2-40B4-BE49-F238E27FC236}">
                  <a16:creationId xmlns:a16="http://schemas.microsoft.com/office/drawing/2014/main" id="{00A1F814-EC69-D44E-87C4-757C6933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1355" y="8342097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1280.30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61" name="Line 117">
              <a:extLst>
                <a:ext uri="{FF2B5EF4-FFF2-40B4-BE49-F238E27FC236}">
                  <a16:creationId xmlns:a16="http://schemas.microsoft.com/office/drawing/2014/main" id="{EC3C5887-DB4E-7748-86DD-2212D116F7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6284" y="8376124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2" name="Rectangle 119">
              <a:extLst>
                <a:ext uri="{FF2B5EF4-FFF2-40B4-BE49-F238E27FC236}">
                  <a16:creationId xmlns:a16="http://schemas.microsoft.com/office/drawing/2014/main" id="{5C23F279-009C-6748-A51B-8B7260421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959" y="8411072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1747.67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63" name="Line 120">
              <a:extLst>
                <a:ext uri="{FF2B5EF4-FFF2-40B4-BE49-F238E27FC236}">
                  <a16:creationId xmlns:a16="http://schemas.microsoft.com/office/drawing/2014/main" id="{B67BC93B-26B8-1945-8896-D3BEA93BC4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31889" y="8446020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4" name="Rectangle 128">
              <a:extLst>
                <a:ext uri="{FF2B5EF4-FFF2-40B4-BE49-F238E27FC236}">
                  <a16:creationId xmlns:a16="http://schemas.microsoft.com/office/drawing/2014/main" id="{0024A08F-288B-014E-B923-810AFB4D5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4816" y="8480968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1178.20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65" name="Line 129">
              <a:extLst>
                <a:ext uri="{FF2B5EF4-FFF2-40B4-BE49-F238E27FC236}">
                  <a16:creationId xmlns:a16="http://schemas.microsoft.com/office/drawing/2014/main" id="{5A7C8EAB-4858-5143-8895-2EAC6EAF80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89746" y="8514996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6" name="Rectangle 131">
              <a:extLst>
                <a:ext uri="{FF2B5EF4-FFF2-40B4-BE49-F238E27FC236}">
                  <a16:creationId xmlns:a16="http://schemas.microsoft.com/office/drawing/2014/main" id="{C34F5DC1-13C2-EA4E-BADD-167CB5E5D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2693" y="8487406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1807.71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67" name="Line 132">
              <a:extLst>
                <a:ext uri="{FF2B5EF4-FFF2-40B4-BE49-F238E27FC236}">
                  <a16:creationId xmlns:a16="http://schemas.microsoft.com/office/drawing/2014/main" id="{16C92D17-4AF4-6545-AA94-72533BB162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6576" y="8521433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8" name="Rectangle 134">
              <a:extLst>
                <a:ext uri="{FF2B5EF4-FFF2-40B4-BE49-F238E27FC236}">
                  <a16:creationId xmlns:a16="http://schemas.microsoft.com/office/drawing/2014/main" id="{D966FF5C-2618-5C40-AC75-69A57DBCB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743" y="8487406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1350.33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69" name="Line 135">
              <a:extLst>
                <a:ext uri="{FF2B5EF4-FFF2-40B4-BE49-F238E27FC236}">
                  <a16:creationId xmlns:a16="http://schemas.microsoft.com/office/drawing/2014/main" id="{A215BD0C-9F21-0B41-8AD2-AB74E5F147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7625" y="8521433"/>
              <a:ext cx="1048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0" name="Rectangle 137">
              <a:extLst>
                <a:ext uri="{FF2B5EF4-FFF2-40B4-BE49-F238E27FC236}">
                  <a16:creationId xmlns:a16="http://schemas.microsoft.com/office/drawing/2014/main" id="{7B9391C2-ABB8-914A-88C0-7F55092F1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361" y="8490165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1502.47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71" name="Line 138">
              <a:extLst>
                <a:ext uri="{FF2B5EF4-FFF2-40B4-BE49-F238E27FC236}">
                  <a16:creationId xmlns:a16="http://schemas.microsoft.com/office/drawing/2014/main" id="{2EF09915-5EBB-D14E-98FC-E9C439DD3A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54291" y="8525112"/>
              <a:ext cx="1048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2" name="Rectangle 158">
              <a:extLst>
                <a:ext uri="{FF2B5EF4-FFF2-40B4-BE49-F238E27FC236}">
                  <a16:creationId xmlns:a16="http://schemas.microsoft.com/office/drawing/2014/main" id="{8E23D7AB-F1D0-0E46-A502-EEA49790E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489" y="8428700"/>
              <a:ext cx="183270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1553.48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73" name="Rectangle 208">
              <a:extLst>
                <a:ext uri="{FF2B5EF4-FFF2-40B4-BE49-F238E27FC236}">
                  <a16:creationId xmlns:a16="http://schemas.microsoft.com/office/drawing/2014/main" id="{F4E47F97-5CCB-2D41-9D50-D15109B7B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733" y="7719476"/>
              <a:ext cx="3953379" cy="865415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74" name="Freeform 209">
              <a:extLst>
                <a:ext uri="{FF2B5EF4-FFF2-40B4-BE49-F238E27FC236}">
                  <a16:creationId xmlns:a16="http://schemas.microsoft.com/office/drawing/2014/main" id="{E7512DB7-F33D-8F4A-890A-3F051ADB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875" y="8695252"/>
              <a:ext cx="3942906" cy="742178"/>
            </a:xfrm>
            <a:custGeom>
              <a:avLst/>
              <a:gdLst>
                <a:gd name="T0" fmla="*/ 16 w 1097"/>
                <a:gd name="T1" fmla="*/ 235 h 235"/>
                <a:gd name="T2" fmla="*/ 34 w 1097"/>
                <a:gd name="T3" fmla="*/ 235 h 235"/>
                <a:gd name="T4" fmla="*/ 51 w 1097"/>
                <a:gd name="T5" fmla="*/ 235 h 235"/>
                <a:gd name="T6" fmla="*/ 68 w 1097"/>
                <a:gd name="T7" fmla="*/ 235 h 235"/>
                <a:gd name="T8" fmla="*/ 85 w 1097"/>
                <a:gd name="T9" fmla="*/ 235 h 235"/>
                <a:gd name="T10" fmla="*/ 102 w 1097"/>
                <a:gd name="T11" fmla="*/ 235 h 235"/>
                <a:gd name="T12" fmla="*/ 120 w 1097"/>
                <a:gd name="T13" fmla="*/ 235 h 235"/>
                <a:gd name="T14" fmla="*/ 137 w 1097"/>
                <a:gd name="T15" fmla="*/ 113 h 235"/>
                <a:gd name="T16" fmla="*/ 152 w 1097"/>
                <a:gd name="T17" fmla="*/ 235 h 235"/>
                <a:gd name="T18" fmla="*/ 170 w 1097"/>
                <a:gd name="T19" fmla="*/ 235 h 235"/>
                <a:gd name="T20" fmla="*/ 187 w 1097"/>
                <a:gd name="T21" fmla="*/ 235 h 235"/>
                <a:gd name="T22" fmla="*/ 205 w 1097"/>
                <a:gd name="T23" fmla="*/ 235 h 235"/>
                <a:gd name="T24" fmla="*/ 222 w 1097"/>
                <a:gd name="T25" fmla="*/ 235 h 235"/>
                <a:gd name="T26" fmla="*/ 240 w 1097"/>
                <a:gd name="T27" fmla="*/ 235 h 235"/>
                <a:gd name="T28" fmla="*/ 258 w 1097"/>
                <a:gd name="T29" fmla="*/ 235 h 235"/>
                <a:gd name="T30" fmla="*/ 275 w 1097"/>
                <a:gd name="T31" fmla="*/ 235 h 235"/>
                <a:gd name="T32" fmla="*/ 291 w 1097"/>
                <a:gd name="T33" fmla="*/ 235 h 235"/>
                <a:gd name="T34" fmla="*/ 308 w 1097"/>
                <a:gd name="T35" fmla="*/ 235 h 235"/>
                <a:gd name="T36" fmla="*/ 326 w 1097"/>
                <a:gd name="T37" fmla="*/ 235 h 235"/>
                <a:gd name="T38" fmla="*/ 344 w 1097"/>
                <a:gd name="T39" fmla="*/ 235 h 235"/>
                <a:gd name="T40" fmla="*/ 359 w 1097"/>
                <a:gd name="T41" fmla="*/ 235 h 235"/>
                <a:gd name="T42" fmla="*/ 375 w 1097"/>
                <a:gd name="T43" fmla="*/ 235 h 235"/>
                <a:gd name="T44" fmla="*/ 393 w 1097"/>
                <a:gd name="T45" fmla="*/ 235 h 235"/>
                <a:gd name="T46" fmla="*/ 411 w 1097"/>
                <a:gd name="T47" fmla="*/ 235 h 235"/>
                <a:gd name="T48" fmla="*/ 429 w 1097"/>
                <a:gd name="T49" fmla="*/ 235 h 235"/>
                <a:gd name="T50" fmla="*/ 446 w 1097"/>
                <a:gd name="T51" fmla="*/ 235 h 235"/>
                <a:gd name="T52" fmla="*/ 464 w 1097"/>
                <a:gd name="T53" fmla="*/ 235 h 235"/>
                <a:gd name="T54" fmla="*/ 482 w 1097"/>
                <a:gd name="T55" fmla="*/ 235 h 235"/>
                <a:gd name="T56" fmla="*/ 500 w 1097"/>
                <a:gd name="T57" fmla="*/ 235 h 235"/>
                <a:gd name="T58" fmla="*/ 518 w 1097"/>
                <a:gd name="T59" fmla="*/ 235 h 235"/>
                <a:gd name="T60" fmla="*/ 536 w 1097"/>
                <a:gd name="T61" fmla="*/ 235 h 235"/>
                <a:gd name="T62" fmla="*/ 553 w 1097"/>
                <a:gd name="T63" fmla="*/ 233 h 235"/>
                <a:gd name="T64" fmla="*/ 571 w 1097"/>
                <a:gd name="T65" fmla="*/ 235 h 235"/>
                <a:gd name="T66" fmla="*/ 589 w 1097"/>
                <a:gd name="T67" fmla="*/ 235 h 235"/>
                <a:gd name="T68" fmla="*/ 607 w 1097"/>
                <a:gd name="T69" fmla="*/ 235 h 235"/>
                <a:gd name="T70" fmla="*/ 625 w 1097"/>
                <a:gd name="T71" fmla="*/ 235 h 235"/>
                <a:gd name="T72" fmla="*/ 643 w 1097"/>
                <a:gd name="T73" fmla="*/ 235 h 235"/>
                <a:gd name="T74" fmla="*/ 661 w 1097"/>
                <a:gd name="T75" fmla="*/ 235 h 235"/>
                <a:gd name="T76" fmla="*/ 679 w 1097"/>
                <a:gd name="T77" fmla="*/ 235 h 235"/>
                <a:gd name="T78" fmla="*/ 697 w 1097"/>
                <a:gd name="T79" fmla="*/ 235 h 235"/>
                <a:gd name="T80" fmla="*/ 715 w 1097"/>
                <a:gd name="T81" fmla="*/ 234 h 235"/>
                <a:gd name="T82" fmla="*/ 733 w 1097"/>
                <a:gd name="T83" fmla="*/ 235 h 235"/>
                <a:gd name="T84" fmla="*/ 749 w 1097"/>
                <a:gd name="T85" fmla="*/ 235 h 235"/>
                <a:gd name="T86" fmla="*/ 767 w 1097"/>
                <a:gd name="T87" fmla="*/ 235 h 235"/>
                <a:gd name="T88" fmla="*/ 785 w 1097"/>
                <a:gd name="T89" fmla="*/ 235 h 235"/>
                <a:gd name="T90" fmla="*/ 803 w 1097"/>
                <a:gd name="T91" fmla="*/ 235 h 235"/>
                <a:gd name="T92" fmla="*/ 821 w 1097"/>
                <a:gd name="T93" fmla="*/ 235 h 235"/>
                <a:gd name="T94" fmla="*/ 839 w 1097"/>
                <a:gd name="T95" fmla="*/ 235 h 235"/>
                <a:gd name="T96" fmla="*/ 857 w 1097"/>
                <a:gd name="T97" fmla="*/ 235 h 235"/>
                <a:gd name="T98" fmla="*/ 875 w 1097"/>
                <a:gd name="T99" fmla="*/ 235 h 235"/>
                <a:gd name="T100" fmla="*/ 893 w 1097"/>
                <a:gd name="T101" fmla="*/ 235 h 235"/>
                <a:gd name="T102" fmla="*/ 911 w 1097"/>
                <a:gd name="T103" fmla="*/ 235 h 235"/>
                <a:gd name="T104" fmla="*/ 929 w 1097"/>
                <a:gd name="T105" fmla="*/ 235 h 235"/>
                <a:gd name="T106" fmla="*/ 947 w 1097"/>
                <a:gd name="T107" fmla="*/ 235 h 235"/>
                <a:gd name="T108" fmla="*/ 965 w 1097"/>
                <a:gd name="T109" fmla="*/ 235 h 235"/>
                <a:gd name="T110" fmla="*/ 983 w 1097"/>
                <a:gd name="T111" fmla="*/ 235 h 235"/>
                <a:gd name="T112" fmla="*/ 1001 w 1097"/>
                <a:gd name="T113" fmla="*/ 235 h 235"/>
                <a:gd name="T114" fmla="*/ 1019 w 1097"/>
                <a:gd name="T115" fmla="*/ 234 h 235"/>
                <a:gd name="T116" fmla="*/ 1037 w 1097"/>
                <a:gd name="T117" fmla="*/ 235 h 235"/>
                <a:gd name="T118" fmla="*/ 1055 w 1097"/>
                <a:gd name="T119" fmla="*/ 235 h 235"/>
                <a:gd name="T120" fmla="*/ 1073 w 1097"/>
                <a:gd name="T121" fmla="*/ 235 h 235"/>
                <a:gd name="T122" fmla="*/ 1091 w 1097"/>
                <a:gd name="T123" fmla="*/ 235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97"/>
                <a:gd name="T187" fmla="*/ 0 h 235"/>
                <a:gd name="T188" fmla="*/ 1097 w 1097"/>
                <a:gd name="T189" fmla="*/ 235 h 2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97" h="235">
                  <a:moveTo>
                    <a:pt x="0" y="235"/>
                  </a:moveTo>
                  <a:lnTo>
                    <a:pt x="0" y="235"/>
                  </a:lnTo>
                  <a:lnTo>
                    <a:pt x="1" y="235"/>
                  </a:lnTo>
                  <a:lnTo>
                    <a:pt x="2" y="235"/>
                  </a:lnTo>
                  <a:lnTo>
                    <a:pt x="3" y="235"/>
                  </a:lnTo>
                  <a:lnTo>
                    <a:pt x="4" y="235"/>
                  </a:lnTo>
                  <a:lnTo>
                    <a:pt x="5" y="235"/>
                  </a:lnTo>
                  <a:lnTo>
                    <a:pt x="6" y="235"/>
                  </a:lnTo>
                  <a:lnTo>
                    <a:pt x="6" y="234"/>
                  </a:lnTo>
                  <a:lnTo>
                    <a:pt x="6" y="235"/>
                  </a:lnTo>
                  <a:lnTo>
                    <a:pt x="7" y="235"/>
                  </a:lnTo>
                  <a:lnTo>
                    <a:pt x="7" y="232"/>
                  </a:lnTo>
                  <a:lnTo>
                    <a:pt x="7" y="234"/>
                  </a:lnTo>
                  <a:lnTo>
                    <a:pt x="8" y="234"/>
                  </a:lnTo>
                  <a:lnTo>
                    <a:pt x="8" y="235"/>
                  </a:lnTo>
                  <a:lnTo>
                    <a:pt x="9" y="235"/>
                  </a:lnTo>
                  <a:lnTo>
                    <a:pt x="10" y="235"/>
                  </a:lnTo>
                  <a:lnTo>
                    <a:pt x="11" y="235"/>
                  </a:lnTo>
                  <a:lnTo>
                    <a:pt x="12" y="235"/>
                  </a:lnTo>
                  <a:lnTo>
                    <a:pt x="13" y="235"/>
                  </a:lnTo>
                  <a:lnTo>
                    <a:pt x="14" y="235"/>
                  </a:lnTo>
                  <a:lnTo>
                    <a:pt x="15" y="235"/>
                  </a:lnTo>
                  <a:lnTo>
                    <a:pt x="16" y="235"/>
                  </a:lnTo>
                  <a:lnTo>
                    <a:pt x="17" y="235"/>
                  </a:lnTo>
                  <a:lnTo>
                    <a:pt x="18" y="235"/>
                  </a:lnTo>
                  <a:lnTo>
                    <a:pt x="19" y="235"/>
                  </a:lnTo>
                  <a:lnTo>
                    <a:pt x="20" y="235"/>
                  </a:lnTo>
                  <a:lnTo>
                    <a:pt x="21" y="235"/>
                  </a:lnTo>
                  <a:lnTo>
                    <a:pt x="22" y="235"/>
                  </a:lnTo>
                  <a:lnTo>
                    <a:pt x="23" y="235"/>
                  </a:lnTo>
                  <a:lnTo>
                    <a:pt x="24" y="235"/>
                  </a:lnTo>
                  <a:lnTo>
                    <a:pt x="25" y="235"/>
                  </a:lnTo>
                  <a:lnTo>
                    <a:pt x="26" y="235"/>
                  </a:lnTo>
                  <a:lnTo>
                    <a:pt x="27" y="235"/>
                  </a:lnTo>
                  <a:lnTo>
                    <a:pt x="28" y="235"/>
                  </a:lnTo>
                  <a:lnTo>
                    <a:pt x="29" y="235"/>
                  </a:lnTo>
                  <a:lnTo>
                    <a:pt x="30" y="235"/>
                  </a:lnTo>
                  <a:lnTo>
                    <a:pt x="31" y="235"/>
                  </a:lnTo>
                  <a:lnTo>
                    <a:pt x="32" y="235"/>
                  </a:lnTo>
                  <a:lnTo>
                    <a:pt x="33" y="235"/>
                  </a:lnTo>
                  <a:lnTo>
                    <a:pt x="34" y="235"/>
                  </a:lnTo>
                  <a:lnTo>
                    <a:pt x="35" y="235"/>
                  </a:lnTo>
                  <a:lnTo>
                    <a:pt x="36" y="235"/>
                  </a:lnTo>
                  <a:lnTo>
                    <a:pt x="37" y="235"/>
                  </a:lnTo>
                  <a:lnTo>
                    <a:pt x="38" y="235"/>
                  </a:lnTo>
                  <a:lnTo>
                    <a:pt x="39" y="235"/>
                  </a:lnTo>
                  <a:lnTo>
                    <a:pt x="40" y="235"/>
                  </a:lnTo>
                  <a:lnTo>
                    <a:pt x="41" y="235"/>
                  </a:lnTo>
                  <a:lnTo>
                    <a:pt x="42" y="235"/>
                  </a:lnTo>
                  <a:lnTo>
                    <a:pt x="43" y="235"/>
                  </a:lnTo>
                  <a:lnTo>
                    <a:pt x="44" y="235"/>
                  </a:lnTo>
                  <a:lnTo>
                    <a:pt x="45" y="235"/>
                  </a:lnTo>
                  <a:lnTo>
                    <a:pt x="45" y="232"/>
                  </a:lnTo>
                  <a:lnTo>
                    <a:pt x="45" y="234"/>
                  </a:lnTo>
                  <a:lnTo>
                    <a:pt x="46" y="234"/>
                  </a:lnTo>
                  <a:lnTo>
                    <a:pt x="46" y="235"/>
                  </a:lnTo>
                  <a:lnTo>
                    <a:pt x="47" y="235"/>
                  </a:lnTo>
                  <a:lnTo>
                    <a:pt x="48" y="235"/>
                  </a:lnTo>
                  <a:lnTo>
                    <a:pt x="49" y="235"/>
                  </a:lnTo>
                  <a:lnTo>
                    <a:pt x="50" y="235"/>
                  </a:lnTo>
                  <a:lnTo>
                    <a:pt x="51" y="235"/>
                  </a:lnTo>
                  <a:lnTo>
                    <a:pt x="52" y="235"/>
                  </a:lnTo>
                  <a:lnTo>
                    <a:pt x="53" y="235"/>
                  </a:lnTo>
                  <a:lnTo>
                    <a:pt x="54" y="235"/>
                  </a:lnTo>
                  <a:lnTo>
                    <a:pt x="55" y="235"/>
                  </a:lnTo>
                  <a:lnTo>
                    <a:pt x="56" y="235"/>
                  </a:lnTo>
                  <a:lnTo>
                    <a:pt x="57" y="235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0" y="235"/>
                  </a:lnTo>
                  <a:lnTo>
                    <a:pt x="61" y="235"/>
                  </a:lnTo>
                  <a:lnTo>
                    <a:pt x="62" y="235"/>
                  </a:lnTo>
                  <a:lnTo>
                    <a:pt x="63" y="235"/>
                  </a:lnTo>
                  <a:lnTo>
                    <a:pt x="63" y="226"/>
                  </a:lnTo>
                  <a:lnTo>
                    <a:pt x="63" y="232"/>
                  </a:lnTo>
                  <a:lnTo>
                    <a:pt x="64" y="232"/>
                  </a:lnTo>
                  <a:lnTo>
                    <a:pt x="64" y="235"/>
                  </a:lnTo>
                  <a:lnTo>
                    <a:pt x="64" y="234"/>
                  </a:lnTo>
                  <a:lnTo>
                    <a:pt x="65" y="234"/>
                  </a:lnTo>
                  <a:lnTo>
                    <a:pt x="65" y="235"/>
                  </a:lnTo>
                  <a:lnTo>
                    <a:pt x="66" y="235"/>
                  </a:lnTo>
                  <a:lnTo>
                    <a:pt x="67" y="235"/>
                  </a:lnTo>
                  <a:lnTo>
                    <a:pt x="68" y="235"/>
                  </a:lnTo>
                  <a:lnTo>
                    <a:pt x="69" y="235"/>
                  </a:lnTo>
                  <a:lnTo>
                    <a:pt x="70" y="235"/>
                  </a:lnTo>
                  <a:lnTo>
                    <a:pt x="71" y="235"/>
                  </a:lnTo>
                  <a:lnTo>
                    <a:pt x="72" y="235"/>
                  </a:lnTo>
                  <a:lnTo>
                    <a:pt x="73" y="235"/>
                  </a:lnTo>
                  <a:lnTo>
                    <a:pt x="74" y="235"/>
                  </a:lnTo>
                  <a:lnTo>
                    <a:pt x="75" y="235"/>
                  </a:lnTo>
                  <a:lnTo>
                    <a:pt x="76" y="235"/>
                  </a:lnTo>
                  <a:lnTo>
                    <a:pt x="77" y="235"/>
                  </a:lnTo>
                  <a:lnTo>
                    <a:pt x="77" y="176"/>
                  </a:lnTo>
                  <a:lnTo>
                    <a:pt x="77" y="212"/>
                  </a:lnTo>
                  <a:lnTo>
                    <a:pt x="78" y="212"/>
                  </a:lnTo>
                  <a:lnTo>
                    <a:pt x="78" y="234"/>
                  </a:lnTo>
                  <a:lnTo>
                    <a:pt x="78" y="229"/>
                  </a:lnTo>
                  <a:lnTo>
                    <a:pt x="79" y="229"/>
                  </a:lnTo>
                  <a:lnTo>
                    <a:pt x="79" y="234"/>
                  </a:lnTo>
                  <a:lnTo>
                    <a:pt x="80" y="234"/>
                  </a:lnTo>
                  <a:lnTo>
                    <a:pt x="80" y="235"/>
                  </a:lnTo>
                  <a:lnTo>
                    <a:pt x="81" y="235"/>
                  </a:lnTo>
                  <a:lnTo>
                    <a:pt x="82" y="235"/>
                  </a:lnTo>
                  <a:lnTo>
                    <a:pt x="83" y="235"/>
                  </a:lnTo>
                  <a:lnTo>
                    <a:pt x="84" y="235"/>
                  </a:lnTo>
                  <a:lnTo>
                    <a:pt x="85" y="235"/>
                  </a:lnTo>
                  <a:lnTo>
                    <a:pt x="86" y="235"/>
                  </a:lnTo>
                  <a:lnTo>
                    <a:pt x="87" y="235"/>
                  </a:lnTo>
                  <a:lnTo>
                    <a:pt x="88" y="235"/>
                  </a:lnTo>
                  <a:lnTo>
                    <a:pt x="89" y="235"/>
                  </a:lnTo>
                  <a:lnTo>
                    <a:pt x="90" y="235"/>
                  </a:lnTo>
                  <a:lnTo>
                    <a:pt x="91" y="235"/>
                  </a:lnTo>
                  <a:lnTo>
                    <a:pt x="91" y="234"/>
                  </a:lnTo>
                  <a:lnTo>
                    <a:pt x="91" y="235"/>
                  </a:lnTo>
                  <a:lnTo>
                    <a:pt x="92" y="235"/>
                  </a:lnTo>
                  <a:lnTo>
                    <a:pt x="93" y="235"/>
                  </a:lnTo>
                  <a:lnTo>
                    <a:pt x="93" y="234"/>
                  </a:lnTo>
                  <a:lnTo>
                    <a:pt x="94" y="234"/>
                  </a:lnTo>
                  <a:lnTo>
                    <a:pt x="94" y="235"/>
                  </a:lnTo>
                  <a:lnTo>
                    <a:pt x="95" y="235"/>
                  </a:lnTo>
                  <a:lnTo>
                    <a:pt x="96" y="235"/>
                  </a:lnTo>
                  <a:lnTo>
                    <a:pt x="96" y="233"/>
                  </a:lnTo>
                  <a:lnTo>
                    <a:pt x="96" y="234"/>
                  </a:lnTo>
                  <a:lnTo>
                    <a:pt x="97" y="234"/>
                  </a:lnTo>
                  <a:lnTo>
                    <a:pt x="97" y="235"/>
                  </a:lnTo>
                  <a:lnTo>
                    <a:pt x="98" y="235"/>
                  </a:lnTo>
                  <a:lnTo>
                    <a:pt x="99" y="235"/>
                  </a:lnTo>
                  <a:lnTo>
                    <a:pt x="100" y="235"/>
                  </a:lnTo>
                  <a:lnTo>
                    <a:pt x="101" y="235"/>
                  </a:lnTo>
                  <a:lnTo>
                    <a:pt x="102" y="235"/>
                  </a:lnTo>
                  <a:lnTo>
                    <a:pt x="103" y="235"/>
                  </a:lnTo>
                  <a:lnTo>
                    <a:pt x="104" y="235"/>
                  </a:lnTo>
                  <a:lnTo>
                    <a:pt x="105" y="235"/>
                  </a:lnTo>
                  <a:lnTo>
                    <a:pt x="106" y="235"/>
                  </a:lnTo>
                  <a:lnTo>
                    <a:pt x="107" y="235"/>
                  </a:lnTo>
                  <a:lnTo>
                    <a:pt x="108" y="235"/>
                  </a:lnTo>
                  <a:lnTo>
                    <a:pt x="109" y="235"/>
                  </a:lnTo>
                  <a:lnTo>
                    <a:pt x="110" y="235"/>
                  </a:lnTo>
                  <a:lnTo>
                    <a:pt x="111" y="235"/>
                  </a:lnTo>
                  <a:lnTo>
                    <a:pt x="112" y="235"/>
                  </a:lnTo>
                  <a:lnTo>
                    <a:pt x="113" y="235"/>
                  </a:lnTo>
                  <a:lnTo>
                    <a:pt x="114" y="235"/>
                  </a:lnTo>
                  <a:lnTo>
                    <a:pt x="115" y="235"/>
                  </a:lnTo>
                  <a:lnTo>
                    <a:pt x="116" y="235"/>
                  </a:lnTo>
                  <a:lnTo>
                    <a:pt x="117" y="235"/>
                  </a:lnTo>
                  <a:lnTo>
                    <a:pt x="118" y="235"/>
                  </a:lnTo>
                  <a:lnTo>
                    <a:pt x="119" y="235"/>
                  </a:lnTo>
                  <a:lnTo>
                    <a:pt x="120" y="235"/>
                  </a:lnTo>
                  <a:lnTo>
                    <a:pt x="121" y="235"/>
                  </a:lnTo>
                  <a:lnTo>
                    <a:pt x="122" y="235"/>
                  </a:lnTo>
                  <a:lnTo>
                    <a:pt x="123" y="235"/>
                  </a:lnTo>
                  <a:lnTo>
                    <a:pt x="123" y="234"/>
                  </a:lnTo>
                  <a:lnTo>
                    <a:pt x="123" y="235"/>
                  </a:lnTo>
                  <a:lnTo>
                    <a:pt x="124" y="235"/>
                  </a:lnTo>
                  <a:lnTo>
                    <a:pt x="125" y="235"/>
                  </a:lnTo>
                  <a:lnTo>
                    <a:pt x="126" y="235"/>
                  </a:lnTo>
                  <a:lnTo>
                    <a:pt x="127" y="235"/>
                  </a:lnTo>
                  <a:lnTo>
                    <a:pt x="128" y="235"/>
                  </a:lnTo>
                  <a:lnTo>
                    <a:pt x="129" y="235"/>
                  </a:lnTo>
                  <a:lnTo>
                    <a:pt x="130" y="235"/>
                  </a:lnTo>
                  <a:lnTo>
                    <a:pt x="131" y="235"/>
                  </a:lnTo>
                  <a:lnTo>
                    <a:pt x="132" y="235"/>
                  </a:lnTo>
                  <a:lnTo>
                    <a:pt x="133" y="235"/>
                  </a:lnTo>
                  <a:lnTo>
                    <a:pt x="134" y="235"/>
                  </a:lnTo>
                  <a:lnTo>
                    <a:pt x="135" y="235"/>
                  </a:lnTo>
                  <a:lnTo>
                    <a:pt x="135" y="233"/>
                  </a:lnTo>
                  <a:lnTo>
                    <a:pt x="136" y="233"/>
                  </a:lnTo>
                  <a:lnTo>
                    <a:pt x="136" y="226"/>
                  </a:lnTo>
                  <a:lnTo>
                    <a:pt x="137" y="226"/>
                  </a:lnTo>
                  <a:lnTo>
                    <a:pt x="137" y="0"/>
                  </a:lnTo>
                  <a:lnTo>
                    <a:pt x="137" y="113"/>
                  </a:lnTo>
                  <a:lnTo>
                    <a:pt x="138" y="113"/>
                  </a:lnTo>
                  <a:lnTo>
                    <a:pt x="138" y="203"/>
                  </a:lnTo>
                  <a:lnTo>
                    <a:pt x="138" y="208"/>
                  </a:lnTo>
                  <a:lnTo>
                    <a:pt x="139" y="208"/>
                  </a:lnTo>
                  <a:lnTo>
                    <a:pt x="139" y="234"/>
                  </a:lnTo>
                  <a:lnTo>
                    <a:pt x="139" y="230"/>
                  </a:lnTo>
                  <a:lnTo>
                    <a:pt x="140" y="230"/>
                  </a:lnTo>
                  <a:lnTo>
                    <a:pt x="140" y="235"/>
                  </a:lnTo>
                  <a:lnTo>
                    <a:pt x="140" y="234"/>
                  </a:lnTo>
                  <a:lnTo>
                    <a:pt x="141" y="234"/>
                  </a:lnTo>
                  <a:lnTo>
                    <a:pt x="141" y="235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4" y="235"/>
                  </a:lnTo>
                  <a:lnTo>
                    <a:pt x="145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8" y="235"/>
                  </a:lnTo>
                  <a:lnTo>
                    <a:pt x="149" y="235"/>
                  </a:lnTo>
                  <a:lnTo>
                    <a:pt x="149" y="233"/>
                  </a:lnTo>
                  <a:lnTo>
                    <a:pt x="150" y="233"/>
                  </a:lnTo>
                  <a:lnTo>
                    <a:pt x="150" y="235"/>
                  </a:lnTo>
                  <a:lnTo>
                    <a:pt x="151" y="235"/>
                  </a:lnTo>
                  <a:lnTo>
                    <a:pt x="151" y="232"/>
                  </a:lnTo>
                  <a:lnTo>
                    <a:pt x="151" y="234"/>
                  </a:lnTo>
                  <a:lnTo>
                    <a:pt x="152" y="234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4" y="235"/>
                  </a:lnTo>
                  <a:lnTo>
                    <a:pt x="155" y="235"/>
                  </a:lnTo>
                  <a:lnTo>
                    <a:pt x="156" y="235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9" y="235"/>
                  </a:lnTo>
                  <a:lnTo>
                    <a:pt x="159" y="234"/>
                  </a:lnTo>
                  <a:lnTo>
                    <a:pt x="159" y="235"/>
                  </a:lnTo>
                  <a:lnTo>
                    <a:pt x="160" y="235"/>
                  </a:lnTo>
                  <a:lnTo>
                    <a:pt x="161" y="235"/>
                  </a:lnTo>
                  <a:lnTo>
                    <a:pt x="162" y="235"/>
                  </a:lnTo>
                  <a:lnTo>
                    <a:pt x="163" y="235"/>
                  </a:lnTo>
                  <a:lnTo>
                    <a:pt x="164" y="235"/>
                  </a:lnTo>
                  <a:lnTo>
                    <a:pt x="165" y="235"/>
                  </a:lnTo>
                  <a:lnTo>
                    <a:pt x="166" y="235"/>
                  </a:lnTo>
                  <a:lnTo>
                    <a:pt x="167" y="235"/>
                  </a:lnTo>
                  <a:lnTo>
                    <a:pt x="168" y="235"/>
                  </a:lnTo>
                  <a:lnTo>
                    <a:pt x="169" y="235"/>
                  </a:lnTo>
                  <a:lnTo>
                    <a:pt x="170" y="235"/>
                  </a:lnTo>
                  <a:lnTo>
                    <a:pt x="171" y="235"/>
                  </a:lnTo>
                  <a:lnTo>
                    <a:pt x="172" y="235"/>
                  </a:lnTo>
                  <a:lnTo>
                    <a:pt x="173" y="235"/>
                  </a:lnTo>
                  <a:lnTo>
                    <a:pt x="174" y="235"/>
                  </a:lnTo>
                  <a:lnTo>
                    <a:pt x="175" y="235"/>
                  </a:lnTo>
                  <a:lnTo>
                    <a:pt x="176" y="235"/>
                  </a:lnTo>
                  <a:lnTo>
                    <a:pt x="177" y="235"/>
                  </a:lnTo>
                  <a:lnTo>
                    <a:pt x="177" y="234"/>
                  </a:lnTo>
                  <a:lnTo>
                    <a:pt x="177" y="235"/>
                  </a:lnTo>
                  <a:lnTo>
                    <a:pt x="178" y="235"/>
                  </a:lnTo>
                  <a:lnTo>
                    <a:pt x="178" y="233"/>
                  </a:lnTo>
                  <a:lnTo>
                    <a:pt x="178" y="234"/>
                  </a:lnTo>
                  <a:lnTo>
                    <a:pt x="179" y="234"/>
                  </a:lnTo>
                  <a:lnTo>
                    <a:pt x="179" y="235"/>
                  </a:lnTo>
                  <a:lnTo>
                    <a:pt x="179" y="234"/>
                  </a:lnTo>
                  <a:lnTo>
                    <a:pt x="180" y="234"/>
                  </a:lnTo>
                  <a:lnTo>
                    <a:pt x="180" y="235"/>
                  </a:lnTo>
                  <a:lnTo>
                    <a:pt x="181" y="235"/>
                  </a:lnTo>
                  <a:lnTo>
                    <a:pt x="182" y="235"/>
                  </a:lnTo>
                  <a:lnTo>
                    <a:pt x="183" y="235"/>
                  </a:lnTo>
                  <a:lnTo>
                    <a:pt x="184" y="235"/>
                  </a:lnTo>
                  <a:lnTo>
                    <a:pt x="185" y="235"/>
                  </a:lnTo>
                  <a:lnTo>
                    <a:pt x="186" y="235"/>
                  </a:lnTo>
                  <a:lnTo>
                    <a:pt x="187" y="235"/>
                  </a:lnTo>
                  <a:lnTo>
                    <a:pt x="188" y="235"/>
                  </a:lnTo>
                  <a:lnTo>
                    <a:pt x="189" y="235"/>
                  </a:lnTo>
                  <a:lnTo>
                    <a:pt x="190" y="235"/>
                  </a:lnTo>
                  <a:lnTo>
                    <a:pt x="191" y="235"/>
                  </a:lnTo>
                  <a:lnTo>
                    <a:pt x="192" y="235"/>
                  </a:lnTo>
                  <a:lnTo>
                    <a:pt x="193" y="235"/>
                  </a:lnTo>
                  <a:lnTo>
                    <a:pt x="193" y="234"/>
                  </a:lnTo>
                  <a:lnTo>
                    <a:pt x="193" y="235"/>
                  </a:lnTo>
                  <a:lnTo>
                    <a:pt x="194" y="235"/>
                  </a:lnTo>
                  <a:lnTo>
                    <a:pt x="195" y="235"/>
                  </a:lnTo>
                  <a:lnTo>
                    <a:pt x="196" y="235"/>
                  </a:lnTo>
                  <a:lnTo>
                    <a:pt x="197" y="235"/>
                  </a:lnTo>
                  <a:lnTo>
                    <a:pt x="198" y="235"/>
                  </a:lnTo>
                  <a:lnTo>
                    <a:pt x="199" y="235"/>
                  </a:lnTo>
                  <a:lnTo>
                    <a:pt x="200" y="235"/>
                  </a:lnTo>
                  <a:lnTo>
                    <a:pt x="201" y="235"/>
                  </a:lnTo>
                  <a:lnTo>
                    <a:pt x="202" y="235"/>
                  </a:lnTo>
                  <a:lnTo>
                    <a:pt x="203" y="235"/>
                  </a:lnTo>
                  <a:lnTo>
                    <a:pt x="204" y="235"/>
                  </a:lnTo>
                  <a:lnTo>
                    <a:pt x="205" y="235"/>
                  </a:lnTo>
                  <a:lnTo>
                    <a:pt x="206" y="235"/>
                  </a:lnTo>
                  <a:lnTo>
                    <a:pt x="207" y="235"/>
                  </a:lnTo>
                  <a:lnTo>
                    <a:pt x="208" y="235"/>
                  </a:lnTo>
                  <a:lnTo>
                    <a:pt x="209" y="235"/>
                  </a:lnTo>
                  <a:lnTo>
                    <a:pt x="210" y="235"/>
                  </a:lnTo>
                  <a:lnTo>
                    <a:pt x="210" y="231"/>
                  </a:lnTo>
                  <a:lnTo>
                    <a:pt x="210" y="233"/>
                  </a:lnTo>
                  <a:lnTo>
                    <a:pt x="211" y="233"/>
                  </a:lnTo>
                  <a:lnTo>
                    <a:pt x="211" y="235"/>
                  </a:lnTo>
                  <a:lnTo>
                    <a:pt x="211" y="234"/>
                  </a:lnTo>
                  <a:lnTo>
                    <a:pt x="212" y="234"/>
                  </a:lnTo>
                  <a:lnTo>
                    <a:pt x="212" y="235"/>
                  </a:lnTo>
                  <a:lnTo>
                    <a:pt x="213" y="235"/>
                  </a:lnTo>
                  <a:lnTo>
                    <a:pt x="214" y="235"/>
                  </a:lnTo>
                  <a:lnTo>
                    <a:pt x="215" y="235"/>
                  </a:lnTo>
                  <a:lnTo>
                    <a:pt x="216" y="235"/>
                  </a:lnTo>
                  <a:lnTo>
                    <a:pt x="217" y="235"/>
                  </a:lnTo>
                  <a:lnTo>
                    <a:pt x="218" y="235"/>
                  </a:lnTo>
                  <a:lnTo>
                    <a:pt x="219" y="235"/>
                  </a:lnTo>
                  <a:lnTo>
                    <a:pt x="220" y="235"/>
                  </a:lnTo>
                  <a:lnTo>
                    <a:pt x="221" y="235"/>
                  </a:lnTo>
                  <a:lnTo>
                    <a:pt x="222" y="235"/>
                  </a:lnTo>
                  <a:lnTo>
                    <a:pt x="223" y="235"/>
                  </a:lnTo>
                  <a:lnTo>
                    <a:pt x="224" y="235"/>
                  </a:lnTo>
                  <a:lnTo>
                    <a:pt x="225" y="235"/>
                  </a:lnTo>
                  <a:lnTo>
                    <a:pt x="226" y="235"/>
                  </a:lnTo>
                  <a:lnTo>
                    <a:pt x="227" y="235"/>
                  </a:lnTo>
                  <a:lnTo>
                    <a:pt x="228" y="235"/>
                  </a:lnTo>
                  <a:lnTo>
                    <a:pt x="229" y="235"/>
                  </a:lnTo>
                  <a:lnTo>
                    <a:pt x="230" y="235"/>
                  </a:lnTo>
                  <a:lnTo>
                    <a:pt x="231" y="235"/>
                  </a:lnTo>
                  <a:lnTo>
                    <a:pt x="232" y="235"/>
                  </a:lnTo>
                  <a:lnTo>
                    <a:pt x="233" y="235"/>
                  </a:lnTo>
                  <a:lnTo>
                    <a:pt x="234" y="235"/>
                  </a:lnTo>
                  <a:lnTo>
                    <a:pt x="235" y="235"/>
                  </a:lnTo>
                  <a:lnTo>
                    <a:pt x="236" y="235"/>
                  </a:lnTo>
                  <a:lnTo>
                    <a:pt x="237" y="235"/>
                  </a:lnTo>
                  <a:lnTo>
                    <a:pt x="238" y="235"/>
                  </a:lnTo>
                  <a:lnTo>
                    <a:pt x="239" y="235"/>
                  </a:lnTo>
                  <a:lnTo>
                    <a:pt x="240" y="235"/>
                  </a:lnTo>
                  <a:lnTo>
                    <a:pt x="241" y="235"/>
                  </a:lnTo>
                  <a:lnTo>
                    <a:pt x="242" y="235"/>
                  </a:lnTo>
                  <a:lnTo>
                    <a:pt x="243" y="235"/>
                  </a:lnTo>
                  <a:lnTo>
                    <a:pt x="244" y="235"/>
                  </a:lnTo>
                  <a:lnTo>
                    <a:pt x="245" y="235"/>
                  </a:lnTo>
                  <a:lnTo>
                    <a:pt x="246" y="235"/>
                  </a:lnTo>
                  <a:lnTo>
                    <a:pt x="247" y="235"/>
                  </a:lnTo>
                  <a:lnTo>
                    <a:pt x="248" y="235"/>
                  </a:lnTo>
                  <a:lnTo>
                    <a:pt x="249" y="235"/>
                  </a:lnTo>
                  <a:lnTo>
                    <a:pt x="250" y="235"/>
                  </a:lnTo>
                  <a:lnTo>
                    <a:pt x="251" y="235"/>
                  </a:lnTo>
                  <a:lnTo>
                    <a:pt x="252" y="235"/>
                  </a:lnTo>
                  <a:lnTo>
                    <a:pt x="253" y="235"/>
                  </a:lnTo>
                  <a:lnTo>
                    <a:pt x="254" y="235"/>
                  </a:lnTo>
                  <a:lnTo>
                    <a:pt x="255" y="235"/>
                  </a:lnTo>
                  <a:lnTo>
                    <a:pt x="256" y="235"/>
                  </a:lnTo>
                  <a:lnTo>
                    <a:pt x="257" y="235"/>
                  </a:lnTo>
                  <a:lnTo>
                    <a:pt x="258" y="235"/>
                  </a:lnTo>
                  <a:lnTo>
                    <a:pt x="259" y="235"/>
                  </a:lnTo>
                  <a:lnTo>
                    <a:pt x="260" y="235"/>
                  </a:lnTo>
                  <a:lnTo>
                    <a:pt x="261" y="235"/>
                  </a:lnTo>
                  <a:lnTo>
                    <a:pt x="262" y="235"/>
                  </a:lnTo>
                  <a:lnTo>
                    <a:pt x="263" y="235"/>
                  </a:lnTo>
                  <a:lnTo>
                    <a:pt x="264" y="235"/>
                  </a:lnTo>
                  <a:lnTo>
                    <a:pt x="265" y="235"/>
                  </a:lnTo>
                  <a:lnTo>
                    <a:pt x="266" y="235"/>
                  </a:lnTo>
                  <a:lnTo>
                    <a:pt x="266" y="234"/>
                  </a:lnTo>
                  <a:lnTo>
                    <a:pt x="267" y="234"/>
                  </a:lnTo>
                  <a:lnTo>
                    <a:pt x="267" y="235"/>
                  </a:lnTo>
                  <a:lnTo>
                    <a:pt x="268" y="235"/>
                  </a:lnTo>
                  <a:lnTo>
                    <a:pt x="269" y="235"/>
                  </a:lnTo>
                  <a:lnTo>
                    <a:pt x="270" y="235"/>
                  </a:lnTo>
                  <a:lnTo>
                    <a:pt x="271" y="235"/>
                  </a:lnTo>
                  <a:lnTo>
                    <a:pt x="272" y="235"/>
                  </a:lnTo>
                  <a:lnTo>
                    <a:pt x="273" y="235"/>
                  </a:lnTo>
                  <a:lnTo>
                    <a:pt x="274" y="235"/>
                  </a:lnTo>
                  <a:lnTo>
                    <a:pt x="275" y="235"/>
                  </a:lnTo>
                  <a:lnTo>
                    <a:pt x="276" y="235"/>
                  </a:lnTo>
                  <a:lnTo>
                    <a:pt x="277" y="235"/>
                  </a:lnTo>
                  <a:lnTo>
                    <a:pt x="278" y="235"/>
                  </a:lnTo>
                  <a:lnTo>
                    <a:pt x="279" y="235"/>
                  </a:lnTo>
                  <a:lnTo>
                    <a:pt x="279" y="216"/>
                  </a:lnTo>
                  <a:lnTo>
                    <a:pt x="279" y="232"/>
                  </a:lnTo>
                  <a:lnTo>
                    <a:pt x="280" y="232"/>
                  </a:lnTo>
                  <a:lnTo>
                    <a:pt x="280" y="187"/>
                  </a:lnTo>
                  <a:lnTo>
                    <a:pt x="280" y="214"/>
                  </a:lnTo>
                  <a:lnTo>
                    <a:pt x="281" y="214"/>
                  </a:lnTo>
                  <a:lnTo>
                    <a:pt x="281" y="235"/>
                  </a:lnTo>
                  <a:lnTo>
                    <a:pt x="281" y="228"/>
                  </a:lnTo>
                  <a:lnTo>
                    <a:pt x="282" y="228"/>
                  </a:lnTo>
                  <a:lnTo>
                    <a:pt x="282" y="235"/>
                  </a:lnTo>
                  <a:lnTo>
                    <a:pt x="282" y="234"/>
                  </a:lnTo>
                  <a:lnTo>
                    <a:pt x="283" y="234"/>
                  </a:lnTo>
                  <a:lnTo>
                    <a:pt x="283" y="235"/>
                  </a:lnTo>
                  <a:lnTo>
                    <a:pt x="284" y="235"/>
                  </a:lnTo>
                  <a:lnTo>
                    <a:pt x="285" y="235"/>
                  </a:lnTo>
                  <a:lnTo>
                    <a:pt x="286" y="235"/>
                  </a:lnTo>
                  <a:lnTo>
                    <a:pt x="287" y="235"/>
                  </a:lnTo>
                  <a:lnTo>
                    <a:pt x="288" y="235"/>
                  </a:lnTo>
                  <a:lnTo>
                    <a:pt x="289" y="235"/>
                  </a:lnTo>
                  <a:lnTo>
                    <a:pt x="290" y="235"/>
                  </a:lnTo>
                  <a:lnTo>
                    <a:pt x="291" y="235"/>
                  </a:lnTo>
                  <a:lnTo>
                    <a:pt x="292" y="235"/>
                  </a:lnTo>
                  <a:lnTo>
                    <a:pt x="293" y="235"/>
                  </a:lnTo>
                  <a:lnTo>
                    <a:pt x="294" y="235"/>
                  </a:lnTo>
                  <a:lnTo>
                    <a:pt x="295" y="235"/>
                  </a:lnTo>
                  <a:lnTo>
                    <a:pt x="296" y="235"/>
                  </a:lnTo>
                  <a:lnTo>
                    <a:pt x="296" y="234"/>
                  </a:lnTo>
                  <a:lnTo>
                    <a:pt x="296" y="235"/>
                  </a:lnTo>
                  <a:lnTo>
                    <a:pt x="297" y="235"/>
                  </a:lnTo>
                  <a:lnTo>
                    <a:pt x="298" y="235"/>
                  </a:lnTo>
                  <a:lnTo>
                    <a:pt x="298" y="233"/>
                  </a:lnTo>
                  <a:lnTo>
                    <a:pt x="298" y="234"/>
                  </a:lnTo>
                  <a:lnTo>
                    <a:pt x="299" y="234"/>
                  </a:lnTo>
                  <a:lnTo>
                    <a:pt x="299" y="222"/>
                  </a:lnTo>
                  <a:lnTo>
                    <a:pt x="299" y="229"/>
                  </a:lnTo>
                  <a:lnTo>
                    <a:pt x="300" y="229"/>
                  </a:lnTo>
                  <a:lnTo>
                    <a:pt x="300" y="235"/>
                  </a:lnTo>
                  <a:lnTo>
                    <a:pt x="300" y="233"/>
                  </a:lnTo>
                  <a:lnTo>
                    <a:pt x="301" y="233"/>
                  </a:lnTo>
                  <a:lnTo>
                    <a:pt x="301" y="235"/>
                  </a:lnTo>
                  <a:lnTo>
                    <a:pt x="302" y="235"/>
                  </a:lnTo>
                  <a:lnTo>
                    <a:pt x="303" y="235"/>
                  </a:lnTo>
                  <a:lnTo>
                    <a:pt x="304" y="235"/>
                  </a:lnTo>
                  <a:lnTo>
                    <a:pt x="305" y="235"/>
                  </a:lnTo>
                  <a:lnTo>
                    <a:pt x="306" y="235"/>
                  </a:lnTo>
                  <a:lnTo>
                    <a:pt x="307" y="235"/>
                  </a:lnTo>
                  <a:lnTo>
                    <a:pt x="308" y="235"/>
                  </a:lnTo>
                  <a:lnTo>
                    <a:pt x="309" y="235"/>
                  </a:lnTo>
                  <a:lnTo>
                    <a:pt x="310" y="235"/>
                  </a:lnTo>
                  <a:lnTo>
                    <a:pt x="311" y="235"/>
                  </a:lnTo>
                  <a:lnTo>
                    <a:pt x="312" y="235"/>
                  </a:lnTo>
                  <a:lnTo>
                    <a:pt x="313" y="235"/>
                  </a:lnTo>
                  <a:lnTo>
                    <a:pt x="314" y="235"/>
                  </a:lnTo>
                  <a:lnTo>
                    <a:pt x="315" y="235"/>
                  </a:lnTo>
                  <a:lnTo>
                    <a:pt x="316" y="235"/>
                  </a:lnTo>
                  <a:lnTo>
                    <a:pt x="317" y="235"/>
                  </a:lnTo>
                  <a:lnTo>
                    <a:pt x="318" y="235"/>
                  </a:lnTo>
                  <a:lnTo>
                    <a:pt x="319" y="235"/>
                  </a:lnTo>
                  <a:lnTo>
                    <a:pt x="320" y="235"/>
                  </a:lnTo>
                  <a:lnTo>
                    <a:pt x="321" y="235"/>
                  </a:lnTo>
                  <a:lnTo>
                    <a:pt x="322" y="235"/>
                  </a:lnTo>
                  <a:lnTo>
                    <a:pt x="323" y="235"/>
                  </a:lnTo>
                  <a:lnTo>
                    <a:pt x="324" y="235"/>
                  </a:lnTo>
                  <a:lnTo>
                    <a:pt x="325" y="235"/>
                  </a:lnTo>
                  <a:lnTo>
                    <a:pt x="326" y="235"/>
                  </a:lnTo>
                  <a:lnTo>
                    <a:pt x="327" y="235"/>
                  </a:lnTo>
                  <a:lnTo>
                    <a:pt x="328" y="235"/>
                  </a:lnTo>
                  <a:lnTo>
                    <a:pt x="329" y="235"/>
                  </a:lnTo>
                  <a:lnTo>
                    <a:pt x="330" y="235"/>
                  </a:lnTo>
                  <a:lnTo>
                    <a:pt x="331" y="235"/>
                  </a:lnTo>
                  <a:lnTo>
                    <a:pt x="332" y="235"/>
                  </a:lnTo>
                  <a:lnTo>
                    <a:pt x="333" y="235"/>
                  </a:lnTo>
                  <a:lnTo>
                    <a:pt x="334" y="235"/>
                  </a:lnTo>
                  <a:lnTo>
                    <a:pt x="335" y="235"/>
                  </a:lnTo>
                  <a:lnTo>
                    <a:pt x="335" y="234"/>
                  </a:lnTo>
                  <a:lnTo>
                    <a:pt x="335" y="235"/>
                  </a:lnTo>
                  <a:lnTo>
                    <a:pt x="336" y="235"/>
                  </a:lnTo>
                  <a:lnTo>
                    <a:pt x="337" y="235"/>
                  </a:lnTo>
                  <a:lnTo>
                    <a:pt x="337" y="234"/>
                  </a:lnTo>
                  <a:lnTo>
                    <a:pt x="337" y="235"/>
                  </a:lnTo>
                  <a:lnTo>
                    <a:pt x="338" y="235"/>
                  </a:lnTo>
                  <a:lnTo>
                    <a:pt x="339" y="235"/>
                  </a:lnTo>
                  <a:lnTo>
                    <a:pt x="340" y="235"/>
                  </a:lnTo>
                  <a:lnTo>
                    <a:pt x="341" y="235"/>
                  </a:lnTo>
                  <a:lnTo>
                    <a:pt x="342" y="235"/>
                  </a:lnTo>
                  <a:lnTo>
                    <a:pt x="343" y="235"/>
                  </a:lnTo>
                  <a:lnTo>
                    <a:pt x="344" y="235"/>
                  </a:lnTo>
                  <a:lnTo>
                    <a:pt x="345" y="235"/>
                  </a:lnTo>
                  <a:lnTo>
                    <a:pt x="346" y="235"/>
                  </a:lnTo>
                  <a:lnTo>
                    <a:pt x="347" y="235"/>
                  </a:lnTo>
                  <a:lnTo>
                    <a:pt x="348" y="235"/>
                  </a:lnTo>
                  <a:lnTo>
                    <a:pt x="349" y="235"/>
                  </a:lnTo>
                  <a:lnTo>
                    <a:pt x="349" y="210"/>
                  </a:lnTo>
                  <a:lnTo>
                    <a:pt x="349" y="228"/>
                  </a:lnTo>
                  <a:lnTo>
                    <a:pt x="350" y="228"/>
                  </a:lnTo>
                  <a:lnTo>
                    <a:pt x="350" y="232"/>
                  </a:lnTo>
                  <a:lnTo>
                    <a:pt x="351" y="232"/>
                  </a:lnTo>
                  <a:lnTo>
                    <a:pt x="351" y="221"/>
                  </a:lnTo>
                  <a:lnTo>
                    <a:pt x="351" y="234"/>
                  </a:lnTo>
                  <a:lnTo>
                    <a:pt x="351" y="233"/>
                  </a:lnTo>
                  <a:lnTo>
                    <a:pt x="352" y="233"/>
                  </a:lnTo>
                  <a:lnTo>
                    <a:pt x="352" y="235"/>
                  </a:lnTo>
                  <a:lnTo>
                    <a:pt x="352" y="234"/>
                  </a:lnTo>
                  <a:lnTo>
                    <a:pt x="353" y="234"/>
                  </a:lnTo>
                  <a:lnTo>
                    <a:pt x="353" y="235"/>
                  </a:lnTo>
                  <a:lnTo>
                    <a:pt x="353" y="234"/>
                  </a:lnTo>
                  <a:lnTo>
                    <a:pt x="354" y="234"/>
                  </a:lnTo>
                  <a:lnTo>
                    <a:pt x="354" y="235"/>
                  </a:lnTo>
                  <a:lnTo>
                    <a:pt x="355" y="235"/>
                  </a:lnTo>
                  <a:lnTo>
                    <a:pt x="356" y="235"/>
                  </a:lnTo>
                  <a:lnTo>
                    <a:pt x="357" y="235"/>
                  </a:lnTo>
                  <a:lnTo>
                    <a:pt x="358" y="235"/>
                  </a:lnTo>
                  <a:lnTo>
                    <a:pt x="359" y="235"/>
                  </a:lnTo>
                  <a:lnTo>
                    <a:pt x="360" y="235"/>
                  </a:lnTo>
                  <a:lnTo>
                    <a:pt x="361" y="235"/>
                  </a:lnTo>
                  <a:lnTo>
                    <a:pt x="362" y="235"/>
                  </a:lnTo>
                  <a:lnTo>
                    <a:pt x="363" y="235"/>
                  </a:lnTo>
                  <a:lnTo>
                    <a:pt x="364" y="235"/>
                  </a:lnTo>
                  <a:lnTo>
                    <a:pt x="364" y="234"/>
                  </a:lnTo>
                  <a:lnTo>
                    <a:pt x="365" y="234"/>
                  </a:lnTo>
                  <a:lnTo>
                    <a:pt x="365" y="235"/>
                  </a:lnTo>
                  <a:lnTo>
                    <a:pt x="366" y="235"/>
                  </a:lnTo>
                  <a:lnTo>
                    <a:pt x="367" y="235"/>
                  </a:lnTo>
                  <a:lnTo>
                    <a:pt x="367" y="233"/>
                  </a:lnTo>
                  <a:lnTo>
                    <a:pt x="367" y="234"/>
                  </a:lnTo>
                  <a:lnTo>
                    <a:pt x="368" y="234"/>
                  </a:lnTo>
                  <a:lnTo>
                    <a:pt x="368" y="235"/>
                  </a:lnTo>
                  <a:lnTo>
                    <a:pt x="368" y="234"/>
                  </a:lnTo>
                  <a:lnTo>
                    <a:pt x="369" y="234"/>
                  </a:lnTo>
                  <a:lnTo>
                    <a:pt x="369" y="235"/>
                  </a:lnTo>
                  <a:lnTo>
                    <a:pt x="370" y="235"/>
                  </a:lnTo>
                  <a:lnTo>
                    <a:pt x="371" y="235"/>
                  </a:lnTo>
                  <a:lnTo>
                    <a:pt x="372" y="235"/>
                  </a:lnTo>
                  <a:lnTo>
                    <a:pt x="373" y="235"/>
                  </a:lnTo>
                  <a:lnTo>
                    <a:pt x="374" y="235"/>
                  </a:lnTo>
                  <a:lnTo>
                    <a:pt x="375" y="235"/>
                  </a:lnTo>
                  <a:lnTo>
                    <a:pt x="376" y="235"/>
                  </a:lnTo>
                  <a:lnTo>
                    <a:pt x="377" y="235"/>
                  </a:lnTo>
                  <a:lnTo>
                    <a:pt x="378" y="235"/>
                  </a:lnTo>
                  <a:lnTo>
                    <a:pt x="379" y="235"/>
                  </a:lnTo>
                  <a:lnTo>
                    <a:pt x="380" y="235"/>
                  </a:lnTo>
                  <a:lnTo>
                    <a:pt x="381" y="235"/>
                  </a:lnTo>
                  <a:lnTo>
                    <a:pt x="382" y="235"/>
                  </a:lnTo>
                  <a:lnTo>
                    <a:pt x="382" y="234"/>
                  </a:lnTo>
                  <a:lnTo>
                    <a:pt x="382" y="235"/>
                  </a:lnTo>
                  <a:lnTo>
                    <a:pt x="383" y="235"/>
                  </a:lnTo>
                  <a:lnTo>
                    <a:pt x="384" y="235"/>
                  </a:lnTo>
                  <a:lnTo>
                    <a:pt x="385" y="235"/>
                  </a:lnTo>
                  <a:lnTo>
                    <a:pt x="386" y="235"/>
                  </a:lnTo>
                  <a:lnTo>
                    <a:pt x="387" y="235"/>
                  </a:lnTo>
                  <a:lnTo>
                    <a:pt x="388" y="235"/>
                  </a:lnTo>
                  <a:lnTo>
                    <a:pt x="389" y="235"/>
                  </a:lnTo>
                  <a:lnTo>
                    <a:pt x="390" y="235"/>
                  </a:lnTo>
                  <a:lnTo>
                    <a:pt x="391" y="235"/>
                  </a:lnTo>
                  <a:lnTo>
                    <a:pt x="392" y="235"/>
                  </a:lnTo>
                  <a:lnTo>
                    <a:pt x="393" y="235"/>
                  </a:lnTo>
                  <a:lnTo>
                    <a:pt x="394" y="235"/>
                  </a:lnTo>
                  <a:lnTo>
                    <a:pt x="395" y="235"/>
                  </a:lnTo>
                  <a:lnTo>
                    <a:pt x="396" y="235"/>
                  </a:lnTo>
                  <a:lnTo>
                    <a:pt x="397" y="235"/>
                  </a:lnTo>
                  <a:lnTo>
                    <a:pt x="398" y="235"/>
                  </a:lnTo>
                  <a:lnTo>
                    <a:pt x="399" y="235"/>
                  </a:lnTo>
                  <a:lnTo>
                    <a:pt x="400" y="235"/>
                  </a:lnTo>
                  <a:lnTo>
                    <a:pt x="401" y="235"/>
                  </a:lnTo>
                  <a:lnTo>
                    <a:pt x="402" y="235"/>
                  </a:lnTo>
                  <a:lnTo>
                    <a:pt x="403" y="235"/>
                  </a:lnTo>
                  <a:lnTo>
                    <a:pt x="404" y="235"/>
                  </a:lnTo>
                  <a:lnTo>
                    <a:pt x="405" y="235"/>
                  </a:lnTo>
                  <a:lnTo>
                    <a:pt x="406" y="235"/>
                  </a:lnTo>
                  <a:lnTo>
                    <a:pt x="407" y="235"/>
                  </a:lnTo>
                  <a:lnTo>
                    <a:pt x="408" y="235"/>
                  </a:lnTo>
                  <a:lnTo>
                    <a:pt x="409" y="235"/>
                  </a:lnTo>
                  <a:lnTo>
                    <a:pt x="410" y="235"/>
                  </a:lnTo>
                  <a:lnTo>
                    <a:pt x="411" y="235"/>
                  </a:lnTo>
                  <a:lnTo>
                    <a:pt x="412" y="235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6" y="235"/>
                  </a:lnTo>
                  <a:lnTo>
                    <a:pt x="417" y="235"/>
                  </a:lnTo>
                  <a:lnTo>
                    <a:pt x="418" y="235"/>
                  </a:lnTo>
                  <a:lnTo>
                    <a:pt x="419" y="235"/>
                  </a:lnTo>
                  <a:lnTo>
                    <a:pt x="420" y="235"/>
                  </a:lnTo>
                  <a:lnTo>
                    <a:pt x="421" y="235"/>
                  </a:lnTo>
                  <a:lnTo>
                    <a:pt x="422" y="235"/>
                  </a:lnTo>
                  <a:lnTo>
                    <a:pt x="423" y="235"/>
                  </a:lnTo>
                  <a:lnTo>
                    <a:pt x="423" y="234"/>
                  </a:lnTo>
                  <a:lnTo>
                    <a:pt x="423" y="235"/>
                  </a:lnTo>
                  <a:lnTo>
                    <a:pt x="424" y="235"/>
                  </a:lnTo>
                  <a:lnTo>
                    <a:pt x="425" y="235"/>
                  </a:lnTo>
                  <a:lnTo>
                    <a:pt x="426" y="235"/>
                  </a:lnTo>
                  <a:lnTo>
                    <a:pt x="427" y="235"/>
                  </a:lnTo>
                  <a:lnTo>
                    <a:pt x="428" y="235"/>
                  </a:lnTo>
                  <a:lnTo>
                    <a:pt x="429" y="235"/>
                  </a:lnTo>
                  <a:lnTo>
                    <a:pt x="430" y="235"/>
                  </a:lnTo>
                  <a:lnTo>
                    <a:pt x="431" y="235"/>
                  </a:lnTo>
                  <a:lnTo>
                    <a:pt x="432" y="235"/>
                  </a:lnTo>
                  <a:lnTo>
                    <a:pt x="433" y="235"/>
                  </a:lnTo>
                  <a:lnTo>
                    <a:pt x="434" y="235"/>
                  </a:lnTo>
                  <a:lnTo>
                    <a:pt x="435" y="235"/>
                  </a:lnTo>
                  <a:lnTo>
                    <a:pt x="436" y="235"/>
                  </a:lnTo>
                  <a:lnTo>
                    <a:pt x="437" y="235"/>
                  </a:lnTo>
                  <a:lnTo>
                    <a:pt x="438" y="235"/>
                  </a:lnTo>
                  <a:lnTo>
                    <a:pt x="439" y="235"/>
                  </a:lnTo>
                  <a:lnTo>
                    <a:pt x="440" y="235"/>
                  </a:lnTo>
                  <a:lnTo>
                    <a:pt x="441" y="235"/>
                  </a:lnTo>
                  <a:lnTo>
                    <a:pt x="441" y="228"/>
                  </a:lnTo>
                  <a:lnTo>
                    <a:pt x="441" y="231"/>
                  </a:lnTo>
                  <a:lnTo>
                    <a:pt x="442" y="231"/>
                  </a:lnTo>
                  <a:lnTo>
                    <a:pt x="442" y="234"/>
                  </a:lnTo>
                  <a:lnTo>
                    <a:pt x="442" y="231"/>
                  </a:lnTo>
                  <a:lnTo>
                    <a:pt x="443" y="231"/>
                  </a:lnTo>
                  <a:lnTo>
                    <a:pt x="443" y="235"/>
                  </a:lnTo>
                  <a:lnTo>
                    <a:pt x="444" y="235"/>
                  </a:lnTo>
                  <a:lnTo>
                    <a:pt x="445" y="235"/>
                  </a:lnTo>
                  <a:lnTo>
                    <a:pt x="446" y="235"/>
                  </a:lnTo>
                  <a:lnTo>
                    <a:pt x="447" y="235"/>
                  </a:lnTo>
                  <a:lnTo>
                    <a:pt x="448" y="235"/>
                  </a:lnTo>
                  <a:lnTo>
                    <a:pt x="449" y="235"/>
                  </a:lnTo>
                  <a:lnTo>
                    <a:pt x="450" y="235"/>
                  </a:lnTo>
                  <a:lnTo>
                    <a:pt x="451" y="235"/>
                  </a:lnTo>
                  <a:lnTo>
                    <a:pt x="452" y="235"/>
                  </a:lnTo>
                  <a:lnTo>
                    <a:pt x="453" y="235"/>
                  </a:lnTo>
                  <a:lnTo>
                    <a:pt x="454" y="235"/>
                  </a:lnTo>
                  <a:lnTo>
                    <a:pt x="455" y="235"/>
                  </a:lnTo>
                  <a:lnTo>
                    <a:pt x="456" y="235"/>
                  </a:lnTo>
                  <a:lnTo>
                    <a:pt x="457" y="235"/>
                  </a:lnTo>
                  <a:lnTo>
                    <a:pt x="458" y="235"/>
                  </a:lnTo>
                  <a:lnTo>
                    <a:pt x="459" y="235"/>
                  </a:lnTo>
                  <a:lnTo>
                    <a:pt x="460" y="235"/>
                  </a:lnTo>
                  <a:lnTo>
                    <a:pt x="460" y="234"/>
                  </a:lnTo>
                  <a:lnTo>
                    <a:pt x="460" y="235"/>
                  </a:lnTo>
                  <a:lnTo>
                    <a:pt x="461" y="235"/>
                  </a:lnTo>
                  <a:lnTo>
                    <a:pt x="462" y="235"/>
                  </a:lnTo>
                  <a:lnTo>
                    <a:pt x="462" y="234"/>
                  </a:lnTo>
                  <a:lnTo>
                    <a:pt x="462" y="235"/>
                  </a:lnTo>
                  <a:lnTo>
                    <a:pt x="463" y="235"/>
                  </a:lnTo>
                  <a:lnTo>
                    <a:pt x="464" y="235"/>
                  </a:lnTo>
                  <a:lnTo>
                    <a:pt x="465" y="235"/>
                  </a:lnTo>
                  <a:lnTo>
                    <a:pt x="466" y="235"/>
                  </a:lnTo>
                  <a:lnTo>
                    <a:pt x="467" y="235"/>
                  </a:lnTo>
                  <a:lnTo>
                    <a:pt x="468" y="235"/>
                  </a:lnTo>
                  <a:lnTo>
                    <a:pt x="469" y="235"/>
                  </a:lnTo>
                  <a:lnTo>
                    <a:pt x="470" y="235"/>
                  </a:lnTo>
                  <a:lnTo>
                    <a:pt x="471" y="235"/>
                  </a:lnTo>
                  <a:lnTo>
                    <a:pt x="472" y="235"/>
                  </a:lnTo>
                  <a:lnTo>
                    <a:pt x="473" y="235"/>
                  </a:lnTo>
                  <a:lnTo>
                    <a:pt x="474" y="235"/>
                  </a:lnTo>
                  <a:lnTo>
                    <a:pt x="475" y="235"/>
                  </a:lnTo>
                  <a:lnTo>
                    <a:pt x="476" y="235"/>
                  </a:lnTo>
                  <a:lnTo>
                    <a:pt x="477" y="235"/>
                  </a:lnTo>
                  <a:lnTo>
                    <a:pt x="478" y="235"/>
                  </a:lnTo>
                  <a:lnTo>
                    <a:pt x="479" y="235"/>
                  </a:lnTo>
                  <a:lnTo>
                    <a:pt x="480" y="235"/>
                  </a:lnTo>
                  <a:lnTo>
                    <a:pt x="481" y="235"/>
                  </a:lnTo>
                  <a:lnTo>
                    <a:pt x="482" y="235"/>
                  </a:lnTo>
                  <a:lnTo>
                    <a:pt x="483" y="235"/>
                  </a:lnTo>
                  <a:lnTo>
                    <a:pt x="484" y="235"/>
                  </a:lnTo>
                  <a:lnTo>
                    <a:pt x="485" y="235"/>
                  </a:lnTo>
                  <a:lnTo>
                    <a:pt x="486" y="235"/>
                  </a:lnTo>
                  <a:lnTo>
                    <a:pt x="487" y="235"/>
                  </a:lnTo>
                  <a:lnTo>
                    <a:pt x="488" y="235"/>
                  </a:lnTo>
                  <a:lnTo>
                    <a:pt x="489" y="235"/>
                  </a:lnTo>
                  <a:lnTo>
                    <a:pt x="490" y="235"/>
                  </a:lnTo>
                  <a:lnTo>
                    <a:pt x="491" y="235"/>
                  </a:lnTo>
                  <a:lnTo>
                    <a:pt x="492" y="235"/>
                  </a:lnTo>
                  <a:lnTo>
                    <a:pt x="493" y="235"/>
                  </a:lnTo>
                  <a:lnTo>
                    <a:pt x="494" y="235"/>
                  </a:lnTo>
                  <a:lnTo>
                    <a:pt x="495" y="235"/>
                  </a:lnTo>
                  <a:lnTo>
                    <a:pt x="496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5"/>
                  </a:lnTo>
                  <a:lnTo>
                    <a:pt x="500" y="235"/>
                  </a:lnTo>
                  <a:lnTo>
                    <a:pt x="501" y="235"/>
                  </a:lnTo>
                  <a:lnTo>
                    <a:pt x="502" y="235"/>
                  </a:lnTo>
                  <a:lnTo>
                    <a:pt x="503" y="235"/>
                  </a:lnTo>
                  <a:lnTo>
                    <a:pt x="504" y="235"/>
                  </a:lnTo>
                  <a:lnTo>
                    <a:pt x="505" y="235"/>
                  </a:lnTo>
                  <a:lnTo>
                    <a:pt x="506" y="235"/>
                  </a:lnTo>
                  <a:lnTo>
                    <a:pt x="507" y="235"/>
                  </a:lnTo>
                  <a:lnTo>
                    <a:pt x="508" y="235"/>
                  </a:lnTo>
                  <a:lnTo>
                    <a:pt x="509" y="235"/>
                  </a:lnTo>
                  <a:lnTo>
                    <a:pt x="510" y="235"/>
                  </a:lnTo>
                  <a:lnTo>
                    <a:pt x="511" y="235"/>
                  </a:lnTo>
                  <a:lnTo>
                    <a:pt x="512" y="235"/>
                  </a:lnTo>
                  <a:lnTo>
                    <a:pt x="513" y="235"/>
                  </a:lnTo>
                  <a:lnTo>
                    <a:pt x="514" y="235"/>
                  </a:lnTo>
                  <a:lnTo>
                    <a:pt x="515" y="235"/>
                  </a:lnTo>
                  <a:lnTo>
                    <a:pt x="516" y="235"/>
                  </a:lnTo>
                  <a:lnTo>
                    <a:pt x="517" y="235"/>
                  </a:lnTo>
                  <a:lnTo>
                    <a:pt x="518" y="235"/>
                  </a:lnTo>
                  <a:lnTo>
                    <a:pt x="519" y="235"/>
                  </a:lnTo>
                  <a:lnTo>
                    <a:pt x="520" y="235"/>
                  </a:lnTo>
                  <a:lnTo>
                    <a:pt x="521" y="235"/>
                  </a:lnTo>
                  <a:lnTo>
                    <a:pt x="522" y="235"/>
                  </a:lnTo>
                  <a:lnTo>
                    <a:pt x="523" y="235"/>
                  </a:lnTo>
                  <a:lnTo>
                    <a:pt x="524" y="235"/>
                  </a:lnTo>
                  <a:lnTo>
                    <a:pt x="525" y="235"/>
                  </a:lnTo>
                  <a:lnTo>
                    <a:pt x="526" y="235"/>
                  </a:lnTo>
                  <a:lnTo>
                    <a:pt x="527" y="235"/>
                  </a:lnTo>
                  <a:lnTo>
                    <a:pt x="528" y="235"/>
                  </a:lnTo>
                  <a:lnTo>
                    <a:pt x="529" y="235"/>
                  </a:lnTo>
                  <a:lnTo>
                    <a:pt x="530" y="235"/>
                  </a:lnTo>
                  <a:lnTo>
                    <a:pt x="531" y="235"/>
                  </a:lnTo>
                  <a:lnTo>
                    <a:pt x="532" y="235"/>
                  </a:lnTo>
                  <a:lnTo>
                    <a:pt x="533" y="235"/>
                  </a:lnTo>
                  <a:lnTo>
                    <a:pt x="534" y="235"/>
                  </a:lnTo>
                  <a:lnTo>
                    <a:pt x="535" y="235"/>
                  </a:lnTo>
                  <a:lnTo>
                    <a:pt x="536" y="235"/>
                  </a:lnTo>
                  <a:lnTo>
                    <a:pt x="537" y="235"/>
                  </a:lnTo>
                  <a:lnTo>
                    <a:pt x="538" y="235"/>
                  </a:lnTo>
                  <a:lnTo>
                    <a:pt x="539" y="235"/>
                  </a:lnTo>
                  <a:lnTo>
                    <a:pt x="540" y="235"/>
                  </a:lnTo>
                  <a:lnTo>
                    <a:pt x="541" y="235"/>
                  </a:lnTo>
                  <a:lnTo>
                    <a:pt x="542" y="235"/>
                  </a:lnTo>
                  <a:lnTo>
                    <a:pt x="543" y="235"/>
                  </a:lnTo>
                  <a:lnTo>
                    <a:pt x="544" y="235"/>
                  </a:lnTo>
                  <a:lnTo>
                    <a:pt x="545" y="235"/>
                  </a:lnTo>
                  <a:lnTo>
                    <a:pt x="546" y="235"/>
                  </a:lnTo>
                  <a:lnTo>
                    <a:pt x="547" y="235"/>
                  </a:lnTo>
                  <a:lnTo>
                    <a:pt x="548" y="235"/>
                  </a:lnTo>
                  <a:lnTo>
                    <a:pt x="549" y="235"/>
                  </a:lnTo>
                  <a:lnTo>
                    <a:pt x="550" y="235"/>
                  </a:lnTo>
                  <a:lnTo>
                    <a:pt x="551" y="235"/>
                  </a:lnTo>
                  <a:lnTo>
                    <a:pt x="552" y="235"/>
                  </a:lnTo>
                  <a:lnTo>
                    <a:pt x="552" y="226"/>
                  </a:lnTo>
                  <a:lnTo>
                    <a:pt x="552" y="229"/>
                  </a:lnTo>
                  <a:lnTo>
                    <a:pt x="553" y="229"/>
                  </a:lnTo>
                  <a:lnTo>
                    <a:pt x="553" y="233"/>
                  </a:lnTo>
                  <a:lnTo>
                    <a:pt x="554" y="233"/>
                  </a:lnTo>
                  <a:lnTo>
                    <a:pt x="554" y="235"/>
                  </a:lnTo>
                  <a:lnTo>
                    <a:pt x="555" y="235"/>
                  </a:lnTo>
                  <a:lnTo>
                    <a:pt x="556" y="235"/>
                  </a:lnTo>
                  <a:lnTo>
                    <a:pt x="557" y="235"/>
                  </a:lnTo>
                  <a:lnTo>
                    <a:pt x="558" y="235"/>
                  </a:lnTo>
                  <a:lnTo>
                    <a:pt x="559" y="235"/>
                  </a:lnTo>
                  <a:lnTo>
                    <a:pt x="560" y="235"/>
                  </a:lnTo>
                  <a:lnTo>
                    <a:pt x="561" y="235"/>
                  </a:lnTo>
                  <a:lnTo>
                    <a:pt x="562" y="235"/>
                  </a:lnTo>
                  <a:lnTo>
                    <a:pt x="563" y="235"/>
                  </a:lnTo>
                  <a:lnTo>
                    <a:pt x="564" y="235"/>
                  </a:lnTo>
                  <a:lnTo>
                    <a:pt x="565" y="235"/>
                  </a:lnTo>
                  <a:lnTo>
                    <a:pt x="566" y="235"/>
                  </a:lnTo>
                  <a:lnTo>
                    <a:pt x="567" y="235"/>
                  </a:lnTo>
                  <a:lnTo>
                    <a:pt x="568" y="235"/>
                  </a:lnTo>
                  <a:lnTo>
                    <a:pt x="569" y="235"/>
                  </a:lnTo>
                  <a:lnTo>
                    <a:pt x="570" y="235"/>
                  </a:lnTo>
                  <a:lnTo>
                    <a:pt x="571" y="235"/>
                  </a:lnTo>
                  <a:lnTo>
                    <a:pt x="572" y="235"/>
                  </a:lnTo>
                  <a:lnTo>
                    <a:pt x="573" y="235"/>
                  </a:lnTo>
                  <a:lnTo>
                    <a:pt x="574" y="235"/>
                  </a:lnTo>
                  <a:lnTo>
                    <a:pt x="575" y="235"/>
                  </a:lnTo>
                  <a:lnTo>
                    <a:pt x="576" y="235"/>
                  </a:lnTo>
                  <a:lnTo>
                    <a:pt x="577" y="235"/>
                  </a:lnTo>
                  <a:lnTo>
                    <a:pt x="578" y="235"/>
                  </a:lnTo>
                  <a:lnTo>
                    <a:pt x="579" y="235"/>
                  </a:lnTo>
                  <a:lnTo>
                    <a:pt x="580" y="235"/>
                  </a:lnTo>
                  <a:lnTo>
                    <a:pt x="581" y="235"/>
                  </a:lnTo>
                  <a:lnTo>
                    <a:pt x="582" y="235"/>
                  </a:lnTo>
                  <a:lnTo>
                    <a:pt x="583" y="235"/>
                  </a:lnTo>
                  <a:lnTo>
                    <a:pt x="584" y="235"/>
                  </a:lnTo>
                  <a:lnTo>
                    <a:pt x="585" y="235"/>
                  </a:lnTo>
                  <a:lnTo>
                    <a:pt x="586" y="235"/>
                  </a:lnTo>
                  <a:lnTo>
                    <a:pt x="587" y="235"/>
                  </a:lnTo>
                  <a:lnTo>
                    <a:pt x="588" y="235"/>
                  </a:lnTo>
                  <a:lnTo>
                    <a:pt x="589" y="235"/>
                  </a:lnTo>
                  <a:lnTo>
                    <a:pt x="590" y="235"/>
                  </a:lnTo>
                  <a:lnTo>
                    <a:pt x="591" y="235"/>
                  </a:lnTo>
                  <a:lnTo>
                    <a:pt x="592" y="235"/>
                  </a:lnTo>
                  <a:lnTo>
                    <a:pt x="593" y="235"/>
                  </a:lnTo>
                  <a:lnTo>
                    <a:pt x="594" y="235"/>
                  </a:lnTo>
                  <a:lnTo>
                    <a:pt x="595" y="235"/>
                  </a:lnTo>
                  <a:lnTo>
                    <a:pt x="596" y="235"/>
                  </a:lnTo>
                  <a:lnTo>
                    <a:pt x="597" y="235"/>
                  </a:lnTo>
                  <a:lnTo>
                    <a:pt x="598" y="235"/>
                  </a:lnTo>
                  <a:lnTo>
                    <a:pt x="599" y="235"/>
                  </a:lnTo>
                  <a:lnTo>
                    <a:pt x="600" y="235"/>
                  </a:lnTo>
                  <a:lnTo>
                    <a:pt x="601" y="235"/>
                  </a:lnTo>
                  <a:lnTo>
                    <a:pt x="602" y="235"/>
                  </a:lnTo>
                  <a:lnTo>
                    <a:pt x="603" y="235"/>
                  </a:lnTo>
                  <a:lnTo>
                    <a:pt x="604" y="235"/>
                  </a:lnTo>
                  <a:lnTo>
                    <a:pt x="605" y="235"/>
                  </a:lnTo>
                  <a:lnTo>
                    <a:pt x="606" y="235"/>
                  </a:lnTo>
                  <a:lnTo>
                    <a:pt x="607" y="235"/>
                  </a:lnTo>
                  <a:lnTo>
                    <a:pt x="608" y="235"/>
                  </a:lnTo>
                  <a:lnTo>
                    <a:pt x="609" y="235"/>
                  </a:lnTo>
                  <a:lnTo>
                    <a:pt x="610" y="235"/>
                  </a:lnTo>
                  <a:lnTo>
                    <a:pt x="611" y="235"/>
                  </a:lnTo>
                  <a:lnTo>
                    <a:pt x="612" y="235"/>
                  </a:lnTo>
                  <a:lnTo>
                    <a:pt x="613" y="235"/>
                  </a:lnTo>
                  <a:lnTo>
                    <a:pt x="614" y="235"/>
                  </a:lnTo>
                  <a:lnTo>
                    <a:pt x="615" y="235"/>
                  </a:lnTo>
                  <a:lnTo>
                    <a:pt x="616" y="235"/>
                  </a:lnTo>
                  <a:lnTo>
                    <a:pt x="617" y="235"/>
                  </a:lnTo>
                  <a:lnTo>
                    <a:pt x="618" y="235"/>
                  </a:lnTo>
                  <a:lnTo>
                    <a:pt x="619" y="235"/>
                  </a:lnTo>
                  <a:lnTo>
                    <a:pt x="620" y="235"/>
                  </a:lnTo>
                  <a:lnTo>
                    <a:pt x="621" y="235"/>
                  </a:lnTo>
                  <a:lnTo>
                    <a:pt x="622" y="235"/>
                  </a:lnTo>
                  <a:lnTo>
                    <a:pt x="623" y="235"/>
                  </a:lnTo>
                  <a:lnTo>
                    <a:pt x="624" y="235"/>
                  </a:lnTo>
                  <a:lnTo>
                    <a:pt x="625" y="235"/>
                  </a:lnTo>
                  <a:lnTo>
                    <a:pt x="626" y="235"/>
                  </a:lnTo>
                  <a:lnTo>
                    <a:pt x="627" y="235"/>
                  </a:lnTo>
                  <a:lnTo>
                    <a:pt x="628" y="235"/>
                  </a:lnTo>
                  <a:lnTo>
                    <a:pt x="629" y="235"/>
                  </a:lnTo>
                  <a:lnTo>
                    <a:pt x="630" y="235"/>
                  </a:lnTo>
                  <a:lnTo>
                    <a:pt x="631" y="235"/>
                  </a:lnTo>
                  <a:lnTo>
                    <a:pt x="632" y="235"/>
                  </a:lnTo>
                  <a:lnTo>
                    <a:pt x="633" y="235"/>
                  </a:lnTo>
                  <a:lnTo>
                    <a:pt x="634" y="235"/>
                  </a:lnTo>
                  <a:lnTo>
                    <a:pt x="635" y="235"/>
                  </a:lnTo>
                  <a:lnTo>
                    <a:pt x="636" y="235"/>
                  </a:lnTo>
                  <a:lnTo>
                    <a:pt x="637" y="235"/>
                  </a:lnTo>
                  <a:lnTo>
                    <a:pt x="638" y="235"/>
                  </a:lnTo>
                  <a:lnTo>
                    <a:pt x="639" y="235"/>
                  </a:lnTo>
                  <a:lnTo>
                    <a:pt x="640" y="235"/>
                  </a:lnTo>
                  <a:lnTo>
                    <a:pt x="641" y="235"/>
                  </a:lnTo>
                  <a:lnTo>
                    <a:pt x="642" y="235"/>
                  </a:lnTo>
                  <a:lnTo>
                    <a:pt x="643" y="235"/>
                  </a:lnTo>
                  <a:lnTo>
                    <a:pt x="644" y="235"/>
                  </a:lnTo>
                  <a:lnTo>
                    <a:pt x="645" y="235"/>
                  </a:lnTo>
                  <a:lnTo>
                    <a:pt x="646" y="235"/>
                  </a:lnTo>
                  <a:lnTo>
                    <a:pt x="647" y="235"/>
                  </a:lnTo>
                  <a:lnTo>
                    <a:pt x="648" y="235"/>
                  </a:lnTo>
                  <a:lnTo>
                    <a:pt x="649" y="235"/>
                  </a:lnTo>
                  <a:lnTo>
                    <a:pt x="650" y="235"/>
                  </a:lnTo>
                  <a:lnTo>
                    <a:pt x="651" y="235"/>
                  </a:lnTo>
                  <a:lnTo>
                    <a:pt x="652" y="235"/>
                  </a:lnTo>
                  <a:lnTo>
                    <a:pt x="653" y="235"/>
                  </a:lnTo>
                  <a:lnTo>
                    <a:pt x="654" y="235"/>
                  </a:lnTo>
                  <a:lnTo>
                    <a:pt x="655" y="235"/>
                  </a:lnTo>
                  <a:lnTo>
                    <a:pt x="656" y="235"/>
                  </a:lnTo>
                  <a:lnTo>
                    <a:pt x="657" y="235"/>
                  </a:lnTo>
                  <a:lnTo>
                    <a:pt x="658" y="235"/>
                  </a:lnTo>
                  <a:lnTo>
                    <a:pt x="659" y="235"/>
                  </a:lnTo>
                  <a:lnTo>
                    <a:pt x="660" y="235"/>
                  </a:lnTo>
                  <a:lnTo>
                    <a:pt x="661" y="235"/>
                  </a:lnTo>
                  <a:lnTo>
                    <a:pt x="662" y="235"/>
                  </a:lnTo>
                  <a:lnTo>
                    <a:pt x="663" y="235"/>
                  </a:lnTo>
                  <a:lnTo>
                    <a:pt x="664" y="235"/>
                  </a:lnTo>
                  <a:lnTo>
                    <a:pt x="665" y="235"/>
                  </a:lnTo>
                  <a:lnTo>
                    <a:pt x="666" y="235"/>
                  </a:lnTo>
                  <a:lnTo>
                    <a:pt x="667" y="235"/>
                  </a:lnTo>
                  <a:lnTo>
                    <a:pt x="668" y="235"/>
                  </a:lnTo>
                  <a:lnTo>
                    <a:pt x="669" y="235"/>
                  </a:lnTo>
                  <a:lnTo>
                    <a:pt x="670" y="235"/>
                  </a:lnTo>
                  <a:lnTo>
                    <a:pt x="671" y="235"/>
                  </a:lnTo>
                  <a:lnTo>
                    <a:pt x="672" y="235"/>
                  </a:lnTo>
                  <a:lnTo>
                    <a:pt x="673" y="235"/>
                  </a:lnTo>
                  <a:lnTo>
                    <a:pt x="674" y="235"/>
                  </a:lnTo>
                  <a:lnTo>
                    <a:pt x="675" y="235"/>
                  </a:lnTo>
                  <a:lnTo>
                    <a:pt x="676" y="235"/>
                  </a:lnTo>
                  <a:lnTo>
                    <a:pt x="677" y="235"/>
                  </a:lnTo>
                  <a:lnTo>
                    <a:pt x="678" y="235"/>
                  </a:lnTo>
                  <a:lnTo>
                    <a:pt x="679" y="235"/>
                  </a:lnTo>
                  <a:lnTo>
                    <a:pt x="680" y="235"/>
                  </a:lnTo>
                  <a:lnTo>
                    <a:pt x="681" y="235"/>
                  </a:lnTo>
                  <a:lnTo>
                    <a:pt x="682" y="235"/>
                  </a:lnTo>
                  <a:lnTo>
                    <a:pt x="683" y="235"/>
                  </a:lnTo>
                  <a:lnTo>
                    <a:pt x="684" y="235"/>
                  </a:lnTo>
                  <a:lnTo>
                    <a:pt x="685" y="235"/>
                  </a:lnTo>
                  <a:lnTo>
                    <a:pt x="686" y="235"/>
                  </a:lnTo>
                  <a:lnTo>
                    <a:pt x="687" y="235"/>
                  </a:lnTo>
                  <a:lnTo>
                    <a:pt x="688" y="235"/>
                  </a:lnTo>
                  <a:lnTo>
                    <a:pt x="689" y="235"/>
                  </a:lnTo>
                  <a:lnTo>
                    <a:pt x="690" y="235"/>
                  </a:lnTo>
                  <a:lnTo>
                    <a:pt x="691" y="235"/>
                  </a:lnTo>
                  <a:lnTo>
                    <a:pt x="692" y="235"/>
                  </a:lnTo>
                  <a:lnTo>
                    <a:pt x="693" y="235"/>
                  </a:lnTo>
                  <a:lnTo>
                    <a:pt x="694" y="235"/>
                  </a:lnTo>
                  <a:lnTo>
                    <a:pt x="695" y="235"/>
                  </a:lnTo>
                  <a:lnTo>
                    <a:pt x="696" y="235"/>
                  </a:lnTo>
                  <a:lnTo>
                    <a:pt x="697" y="235"/>
                  </a:lnTo>
                  <a:lnTo>
                    <a:pt x="698" y="235"/>
                  </a:lnTo>
                  <a:lnTo>
                    <a:pt x="699" y="235"/>
                  </a:lnTo>
                  <a:lnTo>
                    <a:pt x="700" y="235"/>
                  </a:lnTo>
                  <a:lnTo>
                    <a:pt x="701" y="235"/>
                  </a:lnTo>
                  <a:lnTo>
                    <a:pt x="702" y="235"/>
                  </a:lnTo>
                  <a:lnTo>
                    <a:pt x="703" y="235"/>
                  </a:lnTo>
                  <a:lnTo>
                    <a:pt x="704" y="235"/>
                  </a:lnTo>
                  <a:lnTo>
                    <a:pt x="705" y="235"/>
                  </a:lnTo>
                  <a:lnTo>
                    <a:pt x="706" y="235"/>
                  </a:lnTo>
                  <a:lnTo>
                    <a:pt x="707" y="235"/>
                  </a:lnTo>
                  <a:lnTo>
                    <a:pt x="708" y="235"/>
                  </a:lnTo>
                  <a:lnTo>
                    <a:pt x="709" y="235"/>
                  </a:lnTo>
                  <a:lnTo>
                    <a:pt x="710" y="235"/>
                  </a:lnTo>
                  <a:lnTo>
                    <a:pt x="711" y="235"/>
                  </a:lnTo>
                  <a:lnTo>
                    <a:pt x="712" y="235"/>
                  </a:lnTo>
                  <a:lnTo>
                    <a:pt x="713" y="235"/>
                  </a:lnTo>
                  <a:lnTo>
                    <a:pt x="714" y="235"/>
                  </a:lnTo>
                  <a:lnTo>
                    <a:pt x="714" y="234"/>
                  </a:lnTo>
                  <a:lnTo>
                    <a:pt x="715" y="234"/>
                  </a:lnTo>
                  <a:lnTo>
                    <a:pt x="715" y="235"/>
                  </a:lnTo>
                  <a:lnTo>
                    <a:pt x="716" y="235"/>
                  </a:lnTo>
                  <a:lnTo>
                    <a:pt x="717" y="235"/>
                  </a:lnTo>
                  <a:lnTo>
                    <a:pt x="718" y="235"/>
                  </a:lnTo>
                  <a:lnTo>
                    <a:pt x="719" y="235"/>
                  </a:lnTo>
                  <a:lnTo>
                    <a:pt x="720" y="235"/>
                  </a:lnTo>
                  <a:lnTo>
                    <a:pt x="721" y="235"/>
                  </a:lnTo>
                  <a:lnTo>
                    <a:pt x="722" y="235"/>
                  </a:lnTo>
                  <a:lnTo>
                    <a:pt x="723" y="235"/>
                  </a:lnTo>
                  <a:lnTo>
                    <a:pt x="724" y="235"/>
                  </a:lnTo>
                  <a:lnTo>
                    <a:pt x="725" y="235"/>
                  </a:lnTo>
                  <a:lnTo>
                    <a:pt x="726" y="235"/>
                  </a:lnTo>
                  <a:lnTo>
                    <a:pt x="727" y="235"/>
                  </a:lnTo>
                  <a:lnTo>
                    <a:pt x="728" y="235"/>
                  </a:lnTo>
                  <a:lnTo>
                    <a:pt x="729" y="235"/>
                  </a:lnTo>
                  <a:lnTo>
                    <a:pt x="730" y="235"/>
                  </a:lnTo>
                  <a:lnTo>
                    <a:pt x="731" y="235"/>
                  </a:lnTo>
                  <a:lnTo>
                    <a:pt x="732" y="235"/>
                  </a:lnTo>
                  <a:lnTo>
                    <a:pt x="733" y="235"/>
                  </a:lnTo>
                  <a:lnTo>
                    <a:pt x="734" y="235"/>
                  </a:lnTo>
                  <a:lnTo>
                    <a:pt x="735" y="235"/>
                  </a:lnTo>
                  <a:lnTo>
                    <a:pt x="736" y="235"/>
                  </a:lnTo>
                  <a:lnTo>
                    <a:pt x="737" y="235"/>
                  </a:lnTo>
                  <a:lnTo>
                    <a:pt x="738" y="235"/>
                  </a:lnTo>
                  <a:lnTo>
                    <a:pt x="739" y="235"/>
                  </a:lnTo>
                  <a:lnTo>
                    <a:pt x="740" y="235"/>
                  </a:lnTo>
                  <a:lnTo>
                    <a:pt x="741" y="235"/>
                  </a:lnTo>
                  <a:lnTo>
                    <a:pt x="742" y="235"/>
                  </a:lnTo>
                  <a:lnTo>
                    <a:pt x="743" y="235"/>
                  </a:lnTo>
                  <a:lnTo>
                    <a:pt x="744" y="235"/>
                  </a:lnTo>
                  <a:lnTo>
                    <a:pt x="745" y="235"/>
                  </a:lnTo>
                  <a:lnTo>
                    <a:pt x="746" y="235"/>
                  </a:lnTo>
                  <a:lnTo>
                    <a:pt x="746" y="224"/>
                  </a:lnTo>
                  <a:lnTo>
                    <a:pt x="746" y="227"/>
                  </a:lnTo>
                  <a:lnTo>
                    <a:pt x="747" y="227"/>
                  </a:lnTo>
                  <a:lnTo>
                    <a:pt x="747" y="235"/>
                  </a:lnTo>
                  <a:lnTo>
                    <a:pt x="747" y="233"/>
                  </a:lnTo>
                  <a:lnTo>
                    <a:pt x="748" y="233"/>
                  </a:lnTo>
                  <a:lnTo>
                    <a:pt x="748" y="235"/>
                  </a:lnTo>
                  <a:lnTo>
                    <a:pt x="748" y="234"/>
                  </a:lnTo>
                  <a:lnTo>
                    <a:pt x="749" y="234"/>
                  </a:lnTo>
                  <a:lnTo>
                    <a:pt x="749" y="235"/>
                  </a:lnTo>
                  <a:lnTo>
                    <a:pt x="750" y="235"/>
                  </a:lnTo>
                  <a:lnTo>
                    <a:pt x="751" y="235"/>
                  </a:lnTo>
                  <a:lnTo>
                    <a:pt x="752" y="235"/>
                  </a:lnTo>
                  <a:lnTo>
                    <a:pt x="753" y="235"/>
                  </a:lnTo>
                  <a:lnTo>
                    <a:pt x="754" y="235"/>
                  </a:lnTo>
                  <a:lnTo>
                    <a:pt x="755" y="235"/>
                  </a:lnTo>
                  <a:lnTo>
                    <a:pt x="756" y="235"/>
                  </a:lnTo>
                  <a:lnTo>
                    <a:pt x="757" y="235"/>
                  </a:lnTo>
                  <a:lnTo>
                    <a:pt x="758" y="235"/>
                  </a:lnTo>
                  <a:lnTo>
                    <a:pt x="759" y="235"/>
                  </a:lnTo>
                  <a:lnTo>
                    <a:pt x="760" y="235"/>
                  </a:lnTo>
                  <a:lnTo>
                    <a:pt x="761" y="235"/>
                  </a:lnTo>
                  <a:lnTo>
                    <a:pt x="762" y="235"/>
                  </a:lnTo>
                  <a:lnTo>
                    <a:pt x="763" y="235"/>
                  </a:lnTo>
                  <a:lnTo>
                    <a:pt x="764" y="235"/>
                  </a:lnTo>
                  <a:lnTo>
                    <a:pt x="765" y="235"/>
                  </a:lnTo>
                  <a:lnTo>
                    <a:pt x="766" y="235"/>
                  </a:lnTo>
                  <a:lnTo>
                    <a:pt x="767" y="235"/>
                  </a:lnTo>
                  <a:lnTo>
                    <a:pt x="768" y="235"/>
                  </a:lnTo>
                  <a:lnTo>
                    <a:pt x="769" y="235"/>
                  </a:lnTo>
                  <a:lnTo>
                    <a:pt x="770" y="235"/>
                  </a:lnTo>
                  <a:lnTo>
                    <a:pt x="771" y="235"/>
                  </a:lnTo>
                  <a:lnTo>
                    <a:pt x="772" y="235"/>
                  </a:lnTo>
                  <a:lnTo>
                    <a:pt x="773" y="235"/>
                  </a:lnTo>
                  <a:lnTo>
                    <a:pt x="774" y="235"/>
                  </a:lnTo>
                  <a:lnTo>
                    <a:pt x="775" y="235"/>
                  </a:lnTo>
                  <a:lnTo>
                    <a:pt x="776" y="235"/>
                  </a:lnTo>
                  <a:lnTo>
                    <a:pt x="777" y="235"/>
                  </a:lnTo>
                  <a:lnTo>
                    <a:pt x="778" y="235"/>
                  </a:lnTo>
                  <a:lnTo>
                    <a:pt x="779" y="235"/>
                  </a:lnTo>
                  <a:lnTo>
                    <a:pt x="780" y="235"/>
                  </a:lnTo>
                  <a:lnTo>
                    <a:pt x="781" y="235"/>
                  </a:lnTo>
                  <a:lnTo>
                    <a:pt x="782" y="235"/>
                  </a:lnTo>
                  <a:lnTo>
                    <a:pt x="783" y="235"/>
                  </a:lnTo>
                  <a:lnTo>
                    <a:pt x="784" y="235"/>
                  </a:lnTo>
                  <a:lnTo>
                    <a:pt x="785" y="235"/>
                  </a:lnTo>
                  <a:lnTo>
                    <a:pt x="786" y="235"/>
                  </a:lnTo>
                  <a:lnTo>
                    <a:pt x="787" y="235"/>
                  </a:lnTo>
                  <a:lnTo>
                    <a:pt x="788" y="235"/>
                  </a:lnTo>
                  <a:lnTo>
                    <a:pt x="789" y="235"/>
                  </a:lnTo>
                  <a:lnTo>
                    <a:pt x="790" y="235"/>
                  </a:lnTo>
                  <a:lnTo>
                    <a:pt x="791" y="235"/>
                  </a:lnTo>
                  <a:lnTo>
                    <a:pt x="792" y="235"/>
                  </a:lnTo>
                  <a:lnTo>
                    <a:pt x="793" y="235"/>
                  </a:lnTo>
                  <a:lnTo>
                    <a:pt x="794" y="235"/>
                  </a:lnTo>
                  <a:lnTo>
                    <a:pt x="795" y="235"/>
                  </a:lnTo>
                  <a:lnTo>
                    <a:pt x="796" y="235"/>
                  </a:lnTo>
                  <a:lnTo>
                    <a:pt x="797" y="235"/>
                  </a:lnTo>
                  <a:lnTo>
                    <a:pt x="798" y="235"/>
                  </a:lnTo>
                  <a:lnTo>
                    <a:pt x="799" y="235"/>
                  </a:lnTo>
                  <a:lnTo>
                    <a:pt x="800" y="235"/>
                  </a:lnTo>
                  <a:lnTo>
                    <a:pt x="801" y="235"/>
                  </a:lnTo>
                  <a:lnTo>
                    <a:pt x="802" y="235"/>
                  </a:lnTo>
                  <a:lnTo>
                    <a:pt x="803" y="235"/>
                  </a:lnTo>
                  <a:lnTo>
                    <a:pt x="804" y="235"/>
                  </a:lnTo>
                  <a:lnTo>
                    <a:pt x="805" y="235"/>
                  </a:lnTo>
                  <a:lnTo>
                    <a:pt x="806" y="235"/>
                  </a:lnTo>
                  <a:lnTo>
                    <a:pt x="807" y="235"/>
                  </a:lnTo>
                  <a:lnTo>
                    <a:pt x="808" y="235"/>
                  </a:lnTo>
                  <a:lnTo>
                    <a:pt x="809" y="235"/>
                  </a:lnTo>
                  <a:lnTo>
                    <a:pt x="810" y="235"/>
                  </a:lnTo>
                  <a:lnTo>
                    <a:pt x="811" y="235"/>
                  </a:lnTo>
                  <a:lnTo>
                    <a:pt x="812" y="235"/>
                  </a:lnTo>
                  <a:lnTo>
                    <a:pt x="813" y="235"/>
                  </a:lnTo>
                  <a:lnTo>
                    <a:pt x="814" y="235"/>
                  </a:lnTo>
                  <a:lnTo>
                    <a:pt x="815" y="235"/>
                  </a:lnTo>
                  <a:lnTo>
                    <a:pt x="816" y="235"/>
                  </a:lnTo>
                  <a:lnTo>
                    <a:pt x="817" y="235"/>
                  </a:lnTo>
                  <a:lnTo>
                    <a:pt x="818" y="235"/>
                  </a:lnTo>
                  <a:lnTo>
                    <a:pt x="819" y="235"/>
                  </a:lnTo>
                  <a:lnTo>
                    <a:pt x="820" y="235"/>
                  </a:lnTo>
                  <a:lnTo>
                    <a:pt x="821" y="235"/>
                  </a:lnTo>
                  <a:lnTo>
                    <a:pt x="822" y="235"/>
                  </a:lnTo>
                  <a:lnTo>
                    <a:pt x="823" y="235"/>
                  </a:lnTo>
                  <a:lnTo>
                    <a:pt x="824" y="235"/>
                  </a:lnTo>
                  <a:lnTo>
                    <a:pt x="825" y="235"/>
                  </a:lnTo>
                  <a:lnTo>
                    <a:pt x="826" y="235"/>
                  </a:lnTo>
                  <a:lnTo>
                    <a:pt x="827" y="235"/>
                  </a:lnTo>
                  <a:lnTo>
                    <a:pt x="828" y="235"/>
                  </a:lnTo>
                  <a:lnTo>
                    <a:pt x="829" y="235"/>
                  </a:lnTo>
                  <a:lnTo>
                    <a:pt x="830" y="235"/>
                  </a:lnTo>
                  <a:lnTo>
                    <a:pt x="831" y="235"/>
                  </a:lnTo>
                  <a:lnTo>
                    <a:pt x="832" y="235"/>
                  </a:lnTo>
                  <a:lnTo>
                    <a:pt x="833" y="235"/>
                  </a:lnTo>
                  <a:lnTo>
                    <a:pt x="834" y="235"/>
                  </a:lnTo>
                  <a:lnTo>
                    <a:pt x="835" y="235"/>
                  </a:lnTo>
                  <a:lnTo>
                    <a:pt x="836" y="235"/>
                  </a:lnTo>
                  <a:lnTo>
                    <a:pt x="837" y="235"/>
                  </a:lnTo>
                  <a:lnTo>
                    <a:pt x="838" y="235"/>
                  </a:lnTo>
                  <a:lnTo>
                    <a:pt x="839" y="235"/>
                  </a:lnTo>
                  <a:lnTo>
                    <a:pt x="840" y="235"/>
                  </a:lnTo>
                  <a:lnTo>
                    <a:pt x="841" y="235"/>
                  </a:lnTo>
                  <a:lnTo>
                    <a:pt x="842" y="235"/>
                  </a:lnTo>
                  <a:lnTo>
                    <a:pt x="843" y="235"/>
                  </a:lnTo>
                  <a:lnTo>
                    <a:pt x="844" y="235"/>
                  </a:lnTo>
                  <a:lnTo>
                    <a:pt x="845" y="235"/>
                  </a:lnTo>
                  <a:lnTo>
                    <a:pt x="846" y="235"/>
                  </a:lnTo>
                  <a:lnTo>
                    <a:pt x="847" y="235"/>
                  </a:lnTo>
                  <a:lnTo>
                    <a:pt x="848" y="235"/>
                  </a:lnTo>
                  <a:lnTo>
                    <a:pt x="849" y="235"/>
                  </a:lnTo>
                  <a:lnTo>
                    <a:pt x="850" y="235"/>
                  </a:lnTo>
                  <a:lnTo>
                    <a:pt x="851" y="235"/>
                  </a:lnTo>
                  <a:lnTo>
                    <a:pt x="852" y="235"/>
                  </a:lnTo>
                  <a:lnTo>
                    <a:pt x="853" y="235"/>
                  </a:lnTo>
                  <a:lnTo>
                    <a:pt x="854" y="235"/>
                  </a:lnTo>
                  <a:lnTo>
                    <a:pt x="855" y="235"/>
                  </a:lnTo>
                  <a:lnTo>
                    <a:pt x="856" y="235"/>
                  </a:lnTo>
                  <a:lnTo>
                    <a:pt x="857" y="235"/>
                  </a:lnTo>
                  <a:lnTo>
                    <a:pt x="858" y="235"/>
                  </a:lnTo>
                  <a:lnTo>
                    <a:pt x="859" y="235"/>
                  </a:lnTo>
                  <a:lnTo>
                    <a:pt x="860" y="235"/>
                  </a:lnTo>
                  <a:lnTo>
                    <a:pt x="861" y="235"/>
                  </a:lnTo>
                  <a:lnTo>
                    <a:pt x="862" y="235"/>
                  </a:lnTo>
                  <a:lnTo>
                    <a:pt x="863" y="235"/>
                  </a:lnTo>
                  <a:lnTo>
                    <a:pt x="864" y="235"/>
                  </a:lnTo>
                  <a:lnTo>
                    <a:pt x="865" y="235"/>
                  </a:lnTo>
                  <a:lnTo>
                    <a:pt x="866" y="235"/>
                  </a:lnTo>
                  <a:lnTo>
                    <a:pt x="867" y="235"/>
                  </a:lnTo>
                  <a:lnTo>
                    <a:pt x="868" y="235"/>
                  </a:lnTo>
                  <a:lnTo>
                    <a:pt x="869" y="235"/>
                  </a:lnTo>
                  <a:lnTo>
                    <a:pt x="870" y="235"/>
                  </a:lnTo>
                  <a:lnTo>
                    <a:pt x="871" y="235"/>
                  </a:lnTo>
                  <a:lnTo>
                    <a:pt x="872" y="235"/>
                  </a:lnTo>
                  <a:lnTo>
                    <a:pt x="873" y="235"/>
                  </a:lnTo>
                  <a:lnTo>
                    <a:pt x="874" y="235"/>
                  </a:lnTo>
                  <a:lnTo>
                    <a:pt x="875" y="235"/>
                  </a:lnTo>
                  <a:lnTo>
                    <a:pt x="876" y="235"/>
                  </a:lnTo>
                  <a:lnTo>
                    <a:pt x="877" y="235"/>
                  </a:lnTo>
                  <a:lnTo>
                    <a:pt x="878" y="235"/>
                  </a:lnTo>
                  <a:lnTo>
                    <a:pt x="879" y="235"/>
                  </a:lnTo>
                  <a:lnTo>
                    <a:pt x="880" y="235"/>
                  </a:lnTo>
                  <a:lnTo>
                    <a:pt x="881" y="235"/>
                  </a:lnTo>
                  <a:lnTo>
                    <a:pt x="882" y="235"/>
                  </a:lnTo>
                  <a:lnTo>
                    <a:pt x="883" y="235"/>
                  </a:lnTo>
                  <a:lnTo>
                    <a:pt x="884" y="235"/>
                  </a:lnTo>
                  <a:lnTo>
                    <a:pt x="885" y="235"/>
                  </a:lnTo>
                  <a:lnTo>
                    <a:pt x="886" y="235"/>
                  </a:lnTo>
                  <a:lnTo>
                    <a:pt x="887" y="235"/>
                  </a:lnTo>
                  <a:lnTo>
                    <a:pt x="888" y="235"/>
                  </a:lnTo>
                  <a:lnTo>
                    <a:pt x="889" y="235"/>
                  </a:lnTo>
                  <a:lnTo>
                    <a:pt x="890" y="235"/>
                  </a:lnTo>
                  <a:lnTo>
                    <a:pt x="891" y="235"/>
                  </a:lnTo>
                  <a:lnTo>
                    <a:pt x="892" y="235"/>
                  </a:lnTo>
                  <a:lnTo>
                    <a:pt x="893" y="235"/>
                  </a:lnTo>
                  <a:lnTo>
                    <a:pt x="894" y="235"/>
                  </a:lnTo>
                  <a:lnTo>
                    <a:pt x="895" y="235"/>
                  </a:lnTo>
                  <a:lnTo>
                    <a:pt x="896" y="235"/>
                  </a:lnTo>
                  <a:lnTo>
                    <a:pt x="897" y="235"/>
                  </a:lnTo>
                  <a:lnTo>
                    <a:pt x="898" y="235"/>
                  </a:lnTo>
                  <a:lnTo>
                    <a:pt x="899" y="235"/>
                  </a:lnTo>
                  <a:lnTo>
                    <a:pt x="900" y="235"/>
                  </a:lnTo>
                  <a:lnTo>
                    <a:pt x="901" y="235"/>
                  </a:lnTo>
                  <a:lnTo>
                    <a:pt x="902" y="235"/>
                  </a:lnTo>
                  <a:lnTo>
                    <a:pt x="903" y="235"/>
                  </a:lnTo>
                  <a:lnTo>
                    <a:pt x="904" y="235"/>
                  </a:lnTo>
                  <a:lnTo>
                    <a:pt x="905" y="235"/>
                  </a:lnTo>
                  <a:lnTo>
                    <a:pt x="906" y="235"/>
                  </a:lnTo>
                  <a:lnTo>
                    <a:pt x="907" y="235"/>
                  </a:lnTo>
                  <a:lnTo>
                    <a:pt x="908" y="235"/>
                  </a:lnTo>
                  <a:lnTo>
                    <a:pt x="909" y="235"/>
                  </a:lnTo>
                  <a:lnTo>
                    <a:pt x="910" y="235"/>
                  </a:lnTo>
                  <a:lnTo>
                    <a:pt x="911" y="235"/>
                  </a:lnTo>
                  <a:lnTo>
                    <a:pt x="912" y="235"/>
                  </a:lnTo>
                  <a:lnTo>
                    <a:pt x="913" y="235"/>
                  </a:lnTo>
                  <a:lnTo>
                    <a:pt x="914" y="235"/>
                  </a:lnTo>
                  <a:lnTo>
                    <a:pt x="915" y="235"/>
                  </a:lnTo>
                  <a:lnTo>
                    <a:pt x="916" y="235"/>
                  </a:lnTo>
                  <a:lnTo>
                    <a:pt x="917" y="235"/>
                  </a:lnTo>
                  <a:lnTo>
                    <a:pt x="918" y="235"/>
                  </a:lnTo>
                  <a:lnTo>
                    <a:pt x="919" y="235"/>
                  </a:lnTo>
                  <a:lnTo>
                    <a:pt x="920" y="235"/>
                  </a:lnTo>
                  <a:lnTo>
                    <a:pt x="921" y="235"/>
                  </a:lnTo>
                  <a:lnTo>
                    <a:pt x="922" y="235"/>
                  </a:lnTo>
                  <a:lnTo>
                    <a:pt x="923" y="235"/>
                  </a:lnTo>
                  <a:lnTo>
                    <a:pt x="924" y="235"/>
                  </a:lnTo>
                  <a:lnTo>
                    <a:pt x="925" y="235"/>
                  </a:lnTo>
                  <a:lnTo>
                    <a:pt x="926" y="235"/>
                  </a:lnTo>
                  <a:lnTo>
                    <a:pt x="927" y="235"/>
                  </a:lnTo>
                  <a:lnTo>
                    <a:pt x="928" y="235"/>
                  </a:lnTo>
                  <a:lnTo>
                    <a:pt x="929" y="235"/>
                  </a:lnTo>
                  <a:lnTo>
                    <a:pt x="930" y="235"/>
                  </a:lnTo>
                  <a:lnTo>
                    <a:pt x="931" y="235"/>
                  </a:lnTo>
                  <a:lnTo>
                    <a:pt x="932" y="235"/>
                  </a:lnTo>
                  <a:lnTo>
                    <a:pt x="933" y="235"/>
                  </a:lnTo>
                  <a:lnTo>
                    <a:pt x="934" y="235"/>
                  </a:lnTo>
                  <a:lnTo>
                    <a:pt x="935" y="235"/>
                  </a:lnTo>
                  <a:lnTo>
                    <a:pt x="936" y="235"/>
                  </a:lnTo>
                  <a:lnTo>
                    <a:pt x="937" y="235"/>
                  </a:lnTo>
                  <a:lnTo>
                    <a:pt x="938" y="235"/>
                  </a:lnTo>
                  <a:lnTo>
                    <a:pt x="939" y="235"/>
                  </a:lnTo>
                  <a:lnTo>
                    <a:pt x="940" y="235"/>
                  </a:lnTo>
                  <a:lnTo>
                    <a:pt x="941" y="235"/>
                  </a:lnTo>
                  <a:lnTo>
                    <a:pt x="942" y="235"/>
                  </a:lnTo>
                  <a:lnTo>
                    <a:pt x="943" y="235"/>
                  </a:lnTo>
                  <a:lnTo>
                    <a:pt x="944" y="235"/>
                  </a:lnTo>
                  <a:lnTo>
                    <a:pt x="945" y="235"/>
                  </a:lnTo>
                  <a:lnTo>
                    <a:pt x="946" y="235"/>
                  </a:lnTo>
                  <a:lnTo>
                    <a:pt x="947" y="235"/>
                  </a:lnTo>
                  <a:lnTo>
                    <a:pt x="948" y="235"/>
                  </a:lnTo>
                  <a:lnTo>
                    <a:pt x="949" y="235"/>
                  </a:lnTo>
                  <a:lnTo>
                    <a:pt x="950" y="235"/>
                  </a:lnTo>
                  <a:lnTo>
                    <a:pt x="951" y="235"/>
                  </a:lnTo>
                  <a:lnTo>
                    <a:pt x="952" y="235"/>
                  </a:lnTo>
                  <a:lnTo>
                    <a:pt x="953" y="235"/>
                  </a:lnTo>
                  <a:lnTo>
                    <a:pt x="954" y="235"/>
                  </a:lnTo>
                  <a:lnTo>
                    <a:pt x="955" y="235"/>
                  </a:lnTo>
                  <a:lnTo>
                    <a:pt x="956" y="235"/>
                  </a:lnTo>
                  <a:lnTo>
                    <a:pt x="957" y="235"/>
                  </a:lnTo>
                  <a:lnTo>
                    <a:pt x="958" y="235"/>
                  </a:lnTo>
                  <a:lnTo>
                    <a:pt x="959" y="235"/>
                  </a:lnTo>
                  <a:lnTo>
                    <a:pt x="960" y="235"/>
                  </a:lnTo>
                  <a:lnTo>
                    <a:pt x="961" y="235"/>
                  </a:lnTo>
                  <a:lnTo>
                    <a:pt x="962" y="235"/>
                  </a:lnTo>
                  <a:lnTo>
                    <a:pt x="963" y="235"/>
                  </a:lnTo>
                  <a:lnTo>
                    <a:pt x="964" y="235"/>
                  </a:lnTo>
                  <a:lnTo>
                    <a:pt x="965" y="235"/>
                  </a:lnTo>
                  <a:lnTo>
                    <a:pt x="966" y="235"/>
                  </a:lnTo>
                  <a:lnTo>
                    <a:pt x="967" y="235"/>
                  </a:lnTo>
                  <a:lnTo>
                    <a:pt x="968" y="235"/>
                  </a:lnTo>
                  <a:lnTo>
                    <a:pt x="969" y="235"/>
                  </a:lnTo>
                  <a:lnTo>
                    <a:pt x="970" y="235"/>
                  </a:lnTo>
                  <a:lnTo>
                    <a:pt x="971" y="235"/>
                  </a:lnTo>
                  <a:lnTo>
                    <a:pt x="972" y="235"/>
                  </a:lnTo>
                  <a:lnTo>
                    <a:pt x="973" y="235"/>
                  </a:lnTo>
                  <a:lnTo>
                    <a:pt x="974" y="235"/>
                  </a:lnTo>
                  <a:lnTo>
                    <a:pt x="975" y="235"/>
                  </a:lnTo>
                  <a:lnTo>
                    <a:pt x="976" y="235"/>
                  </a:lnTo>
                  <a:lnTo>
                    <a:pt x="977" y="235"/>
                  </a:lnTo>
                  <a:lnTo>
                    <a:pt x="978" y="235"/>
                  </a:lnTo>
                  <a:lnTo>
                    <a:pt x="979" y="235"/>
                  </a:lnTo>
                  <a:lnTo>
                    <a:pt x="980" y="235"/>
                  </a:lnTo>
                  <a:lnTo>
                    <a:pt x="981" y="235"/>
                  </a:lnTo>
                  <a:lnTo>
                    <a:pt x="982" y="235"/>
                  </a:lnTo>
                  <a:lnTo>
                    <a:pt x="983" y="235"/>
                  </a:lnTo>
                  <a:lnTo>
                    <a:pt x="984" y="235"/>
                  </a:lnTo>
                  <a:lnTo>
                    <a:pt x="985" y="235"/>
                  </a:lnTo>
                  <a:lnTo>
                    <a:pt x="986" y="235"/>
                  </a:lnTo>
                  <a:lnTo>
                    <a:pt x="987" y="235"/>
                  </a:lnTo>
                  <a:lnTo>
                    <a:pt x="988" y="235"/>
                  </a:lnTo>
                  <a:lnTo>
                    <a:pt x="989" y="235"/>
                  </a:lnTo>
                  <a:lnTo>
                    <a:pt x="990" y="235"/>
                  </a:lnTo>
                  <a:lnTo>
                    <a:pt x="991" y="235"/>
                  </a:lnTo>
                  <a:lnTo>
                    <a:pt x="992" y="235"/>
                  </a:lnTo>
                  <a:lnTo>
                    <a:pt x="993" y="235"/>
                  </a:lnTo>
                  <a:lnTo>
                    <a:pt x="994" y="235"/>
                  </a:lnTo>
                  <a:lnTo>
                    <a:pt x="995" y="235"/>
                  </a:lnTo>
                  <a:lnTo>
                    <a:pt x="996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5"/>
                  </a:lnTo>
                  <a:lnTo>
                    <a:pt x="1000" y="235"/>
                  </a:lnTo>
                  <a:lnTo>
                    <a:pt x="1001" y="235"/>
                  </a:lnTo>
                  <a:lnTo>
                    <a:pt x="1002" y="235"/>
                  </a:lnTo>
                  <a:lnTo>
                    <a:pt x="1003" y="235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7" y="235"/>
                  </a:lnTo>
                  <a:lnTo>
                    <a:pt x="1008" y="235"/>
                  </a:lnTo>
                  <a:lnTo>
                    <a:pt x="1009" y="235"/>
                  </a:lnTo>
                  <a:lnTo>
                    <a:pt x="1010" y="235"/>
                  </a:lnTo>
                  <a:lnTo>
                    <a:pt x="1011" y="235"/>
                  </a:lnTo>
                  <a:lnTo>
                    <a:pt x="1012" y="235"/>
                  </a:lnTo>
                  <a:lnTo>
                    <a:pt x="1013" y="235"/>
                  </a:lnTo>
                  <a:lnTo>
                    <a:pt x="1014" y="235"/>
                  </a:lnTo>
                  <a:lnTo>
                    <a:pt x="1015" y="235"/>
                  </a:lnTo>
                  <a:lnTo>
                    <a:pt x="1016" y="235"/>
                  </a:lnTo>
                  <a:lnTo>
                    <a:pt x="1017" y="235"/>
                  </a:lnTo>
                  <a:lnTo>
                    <a:pt x="1018" y="235"/>
                  </a:lnTo>
                  <a:lnTo>
                    <a:pt x="1019" y="235"/>
                  </a:lnTo>
                  <a:lnTo>
                    <a:pt x="1019" y="234"/>
                  </a:lnTo>
                  <a:lnTo>
                    <a:pt x="1019" y="235"/>
                  </a:lnTo>
                  <a:lnTo>
                    <a:pt x="1020" y="235"/>
                  </a:lnTo>
                  <a:lnTo>
                    <a:pt x="1021" y="235"/>
                  </a:lnTo>
                  <a:lnTo>
                    <a:pt x="1022" y="235"/>
                  </a:lnTo>
                  <a:lnTo>
                    <a:pt x="1023" y="235"/>
                  </a:lnTo>
                  <a:lnTo>
                    <a:pt x="1024" y="235"/>
                  </a:lnTo>
                  <a:lnTo>
                    <a:pt x="1025" y="235"/>
                  </a:lnTo>
                  <a:lnTo>
                    <a:pt x="1026" y="235"/>
                  </a:lnTo>
                  <a:lnTo>
                    <a:pt x="1027" y="235"/>
                  </a:lnTo>
                  <a:lnTo>
                    <a:pt x="1028" y="235"/>
                  </a:lnTo>
                  <a:lnTo>
                    <a:pt x="1029" y="235"/>
                  </a:lnTo>
                  <a:lnTo>
                    <a:pt x="1030" y="235"/>
                  </a:lnTo>
                  <a:lnTo>
                    <a:pt x="1031" y="235"/>
                  </a:lnTo>
                  <a:lnTo>
                    <a:pt x="1032" y="235"/>
                  </a:lnTo>
                  <a:lnTo>
                    <a:pt x="1033" y="235"/>
                  </a:lnTo>
                  <a:lnTo>
                    <a:pt x="1034" y="235"/>
                  </a:lnTo>
                  <a:lnTo>
                    <a:pt x="1035" y="235"/>
                  </a:lnTo>
                  <a:lnTo>
                    <a:pt x="1036" y="235"/>
                  </a:lnTo>
                  <a:lnTo>
                    <a:pt x="1037" y="235"/>
                  </a:lnTo>
                  <a:lnTo>
                    <a:pt x="1038" y="235"/>
                  </a:lnTo>
                  <a:lnTo>
                    <a:pt x="1039" y="235"/>
                  </a:lnTo>
                  <a:lnTo>
                    <a:pt x="1040" y="235"/>
                  </a:lnTo>
                  <a:lnTo>
                    <a:pt x="1041" y="235"/>
                  </a:lnTo>
                  <a:lnTo>
                    <a:pt x="1042" y="235"/>
                  </a:lnTo>
                  <a:lnTo>
                    <a:pt x="1043" y="235"/>
                  </a:lnTo>
                  <a:lnTo>
                    <a:pt x="1044" y="235"/>
                  </a:lnTo>
                  <a:lnTo>
                    <a:pt x="1045" y="235"/>
                  </a:lnTo>
                  <a:lnTo>
                    <a:pt x="1046" y="235"/>
                  </a:lnTo>
                  <a:lnTo>
                    <a:pt x="1047" y="235"/>
                  </a:lnTo>
                  <a:lnTo>
                    <a:pt x="1048" y="235"/>
                  </a:lnTo>
                  <a:lnTo>
                    <a:pt x="1049" y="235"/>
                  </a:lnTo>
                  <a:lnTo>
                    <a:pt x="1050" y="235"/>
                  </a:lnTo>
                  <a:lnTo>
                    <a:pt x="1051" y="235"/>
                  </a:lnTo>
                  <a:lnTo>
                    <a:pt x="1052" y="235"/>
                  </a:lnTo>
                  <a:lnTo>
                    <a:pt x="1053" y="235"/>
                  </a:lnTo>
                  <a:lnTo>
                    <a:pt x="1054" y="235"/>
                  </a:lnTo>
                  <a:lnTo>
                    <a:pt x="1055" y="235"/>
                  </a:lnTo>
                  <a:lnTo>
                    <a:pt x="1056" y="235"/>
                  </a:lnTo>
                  <a:lnTo>
                    <a:pt x="1057" y="235"/>
                  </a:lnTo>
                  <a:lnTo>
                    <a:pt x="1058" y="235"/>
                  </a:lnTo>
                  <a:lnTo>
                    <a:pt x="1059" y="235"/>
                  </a:lnTo>
                  <a:lnTo>
                    <a:pt x="1060" y="235"/>
                  </a:lnTo>
                  <a:lnTo>
                    <a:pt x="1061" y="235"/>
                  </a:lnTo>
                  <a:lnTo>
                    <a:pt x="1062" y="235"/>
                  </a:lnTo>
                  <a:lnTo>
                    <a:pt x="1063" y="235"/>
                  </a:lnTo>
                  <a:lnTo>
                    <a:pt x="1064" y="235"/>
                  </a:lnTo>
                  <a:lnTo>
                    <a:pt x="1065" y="235"/>
                  </a:lnTo>
                  <a:lnTo>
                    <a:pt x="1066" y="235"/>
                  </a:lnTo>
                  <a:lnTo>
                    <a:pt x="1067" y="235"/>
                  </a:lnTo>
                  <a:lnTo>
                    <a:pt x="1068" y="235"/>
                  </a:lnTo>
                  <a:lnTo>
                    <a:pt x="1069" y="235"/>
                  </a:lnTo>
                  <a:lnTo>
                    <a:pt x="1070" y="235"/>
                  </a:lnTo>
                  <a:lnTo>
                    <a:pt x="1071" y="235"/>
                  </a:lnTo>
                  <a:lnTo>
                    <a:pt x="1072" y="235"/>
                  </a:lnTo>
                  <a:lnTo>
                    <a:pt x="1073" y="235"/>
                  </a:lnTo>
                  <a:lnTo>
                    <a:pt x="1074" y="235"/>
                  </a:lnTo>
                  <a:lnTo>
                    <a:pt x="1075" y="235"/>
                  </a:lnTo>
                  <a:lnTo>
                    <a:pt x="1076" y="235"/>
                  </a:lnTo>
                  <a:lnTo>
                    <a:pt x="1077" y="235"/>
                  </a:lnTo>
                  <a:lnTo>
                    <a:pt x="1078" y="235"/>
                  </a:lnTo>
                  <a:lnTo>
                    <a:pt x="1079" y="235"/>
                  </a:lnTo>
                  <a:lnTo>
                    <a:pt x="1080" y="235"/>
                  </a:lnTo>
                  <a:lnTo>
                    <a:pt x="1081" y="235"/>
                  </a:lnTo>
                  <a:lnTo>
                    <a:pt x="1082" y="235"/>
                  </a:lnTo>
                  <a:lnTo>
                    <a:pt x="1083" y="235"/>
                  </a:lnTo>
                  <a:lnTo>
                    <a:pt x="1084" y="235"/>
                  </a:lnTo>
                  <a:lnTo>
                    <a:pt x="1085" y="235"/>
                  </a:lnTo>
                  <a:lnTo>
                    <a:pt x="1086" y="235"/>
                  </a:lnTo>
                  <a:lnTo>
                    <a:pt x="1087" y="235"/>
                  </a:lnTo>
                  <a:lnTo>
                    <a:pt x="1088" y="235"/>
                  </a:lnTo>
                  <a:lnTo>
                    <a:pt x="1089" y="235"/>
                  </a:lnTo>
                  <a:lnTo>
                    <a:pt x="1090" y="235"/>
                  </a:lnTo>
                  <a:lnTo>
                    <a:pt x="1091" y="235"/>
                  </a:lnTo>
                  <a:lnTo>
                    <a:pt x="1092" y="235"/>
                  </a:lnTo>
                  <a:lnTo>
                    <a:pt x="1093" y="235"/>
                  </a:lnTo>
                  <a:lnTo>
                    <a:pt x="1094" y="235"/>
                  </a:lnTo>
                  <a:lnTo>
                    <a:pt x="1095" y="235"/>
                  </a:lnTo>
                  <a:lnTo>
                    <a:pt x="1096" y="235"/>
                  </a:lnTo>
                  <a:lnTo>
                    <a:pt x="1097" y="235"/>
                  </a:lnTo>
                </a:path>
              </a:pathLst>
            </a:cu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75" name="Rectangle 210">
              <a:extLst>
                <a:ext uri="{FF2B5EF4-FFF2-40B4-BE49-F238E27FC236}">
                  <a16:creationId xmlns:a16="http://schemas.microsoft.com/office/drawing/2014/main" id="{B9A09B08-28EF-134F-9D47-4B104E198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7154" y="8626276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1137.11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76" name="Line 211">
              <a:extLst>
                <a:ext uri="{FF2B5EF4-FFF2-40B4-BE49-F238E27FC236}">
                  <a16:creationId xmlns:a16="http://schemas.microsoft.com/office/drawing/2014/main" id="{B32EDB96-5C04-654D-8D6D-0395EF9C7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42083" y="8660305"/>
              <a:ext cx="1047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7" name="Rectangle 213">
              <a:extLst>
                <a:ext uri="{FF2B5EF4-FFF2-40B4-BE49-F238E27FC236}">
                  <a16:creationId xmlns:a16="http://schemas.microsoft.com/office/drawing/2014/main" id="{F56AC1A1-C028-3D4D-A2B9-00ED42E10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599" y="9166893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1077.06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78" name="Line 214">
              <a:extLst>
                <a:ext uri="{FF2B5EF4-FFF2-40B4-BE49-F238E27FC236}">
                  <a16:creationId xmlns:a16="http://schemas.microsoft.com/office/drawing/2014/main" id="{A0ACB576-9AEC-0549-99CA-3F4E237E32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26349" y="9215788"/>
              <a:ext cx="1047" cy="1011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9" name="Rectangle 216">
              <a:extLst>
                <a:ext uri="{FF2B5EF4-FFF2-40B4-BE49-F238E27FC236}">
                  <a16:creationId xmlns:a16="http://schemas.microsoft.com/office/drawing/2014/main" id="{08CC0562-965A-0447-9A2F-530454626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1355" y="9215788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1280.25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80" name="Line 217">
              <a:extLst>
                <a:ext uri="{FF2B5EF4-FFF2-40B4-BE49-F238E27FC236}">
                  <a16:creationId xmlns:a16="http://schemas.microsoft.com/office/drawing/2014/main" id="{F16B1D0A-500B-B545-806E-68662B0CBB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56284" y="9250736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1" name="Rectangle 219">
              <a:extLst>
                <a:ext uri="{FF2B5EF4-FFF2-40B4-BE49-F238E27FC236}">
                  <a16:creationId xmlns:a16="http://schemas.microsoft.com/office/drawing/2014/main" id="{94C1FCFA-E823-224A-BAB3-5F5DEA6A9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3743" y="9288443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1350.29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82" name="Line 220">
              <a:extLst>
                <a:ext uri="{FF2B5EF4-FFF2-40B4-BE49-F238E27FC236}">
                  <a16:creationId xmlns:a16="http://schemas.microsoft.com/office/drawing/2014/main" id="{8C32AEA2-E6A0-C548-BDA9-039F30A02F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7625" y="9323391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3" name="Rectangle 222">
              <a:extLst>
                <a:ext uri="{FF2B5EF4-FFF2-40B4-BE49-F238E27FC236}">
                  <a16:creationId xmlns:a16="http://schemas.microsoft.com/office/drawing/2014/main" id="{F7862BB7-4445-8C4C-B692-CFBCC1931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959" y="9332587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1747.62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84" name="Line 223">
              <a:extLst>
                <a:ext uri="{FF2B5EF4-FFF2-40B4-BE49-F238E27FC236}">
                  <a16:creationId xmlns:a16="http://schemas.microsoft.com/office/drawing/2014/main" id="{D51000E1-E2A3-9542-8A8F-96EF26E5B6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31889" y="936753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5" name="Rectangle 225">
              <a:extLst>
                <a:ext uri="{FF2B5EF4-FFF2-40B4-BE49-F238E27FC236}">
                  <a16:creationId xmlns:a16="http://schemas.microsoft.com/office/drawing/2014/main" id="{61DE618B-11DF-D84F-B27A-5C90B7115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9489" y="9339025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1553.46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86" name="Line 226">
              <a:extLst>
                <a:ext uri="{FF2B5EF4-FFF2-40B4-BE49-F238E27FC236}">
                  <a16:creationId xmlns:a16="http://schemas.microsoft.com/office/drawing/2014/main" id="{28E271A7-1678-D040-96C6-13A5BD148E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4418" y="9373973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7" name="Rectangle 228">
              <a:extLst>
                <a:ext uri="{FF2B5EF4-FFF2-40B4-BE49-F238E27FC236}">
                  <a16:creationId xmlns:a16="http://schemas.microsoft.com/office/drawing/2014/main" id="{A7EBC922-868C-C449-912B-57232ABD0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3627" y="9345463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1442.38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88" name="Line 229">
              <a:extLst>
                <a:ext uri="{FF2B5EF4-FFF2-40B4-BE49-F238E27FC236}">
                  <a16:creationId xmlns:a16="http://schemas.microsoft.com/office/drawing/2014/main" id="{98A211DC-C0D0-D741-8260-78ABA12A8C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38557" y="9380410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9" name="Rectangle 246">
              <a:extLst>
                <a:ext uri="{FF2B5EF4-FFF2-40B4-BE49-F238E27FC236}">
                  <a16:creationId xmlns:a16="http://schemas.microsoft.com/office/drawing/2014/main" id="{2F860313-ECA0-FC4F-9AC1-A7F70D130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2693" y="9367535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1807.63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90" name="Line 247">
              <a:extLst>
                <a:ext uri="{FF2B5EF4-FFF2-40B4-BE49-F238E27FC236}">
                  <a16:creationId xmlns:a16="http://schemas.microsoft.com/office/drawing/2014/main" id="{3ADF7BDE-B253-084A-9ACD-F835BBB53C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6576" y="9402482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1" name="Rectangle 255">
              <a:extLst>
                <a:ext uri="{FF2B5EF4-FFF2-40B4-BE49-F238E27FC236}">
                  <a16:creationId xmlns:a16="http://schemas.microsoft.com/office/drawing/2014/main" id="{2476D328-4D82-E84A-B3D7-844EF498A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220" y="9367535"/>
              <a:ext cx="183269" cy="505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1502.41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392" name="Line 256">
              <a:extLst>
                <a:ext uri="{FF2B5EF4-FFF2-40B4-BE49-F238E27FC236}">
                  <a16:creationId xmlns:a16="http://schemas.microsoft.com/office/drawing/2014/main" id="{B9A4808E-FDD6-7346-8A57-386AB6A742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51149" y="9402482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3" name="Rectangle 317">
              <a:extLst>
                <a:ext uri="{FF2B5EF4-FFF2-40B4-BE49-F238E27FC236}">
                  <a16:creationId xmlns:a16="http://schemas.microsoft.com/office/drawing/2014/main" id="{5F0D202F-16B0-7B4A-99C7-0514B6244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733" y="8584891"/>
              <a:ext cx="3953379" cy="864495"/>
            </a:xfrm>
            <a:prstGeom prst="rect">
              <a:avLst/>
            </a:prstGeom>
            <a:noFill/>
            <a:ln w="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94" name="Line 318">
              <a:extLst>
                <a:ext uri="{FF2B5EF4-FFF2-40B4-BE49-F238E27FC236}">
                  <a16:creationId xmlns:a16="http://schemas.microsoft.com/office/drawing/2014/main" id="{5CF24A18-969C-DB45-866E-5F9F4D740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9875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5" name="Rectangle 319">
              <a:extLst>
                <a:ext uri="{FF2B5EF4-FFF2-40B4-BE49-F238E27FC236}">
                  <a16:creationId xmlns:a16="http://schemas.microsoft.com/office/drawing/2014/main" id="{FD4F3E99-3360-254B-88A3-88E633AFB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134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1000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396" name="Line 320">
              <a:extLst>
                <a:ext uri="{FF2B5EF4-FFF2-40B4-BE49-F238E27FC236}">
                  <a16:creationId xmlns:a16="http://schemas.microsoft.com/office/drawing/2014/main" id="{02974CC8-30A1-334E-BFB6-EEB756A595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9082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7" name="Line 321">
              <a:extLst>
                <a:ext uri="{FF2B5EF4-FFF2-40B4-BE49-F238E27FC236}">
                  <a16:creationId xmlns:a16="http://schemas.microsoft.com/office/drawing/2014/main" id="{3482A776-F7C8-7541-9E6B-D8C21E637B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8290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8" name="Rectangle 322">
              <a:extLst>
                <a:ext uri="{FF2B5EF4-FFF2-40B4-BE49-F238E27FC236}">
                  <a16:creationId xmlns:a16="http://schemas.microsoft.com/office/drawing/2014/main" id="{4720C112-99BE-154A-B98E-8B10D7D9C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549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1200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399" name="Line 323">
              <a:extLst>
                <a:ext uri="{FF2B5EF4-FFF2-40B4-BE49-F238E27FC236}">
                  <a16:creationId xmlns:a16="http://schemas.microsoft.com/office/drawing/2014/main" id="{7137B7DA-2A25-C640-9820-CBEAFABBC8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4356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0" name="Line 324">
              <a:extLst>
                <a:ext uri="{FF2B5EF4-FFF2-40B4-BE49-F238E27FC236}">
                  <a16:creationId xmlns:a16="http://schemas.microsoft.com/office/drawing/2014/main" id="{34DDB0E5-A92E-184E-9604-01A2626A17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3563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1" name="Rectangle 325">
              <a:extLst>
                <a:ext uri="{FF2B5EF4-FFF2-40B4-BE49-F238E27FC236}">
                  <a16:creationId xmlns:a16="http://schemas.microsoft.com/office/drawing/2014/main" id="{9B6AED93-69A8-D44B-9017-D66006ABA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823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1400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402" name="Line 326">
              <a:extLst>
                <a:ext uri="{FF2B5EF4-FFF2-40B4-BE49-F238E27FC236}">
                  <a16:creationId xmlns:a16="http://schemas.microsoft.com/office/drawing/2014/main" id="{A9A34FE3-583F-624B-8A61-5825146F0E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3818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3" name="Line 327">
              <a:extLst>
                <a:ext uri="{FF2B5EF4-FFF2-40B4-BE49-F238E27FC236}">
                  <a16:creationId xmlns:a16="http://schemas.microsoft.com/office/drawing/2014/main" id="{732B9A33-BF6B-F848-BA63-8813589BF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026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4" name="Rectangle 328">
              <a:extLst>
                <a:ext uri="{FF2B5EF4-FFF2-40B4-BE49-F238E27FC236}">
                  <a16:creationId xmlns:a16="http://schemas.microsoft.com/office/drawing/2014/main" id="{521DCA26-FE26-8443-83E1-E4922E3E5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286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1600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405" name="Line 329">
              <a:extLst>
                <a:ext uri="{FF2B5EF4-FFF2-40B4-BE49-F238E27FC236}">
                  <a16:creationId xmlns:a16="http://schemas.microsoft.com/office/drawing/2014/main" id="{9F582933-6147-DC4A-AB07-B0E3E473D9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2234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6" name="Line 330">
              <a:extLst>
                <a:ext uri="{FF2B5EF4-FFF2-40B4-BE49-F238E27FC236}">
                  <a16:creationId xmlns:a16="http://schemas.microsoft.com/office/drawing/2014/main" id="{61D5583D-BD93-354C-8968-CEFCCBF973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1442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7" name="Rectangle 331">
              <a:extLst>
                <a:ext uri="{FF2B5EF4-FFF2-40B4-BE49-F238E27FC236}">
                  <a16:creationId xmlns:a16="http://schemas.microsoft.com/office/drawing/2014/main" id="{52E48B3B-1543-0C49-8C22-115BCE365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0701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1800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408" name="Line 332">
              <a:extLst>
                <a:ext uri="{FF2B5EF4-FFF2-40B4-BE49-F238E27FC236}">
                  <a16:creationId xmlns:a16="http://schemas.microsoft.com/office/drawing/2014/main" id="{50906FCE-C00D-C044-8075-B677337B47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7508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9" name="Line 333">
              <a:extLst>
                <a:ext uri="{FF2B5EF4-FFF2-40B4-BE49-F238E27FC236}">
                  <a16:creationId xmlns:a16="http://schemas.microsoft.com/office/drawing/2014/main" id="{01CA2D54-1993-0145-8203-783E7651D3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36715" y="9453065"/>
              <a:ext cx="1047" cy="12876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0" name="Rectangle 334">
              <a:extLst>
                <a:ext uri="{FF2B5EF4-FFF2-40B4-BE49-F238E27FC236}">
                  <a16:creationId xmlns:a16="http://schemas.microsoft.com/office/drawing/2014/main" id="{0A8D1AE6-F3F9-A744-AB2F-9A8CEF3DF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974" y="9465940"/>
              <a:ext cx="105204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2000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411" name="Line 335">
              <a:extLst>
                <a:ext uri="{FF2B5EF4-FFF2-40B4-BE49-F238E27FC236}">
                  <a16:creationId xmlns:a16="http://schemas.microsoft.com/office/drawing/2014/main" id="{9F41C76E-2816-9046-B2F9-32EA453DF2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96970" y="9453065"/>
              <a:ext cx="1047" cy="9197"/>
            </a:xfrm>
            <a:prstGeom prst="line">
              <a:avLst/>
            </a:prstGeom>
            <a:noFill/>
            <a:ln w="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12" name="Rectangle 336">
              <a:extLst>
                <a:ext uri="{FF2B5EF4-FFF2-40B4-BE49-F238E27FC236}">
                  <a16:creationId xmlns:a16="http://schemas.microsoft.com/office/drawing/2014/main" id="{F061DC50-3EF1-9E4B-A5ED-775B04DD9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0304" y="9462681"/>
              <a:ext cx="84383" cy="72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MS Sans Serif Regular"/>
                </a:rPr>
                <a:t>m/z</a:t>
              </a:r>
              <a:endParaRPr lang="ja-JP" altLang="ja-JP" sz="600">
                <a:latin typeface="Arial" panose="020B0604020202020204" pitchFamily="34" charset="0"/>
              </a:endParaRPr>
            </a:p>
          </p:txBody>
        </p:sp>
        <p:sp>
          <p:nvSpPr>
            <p:cNvPr id="413" name="テキスト ボックス 412">
              <a:extLst>
                <a:ext uri="{FF2B5EF4-FFF2-40B4-BE49-F238E27FC236}">
                  <a16:creationId xmlns:a16="http://schemas.microsoft.com/office/drawing/2014/main" id="{EB9D9545-D080-4949-B6D4-F6F59C3820BE}"/>
                </a:ext>
              </a:extLst>
            </p:cNvPr>
            <p:cNvSpPr txBox="1"/>
            <p:nvPr/>
          </p:nvSpPr>
          <p:spPr>
            <a:xfrm>
              <a:off x="6479153" y="8555974"/>
              <a:ext cx="441858" cy="169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c) BMSCs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テキスト ボックス 413">
              <a:extLst>
                <a:ext uri="{FF2B5EF4-FFF2-40B4-BE49-F238E27FC236}">
                  <a16:creationId xmlns:a16="http://schemas.microsoft.com/office/drawing/2014/main" id="{0315CA22-D189-664F-B0B2-1F3593E423C0}"/>
                </a:ext>
              </a:extLst>
            </p:cNvPr>
            <p:cNvSpPr txBox="1"/>
            <p:nvPr/>
          </p:nvSpPr>
          <p:spPr>
            <a:xfrm>
              <a:off x="5833080" y="6838138"/>
              <a:ext cx="1129149" cy="169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a) 201B7 </a:t>
              </a:r>
              <a:r>
                <a:rPr kumimoji="1" lang="en-US" altLang="ja-JP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-MSC like cells P6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" name="テキスト ボックス 414">
              <a:extLst>
                <a:ext uri="{FF2B5EF4-FFF2-40B4-BE49-F238E27FC236}">
                  <a16:creationId xmlns:a16="http://schemas.microsoft.com/office/drawing/2014/main" id="{5A7AE986-2AFC-6C46-AEB4-7A80FF2B3A4B}"/>
                </a:ext>
              </a:extLst>
            </p:cNvPr>
            <p:cNvSpPr txBox="1"/>
            <p:nvPr/>
          </p:nvSpPr>
          <p:spPr>
            <a:xfrm>
              <a:off x="5833080" y="7706550"/>
              <a:ext cx="1129149" cy="169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b) 606A1 </a:t>
              </a:r>
              <a:r>
                <a:rPr kumimoji="1" lang="en-US" altLang="ja-JP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-MSC like cells P6</a:t>
              </a:r>
              <a:endParaRPr kumimoji="1"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16" name="グループ化 9">
              <a:extLst>
                <a:ext uri="{FF2B5EF4-FFF2-40B4-BE49-F238E27FC236}">
                  <a16:creationId xmlns:a16="http://schemas.microsoft.com/office/drawing/2014/main" id="{A513174D-83DE-DE47-A401-85394C0D67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30930" y="7408991"/>
              <a:ext cx="218310" cy="85695"/>
              <a:chOff x="105997" y="5207500"/>
              <a:chExt cx="608351" cy="217487"/>
            </a:xfrm>
          </p:grpSpPr>
          <p:grpSp>
            <p:nvGrpSpPr>
              <p:cNvPr id="557" name="グループ化 187">
                <a:extLst>
                  <a:ext uri="{FF2B5EF4-FFF2-40B4-BE49-F238E27FC236}">
                    <a16:creationId xmlns:a16="http://schemas.microsoft.com/office/drawing/2014/main" id="{374CE1F3-53F6-E54E-AA9E-DED397C24D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7577" y="5207500"/>
                <a:ext cx="536771" cy="217487"/>
                <a:chOff x="4318347" y="4723598"/>
                <a:chExt cx="537929" cy="217472"/>
              </a:xfrm>
            </p:grpSpPr>
            <p:sp>
              <p:nvSpPr>
                <p:cNvPr id="559" name="Line 298">
                  <a:extLst>
                    <a:ext uri="{FF2B5EF4-FFF2-40B4-BE49-F238E27FC236}">
                      <a16:creationId xmlns:a16="http://schemas.microsoft.com/office/drawing/2014/main" id="{8171F6CC-15F0-6049-8808-18D4A1599D1E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V="1">
                  <a:off x="4577930" y="4759933"/>
                  <a:ext cx="74925" cy="63616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0" name="Line 300">
                  <a:extLst>
                    <a:ext uri="{FF2B5EF4-FFF2-40B4-BE49-F238E27FC236}">
                      <a16:creationId xmlns:a16="http://schemas.microsoft.com/office/drawing/2014/main" id="{E1539268-92FD-F047-8688-34EF40C7EE5C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H="1" flipV="1">
                  <a:off x="4584132" y="4836765"/>
                  <a:ext cx="72264" cy="57139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1" name="Line 241">
                  <a:extLst>
                    <a:ext uri="{FF2B5EF4-FFF2-40B4-BE49-F238E27FC236}">
                      <a16:creationId xmlns:a16="http://schemas.microsoft.com/office/drawing/2014/main" id="{EFF33114-C583-D044-9F3B-36220B79D5D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39278" y="4789375"/>
                  <a:ext cx="0" cy="71632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2" name="Oval 242">
                  <a:extLst>
                    <a:ext uri="{FF2B5EF4-FFF2-40B4-BE49-F238E27FC236}">
                      <a16:creationId xmlns:a16="http://schemas.microsoft.com/office/drawing/2014/main" id="{B85361AE-3B7B-FD4D-9921-4E4A11BF81B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62613" y="4777019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63" name="Oval 286">
                  <a:extLst>
                    <a:ext uri="{FF2B5EF4-FFF2-40B4-BE49-F238E27FC236}">
                      <a16:creationId xmlns:a16="http://schemas.microsoft.com/office/drawing/2014/main" id="{B5D2FD0D-CF0D-F146-87B2-CDD3BA5628D8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634025" y="4777019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64" name="Line 287">
                  <a:extLst>
                    <a:ext uri="{FF2B5EF4-FFF2-40B4-BE49-F238E27FC236}">
                      <a16:creationId xmlns:a16="http://schemas.microsoft.com/office/drawing/2014/main" id="{EB773C3A-6316-864C-891E-C298003BE8D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420917" y="4670135"/>
                  <a:ext cx="0" cy="20534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5" name="Oval 288">
                  <a:extLst>
                    <a:ext uri="{FF2B5EF4-FFF2-40B4-BE49-F238E27FC236}">
                      <a16:creationId xmlns:a16="http://schemas.microsoft.com/office/drawing/2014/main" id="{747B8403-6678-E941-A2B6-2C57EB6C7D0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375811" y="4722011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66" name="Rectangle 289">
                  <a:extLst>
                    <a:ext uri="{FF2B5EF4-FFF2-40B4-BE49-F238E27FC236}">
                      <a16:creationId xmlns:a16="http://schemas.microsoft.com/office/drawing/2014/main" id="{AA474BF2-6EFD-D04D-948B-3D919A9B9D9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508612" y="4726774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67" name="Rectangle 310">
                  <a:extLst>
                    <a:ext uri="{FF2B5EF4-FFF2-40B4-BE49-F238E27FC236}">
                      <a16:creationId xmlns:a16="http://schemas.microsoft.com/office/drawing/2014/main" id="{D1850A9A-2607-424B-BB98-FCE6C1C946C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508887" y="486071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sp>
            <p:nvSpPr>
              <p:cNvPr id="558" name="Rectangle 310">
                <a:extLst>
                  <a:ext uri="{FF2B5EF4-FFF2-40B4-BE49-F238E27FC236}">
                    <a16:creationId xmlns:a16="http://schemas.microsoft.com/office/drawing/2014/main" id="{B5916785-6B0B-2F46-B484-717C8372938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105689" y="5216079"/>
                <a:ext cx="80578" cy="7996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17" name="グループ化 416">
              <a:extLst>
                <a:ext uri="{FF2B5EF4-FFF2-40B4-BE49-F238E27FC236}">
                  <a16:creationId xmlns:a16="http://schemas.microsoft.com/office/drawing/2014/main" id="{CFC9C014-3E6F-2845-BA3D-F60304192886}"/>
                </a:ext>
              </a:extLst>
            </p:cNvPr>
            <p:cNvGrpSpPr/>
            <p:nvPr/>
          </p:nvGrpSpPr>
          <p:grpSpPr>
            <a:xfrm>
              <a:off x="4855808" y="7352926"/>
              <a:ext cx="175769" cy="87452"/>
              <a:chOff x="3995650" y="2185724"/>
              <a:chExt cx="248816" cy="112810"/>
            </a:xfrm>
          </p:grpSpPr>
          <p:grpSp>
            <p:nvGrpSpPr>
              <p:cNvPr id="546" name="グループ化 545">
                <a:extLst>
                  <a:ext uri="{FF2B5EF4-FFF2-40B4-BE49-F238E27FC236}">
                    <a16:creationId xmlns:a16="http://schemas.microsoft.com/office/drawing/2014/main" id="{222CC7CA-4026-0F44-B882-B84B822A5955}"/>
                  </a:ext>
                </a:extLst>
              </p:cNvPr>
              <p:cNvGrpSpPr/>
              <p:nvPr/>
            </p:nvGrpSpPr>
            <p:grpSpPr>
              <a:xfrm>
                <a:off x="3995650" y="2259080"/>
                <a:ext cx="76449" cy="39454"/>
                <a:chOff x="2774016" y="902937"/>
                <a:chExt cx="76449" cy="39454"/>
              </a:xfrm>
            </p:grpSpPr>
            <p:sp>
              <p:nvSpPr>
                <p:cNvPr id="555" name="Line 307">
                  <a:extLst>
                    <a:ext uri="{FF2B5EF4-FFF2-40B4-BE49-F238E27FC236}">
                      <a16:creationId xmlns:a16="http://schemas.microsoft.com/office/drawing/2014/main" id="{900281A5-585A-3C48-9F79-3EB6A5C4BB20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25668" y="897444"/>
                  <a:ext cx="0" cy="4959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6" name="Rectangle 310">
                  <a:extLst>
                    <a:ext uri="{FF2B5EF4-FFF2-40B4-BE49-F238E27FC236}">
                      <a16:creationId xmlns:a16="http://schemas.microsoft.com/office/drawing/2014/main" id="{14A3BA80-5574-094B-991C-6F527067F01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2773555" y="903398"/>
                  <a:ext cx="39454" cy="38532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547" name="グループ化 187">
                <a:extLst>
                  <a:ext uri="{FF2B5EF4-FFF2-40B4-BE49-F238E27FC236}">
                    <a16:creationId xmlns:a16="http://schemas.microsoft.com/office/drawing/2014/main" id="{6B411FA7-08D6-8240-B83C-27AB0FED2DF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062720" y="2185724"/>
                <a:ext cx="181746" cy="112276"/>
                <a:chOff x="4508612" y="4726774"/>
                <a:chExt cx="347664" cy="214296"/>
              </a:xfrm>
            </p:grpSpPr>
            <p:sp>
              <p:nvSpPr>
                <p:cNvPr id="548" name="Line 298">
                  <a:extLst>
                    <a:ext uri="{FF2B5EF4-FFF2-40B4-BE49-F238E27FC236}">
                      <a16:creationId xmlns:a16="http://schemas.microsoft.com/office/drawing/2014/main" id="{1E477A4D-E5C6-204D-A3A9-E7ED8B57EA11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V="1">
                  <a:off x="4577930" y="4759933"/>
                  <a:ext cx="74925" cy="63616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49" name="Line 300">
                  <a:extLst>
                    <a:ext uri="{FF2B5EF4-FFF2-40B4-BE49-F238E27FC236}">
                      <a16:creationId xmlns:a16="http://schemas.microsoft.com/office/drawing/2014/main" id="{907829CF-513B-B741-8479-47F3A70BB1F3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H="1" flipV="1">
                  <a:off x="4584132" y="4836765"/>
                  <a:ext cx="72264" cy="57139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0" name="Line 241">
                  <a:extLst>
                    <a:ext uri="{FF2B5EF4-FFF2-40B4-BE49-F238E27FC236}">
                      <a16:creationId xmlns:a16="http://schemas.microsoft.com/office/drawing/2014/main" id="{E75E9519-183C-4E49-A0E8-023E03E49FD6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39343" y="4789395"/>
                  <a:ext cx="0" cy="7159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1" name="Oval 242">
                  <a:extLst>
                    <a:ext uri="{FF2B5EF4-FFF2-40B4-BE49-F238E27FC236}">
                      <a16:creationId xmlns:a16="http://schemas.microsoft.com/office/drawing/2014/main" id="{14F907E8-7B5A-834A-8F22-43C45073EB4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62613" y="4777019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2" name="Oval 286">
                  <a:extLst>
                    <a:ext uri="{FF2B5EF4-FFF2-40B4-BE49-F238E27FC236}">
                      <a16:creationId xmlns:a16="http://schemas.microsoft.com/office/drawing/2014/main" id="{77F34E5F-4C8D-104C-9E74-CD825497161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634025" y="4777019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3" name="Rectangle 289">
                  <a:extLst>
                    <a:ext uri="{FF2B5EF4-FFF2-40B4-BE49-F238E27FC236}">
                      <a16:creationId xmlns:a16="http://schemas.microsoft.com/office/drawing/2014/main" id="{CE6B4365-8EA6-C94F-B57C-F8C7F35272C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508612" y="4726774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4" name="Rectangle 310">
                  <a:extLst>
                    <a:ext uri="{FF2B5EF4-FFF2-40B4-BE49-F238E27FC236}">
                      <a16:creationId xmlns:a16="http://schemas.microsoft.com/office/drawing/2014/main" id="{545B354E-AB78-FF45-BA59-375AD64EA01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508887" y="486071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sp>
          <p:nvSpPr>
            <p:cNvPr id="418" name="テキスト ボックス 417">
              <a:extLst>
                <a:ext uri="{FF2B5EF4-FFF2-40B4-BE49-F238E27FC236}">
                  <a16:creationId xmlns:a16="http://schemas.microsoft.com/office/drawing/2014/main" id="{02E56C10-CD48-2E45-ABC3-9127E87B9F7A}"/>
                </a:ext>
              </a:extLst>
            </p:cNvPr>
            <p:cNvSpPr txBox="1"/>
            <p:nvPr/>
          </p:nvSpPr>
          <p:spPr>
            <a:xfrm>
              <a:off x="4721982" y="7410726"/>
              <a:ext cx="469254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>
                  <a:latin typeface="Arial" panose="020B0604020202020204" pitchFamily="34" charset="0"/>
                  <a:cs typeface="Arial" panose="020B0604020202020204" pitchFamily="34" charset="0"/>
                </a:rPr>
                <a:t>(Lactone form)</a:t>
              </a:r>
              <a:endParaRPr kumimoji="1" lang="ja-JP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19" name="グループ化 418">
              <a:extLst>
                <a:ext uri="{FF2B5EF4-FFF2-40B4-BE49-F238E27FC236}">
                  <a16:creationId xmlns:a16="http://schemas.microsoft.com/office/drawing/2014/main" id="{71E050A7-73EB-8B47-A786-DF2DD8969455}"/>
                </a:ext>
              </a:extLst>
            </p:cNvPr>
            <p:cNvGrpSpPr/>
            <p:nvPr/>
          </p:nvGrpSpPr>
          <p:grpSpPr>
            <a:xfrm>
              <a:off x="4656896" y="6957606"/>
              <a:ext cx="205121" cy="111227"/>
              <a:chOff x="2765906" y="926897"/>
              <a:chExt cx="290367" cy="143479"/>
            </a:xfrm>
          </p:grpSpPr>
          <p:sp>
            <p:nvSpPr>
              <p:cNvPr id="535" name="Line 285">
                <a:extLst>
                  <a:ext uri="{FF2B5EF4-FFF2-40B4-BE49-F238E27FC236}">
                    <a16:creationId xmlns:a16="http://schemas.microsoft.com/office/drawing/2014/main" id="{D39AB797-9978-3341-B38D-EEF913623D4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2874695" y="977767"/>
                <a:ext cx="0" cy="3484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6" name="Line 241">
                <a:extLst>
                  <a:ext uri="{FF2B5EF4-FFF2-40B4-BE49-F238E27FC236}">
                    <a16:creationId xmlns:a16="http://schemas.microsoft.com/office/drawing/2014/main" id="{1E43C5FE-DA52-9742-971E-C36F912E155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2998586" y="977767"/>
                <a:ext cx="0" cy="3484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7" name="Oval 242">
                <a:extLst>
                  <a:ext uri="{FF2B5EF4-FFF2-40B4-BE49-F238E27FC236}">
                    <a16:creationId xmlns:a16="http://schemas.microsoft.com/office/drawing/2014/main" id="{0717D87C-E462-794A-B61A-CB79ACEFD18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3010530" y="971143"/>
                <a:ext cx="44944" cy="46542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8" name="Line 285">
                <a:extLst>
                  <a:ext uri="{FF2B5EF4-FFF2-40B4-BE49-F238E27FC236}">
                    <a16:creationId xmlns:a16="http://schemas.microsoft.com/office/drawing/2014/main" id="{53ECF1BD-2998-FF41-B5CD-FFBE2259612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2935866" y="977767"/>
                <a:ext cx="0" cy="3484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9" name="Oval 286">
                <a:extLst>
                  <a:ext uri="{FF2B5EF4-FFF2-40B4-BE49-F238E27FC236}">
                    <a16:creationId xmlns:a16="http://schemas.microsoft.com/office/drawing/2014/main" id="{62837179-35B3-2B4A-BFF6-FCADBB0EDF8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2947699" y="971143"/>
                <a:ext cx="44944" cy="46542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40" name="Oval 288">
                <a:extLst>
                  <a:ext uri="{FF2B5EF4-FFF2-40B4-BE49-F238E27FC236}">
                    <a16:creationId xmlns:a16="http://schemas.microsoft.com/office/drawing/2014/main" id="{26C5C32C-963F-F641-A97B-4A6764ED8FC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2882928" y="970368"/>
                <a:ext cx="44944" cy="46542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41" name="Rectangle 289">
                <a:extLst>
                  <a:ext uri="{FF2B5EF4-FFF2-40B4-BE49-F238E27FC236}">
                    <a16:creationId xmlns:a16="http://schemas.microsoft.com/office/drawing/2014/main" id="{22EAA5A8-449C-CD4F-B056-ACEB393F426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2824119" y="972962"/>
                <a:ext cx="43394" cy="43439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42" name="Line 300">
                <a:extLst>
                  <a:ext uri="{FF2B5EF4-FFF2-40B4-BE49-F238E27FC236}">
                    <a16:creationId xmlns:a16="http://schemas.microsoft.com/office/drawing/2014/main" id="{AEC4A202-D10C-9040-B09B-59DFCAEBE32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2790834" y="1018443"/>
                <a:ext cx="37861" cy="2987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3" name="Oval 286">
                <a:extLst>
                  <a:ext uri="{FF2B5EF4-FFF2-40B4-BE49-F238E27FC236}">
                    <a16:creationId xmlns:a16="http://schemas.microsoft.com/office/drawing/2014/main" id="{D5C43166-1742-234C-AF3F-F61498EAF0E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2766705" y="1024633"/>
                <a:ext cx="44944" cy="46542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44" name="Line 300">
                <a:extLst>
                  <a:ext uri="{FF2B5EF4-FFF2-40B4-BE49-F238E27FC236}">
                    <a16:creationId xmlns:a16="http://schemas.microsoft.com/office/drawing/2014/main" id="{2E4198BA-EF7D-9D42-8587-A74966409D5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2790835" y="940066"/>
                <a:ext cx="37861" cy="2987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5" name="Rectangle 289">
                <a:extLst>
                  <a:ext uri="{FF2B5EF4-FFF2-40B4-BE49-F238E27FC236}">
                    <a16:creationId xmlns:a16="http://schemas.microsoft.com/office/drawing/2014/main" id="{946405F4-D98D-9E43-A9D4-52FAFD9B42D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2772170" y="926878"/>
                <a:ext cx="37398" cy="37435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20" name="グループ化 187">
              <a:extLst>
                <a:ext uri="{FF2B5EF4-FFF2-40B4-BE49-F238E27FC236}">
                  <a16:creationId xmlns:a16="http://schemas.microsoft.com/office/drawing/2014/main" id="{130FE8F5-0121-F941-AF84-9879349BEAE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73627" y="7214525"/>
              <a:ext cx="178024" cy="88338"/>
              <a:chOff x="4374207" y="4723575"/>
              <a:chExt cx="482067" cy="217496"/>
            </a:xfrm>
          </p:grpSpPr>
          <p:sp>
            <p:nvSpPr>
              <p:cNvPr id="526" name="Line 298">
                <a:extLst>
                  <a:ext uri="{FF2B5EF4-FFF2-40B4-BE49-F238E27FC236}">
                    <a16:creationId xmlns:a16="http://schemas.microsoft.com/office/drawing/2014/main" id="{65DD8125-E365-B44B-AEDE-F150882BBCD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577929" y="4759914"/>
                <a:ext cx="74924" cy="636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7" name="Line 300">
                <a:extLst>
                  <a:ext uri="{FF2B5EF4-FFF2-40B4-BE49-F238E27FC236}">
                    <a16:creationId xmlns:a16="http://schemas.microsoft.com/office/drawing/2014/main" id="{7F146C6F-1228-0E4D-97BF-209B330C1AA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84131" y="4836746"/>
                <a:ext cx="72263" cy="5713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8" name="Line 241">
                <a:extLst>
                  <a:ext uri="{FF2B5EF4-FFF2-40B4-BE49-F238E27FC236}">
                    <a16:creationId xmlns:a16="http://schemas.microsoft.com/office/drawing/2014/main" id="{C093555C-9FEA-9044-A849-7B2B93B694D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9340" y="4789376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9" name="Oval 242">
                <a:extLst>
                  <a:ext uri="{FF2B5EF4-FFF2-40B4-BE49-F238E27FC236}">
                    <a16:creationId xmlns:a16="http://schemas.microsoft.com/office/drawing/2014/main" id="{08CFB725-015D-1741-8F18-DC689296FD8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62612" y="4776999"/>
                <a:ext cx="92075" cy="95249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0" name="Oval 286">
                <a:extLst>
                  <a:ext uri="{FF2B5EF4-FFF2-40B4-BE49-F238E27FC236}">
                    <a16:creationId xmlns:a16="http://schemas.microsoft.com/office/drawing/2014/main" id="{C3631BEF-FA40-AA4E-8428-5D69CB31936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34019" y="4776999"/>
                <a:ext cx="92075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1" name="Line 287">
                <a:extLst>
                  <a:ext uri="{FF2B5EF4-FFF2-40B4-BE49-F238E27FC236}">
                    <a16:creationId xmlns:a16="http://schemas.microsoft.com/office/drawing/2014/main" id="{C04489DF-DFC2-4047-8671-237E0A8D453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487971" y="4736991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2" name="Oval 288">
                <a:extLst>
                  <a:ext uri="{FF2B5EF4-FFF2-40B4-BE49-F238E27FC236}">
                    <a16:creationId xmlns:a16="http://schemas.microsoft.com/office/drawing/2014/main" id="{F4126E4C-F159-134A-8989-3220292476A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375794" y="4721988"/>
                <a:ext cx="92075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3" name="Rectangle 289">
                <a:extLst>
                  <a:ext uri="{FF2B5EF4-FFF2-40B4-BE49-F238E27FC236}">
                    <a16:creationId xmlns:a16="http://schemas.microsoft.com/office/drawing/2014/main" id="{09BA1380-5866-FE46-BFAF-74CE122B649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508579" y="4726755"/>
                <a:ext cx="88899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4" name="Rectangle 310">
                <a:extLst>
                  <a:ext uri="{FF2B5EF4-FFF2-40B4-BE49-F238E27FC236}">
                    <a16:creationId xmlns:a16="http://schemas.microsoft.com/office/drawing/2014/main" id="{52645F65-A267-CE4F-B3D0-7E0F3DFBF0D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508887" y="4860718"/>
                <a:ext cx="80751" cy="7995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21" name="グループ化 420">
              <a:extLst>
                <a:ext uri="{FF2B5EF4-FFF2-40B4-BE49-F238E27FC236}">
                  <a16:creationId xmlns:a16="http://schemas.microsoft.com/office/drawing/2014/main" id="{622F95D9-196D-2845-8126-0A34AAD062BE}"/>
                </a:ext>
              </a:extLst>
            </p:cNvPr>
            <p:cNvGrpSpPr/>
            <p:nvPr/>
          </p:nvGrpSpPr>
          <p:grpSpPr>
            <a:xfrm>
              <a:off x="4118652" y="7034696"/>
              <a:ext cx="171965" cy="35442"/>
              <a:chOff x="2601712" y="1201082"/>
              <a:chExt cx="243433" cy="45719"/>
            </a:xfrm>
          </p:grpSpPr>
          <p:grpSp>
            <p:nvGrpSpPr>
              <p:cNvPr id="517" name="グループ化 516">
                <a:extLst>
                  <a:ext uri="{FF2B5EF4-FFF2-40B4-BE49-F238E27FC236}">
                    <a16:creationId xmlns:a16="http://schemas.microsoft.com/office/drawing/2014/main" id="{1E53E3F4-C821-814E-BE94-85E61E0C5F28}"/>
                  </a:ext>
                </a:extLst>
              </p:cNvPr>
              <p:cNvGrpSpPr/>
              <p:nvPr/>
            </p:nvGrpSpPr>
            <p:grpSpPr>
              <a:xfrm>
                <a:off x="2601712" y="1205568"/>
                <a:ext cx="76449" cy="39454"/>
                <a:chOff x="2774016" y="902937"/>
                <a:chExt cx="76449" cy="39454"/>
              </a:xfrm>
            </p:grpSpPr>
            <p:sp>
              <p:nvSpPr>
                <p:cNvPr id="524" name="Line 307">
                  <a:extLst>
                    <a:ext uri="{FF2B5EF4-FFF2-40B4-BE49-F238E27FC236}">
                      <a16:creationId xmlns:a16="http://schemas.microsoft.com/office/drawing/2014/main" id="{B102015C-CB92-F641-92AF-30D71B22395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25668" y="897444"/>
                  <a:ext cx="0" cy="4959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5" name="Rectangle 310">
                  <a:extLst>
                    <a:ext uri="{FF2B5EF4-FFF2-40B4-BE49-F238E27FC236}">
                      <a16:creationId xmlns:a16="http://schemas.microsoft.com/office/drawing/2014/main" id="{7A7C476F-950F-CD43-B322-B6B849E21AE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2773555" y="903398"/>
                  <a:ext cx="39454" cy="38532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518" name="グループ化 115">
                <a:extLst>
                  <a:ext uri="{FF2B5EF4-FFF2-40B4-BE49-F238E27FC236}">
                    <a16:creationId xmlns:a16="http://schemas.microsoft.com/office/drawing/2014/main" id="{1EBC2F7F-F792-9541-BC5D-C8A8A8C5E1A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673116" y="1201082"/>
                <a:ext cx="172029" cy="45719"/>
                <a:chOff x="4949578" y="4135809"/>
                <a:chExt cx="352093" cy="94869"/>
              </a:xfrm>
            </p:grpSpPr>
            <p:sp>
              <p:nvSpPr>
                <p:cNvPr id="519" name="Line 306">
                  <a:extLst>
                    <a:ext uri="{FF2B5EF4-FFF2-40B4-BE49-F238E27FC236}">
                      <a16:creationId xmlns:a16="http://schemas.microsoft.com/office/drawing/2014/main" id="{AA1B4632-D32D-9749-A2CA-A7AD5FCBFF8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170033" y="4133295"/>
                  <a:ext cx="0" cy="10150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0" name="Line 307">
                  <a:extLst>
                    <a:ext uri="{FF2B5EF4-FFF2-40B4-BE49-F238E27FC236}">
                      <a16:creationId xmlns:a16="http://schemas.microsoft.com/office/drawing/2014/main" id="{5A5336EA-1421-7D4C-A810-C48061C32BE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055841" y="4133295"/>
                  <a:ext cx="0" cy="10150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1" name="Oval 308">
                  <a:extLst>
                    <a:ext uri="{FF2B5EF4-FFF2-40B4-BE49-F238E27FC236}">
                      <a16:creationId xmlns:a16="http://schemas.microsoft.com/office/drawing/2014/main" id="{FF530AA6-056F-394D-A400-EA77497004D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5076615" y="4135652"/>
                  <a:ext cx="93261" cy="93575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22" name="Rectangle 310">
                  <a:extLst>
                    <a:ext uri="{FF2B5EF4-FFF2-40B4-BE49-F238E27FC236}">
                      <a16:creationId xmlns:a16="http://schemas.microsoft.com/office/drawing/2014/main" id="{FF164762-57D2-4B4E-A3F9-2952189A0A58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949180" y="414494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23" name="Oval 242">
                  <a:extLst>
                    <a:ext uri="{FF2B5EF4-FFF2-40B4-BE49-F238E27FC236}">
                      <a16:creationId xmlns:a16="http://schemas.microsoft.com/office/drawing/2014/main" id="{E817C090-2D0E-4241-B3D2-770E03147D8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5208008" y="4137016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sp>
          <p:nvSpPr>
            <p:cNvPr id="422" name="テキスト ボックス 421">
              <a:extLst>
                <a:ext uri="{FF2B5EF4-FFF2-40B4-BE49-F238E27FC236}">
                  <a16:creationId xmlns:a16="http://schemas.microsoft.com/office/drawing/2014/main" id="{2D45B16E-690B-AE40-8CD9-1D4E5066765A}"/>
                </a:ext>
              </a:extLst>
            </p:cNvPr>
            <p:cNvSpPr txBox="1"/>
            <p:nvPr/>
          </p:nvSpPr>
          <p:spPr>
            <a:xfrm>
              <a:off x="3980793" y="7051201"/>
              <a:ext cx="469254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>
                  <a:latin typeface="Arial" panose="020B0604020202020204" pitchFamily="34" charset="0"/>
                  <a:cs typeface="Arial" panose="020B0604020202020204" pitchFamily="34" charset="0"/>
                </a:rPr>
                <a:t>(Lactone form)</a:t>
              </a:r>
              <a:endParaRPr kumimoji="1" lang="ja-JP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Rectangle 138">
              <a:extLst>
                <a:ext uri="{FF2B5EF4-FFF2-40B4-BE49-F238E27FC236}">
                  <a16:creationId xmlns:a16="http://schemas.microsoft.com/office/drawing/2014/main" id="{626CA94D-9D8F-9B47-A276-8284D4F94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719" y="7554357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1299.25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grpSp>
          <p:nvGrpSpPr>
            <p:cNvPr id="424" name="グループ化 249">
              <a:extLst>
                <a:ext uri="{FF2B5EF4-FFF2-40B4-BE49-F238E27FC236}">
                  <a16:creationId xmlns:a16="http://schemas.microsoft.com/office/drawing/2014/main" id="{9D9667C4-EC9C-3448-85A3-BFC0E9EF66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07826" y="7195171"/>
              <a:ext cx="211847" cy="35449"/>
              <a:chOff x="4992577" y="4743860"/>
              <a:chExt cx="613737" cy="93681"/>
            </a:xfrm>
          </p:grpSpPr>
          <p:sp>
            <p:nvSpPr>
              <p:cNvPr id="508" name="Line 285">
                <a:extLst>
                  <a:ext uri="{FF2B5EF4-FFF2-40B4-BE49-F238E27FC236}">
                    <a16:creationId xmlns:a16="http://schemas.microsoft.com/office/drawing/2014/main" id="{44E2B488-0890-AA40-AA3A-86EEA35D2D4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10" y="4757410"/>
                <a:ext cx="0" cy="7131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9" name="Line 241">
                <a:extLst>
                  <a:ext uri="{FF2B5EF4-FFF2-40B4-BE49-F238E27FC236}">
                    <a16:creationId xmlns:a16="http://schemas.microsoft.com/office/drawing/2014/main" id="{5ECD5E2F-973B-634C-BF70-67DBAEC164F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59" y="4757410"/>
                <a:ext cx="0" cy="7131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0" name="Oval 242">
                <a:extLst>
                  <a:ext uri="{FF2B5EF4-FFF2-40B4-BE49-F238E27FC236}">
                    <a16:creationId xmlns:a16="http://schemas.microsoft.com/office/drawing/2014/main" id="{6861EBD1-5C61-9841-B895-9D821D34CE9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51" y="4743852"/>
                <a:ext cx="92075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1" name="Line 285">
                <a:extLst>
                  <a:ext uri="{FF2B5EF4-FFF2-40B4-BE49-F238E27FC236}">
                    <a16:creationId xmlns:a16="http://schemas.microsoft.com/office/drawing/2014/main" id="{D2A20D5C-E47A-2C40-9087-EF8C76A0AEB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895" y="4757410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2" name="Oval 286">
                <a:extLst>
                  <a:ext uri="{FF2B5EF4-FFF2-40B4-BE49-F238E27FC236}">
                    <a16:creationId xmlns:a16="http://schemas.microsoft.com/office/drawing/2014/main" id="{CA7371FB-D0D5-D346-851C-F15E15D5367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62" y="4743879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3" name="Oval 288">
                <a:extLst>
                  <a:ext uri="{FF2B5EF4-FFF2-40B4-BE49-F238E27FC236}">
                    <a16:creationId xmlns:a16="http://schemas.microsoft.com/office/drawing/2014/main" id="{6D25C73C-00AD-B34D-9C57-6A24E49686C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05" y="4742273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4" name="Line 241">
                <a:extLst>
                  <a:ext uri="{FF2B5EF4-FFF2-40B4-BE49-F238E27FC236}">
                    <a16:creationId xmlns:a16="http://schemas.microsoft.com/office/drawing/2014/main" id="{906C54B0-64CA-3546-8C32-29AE94AFF65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98420" y="4755831"/>
                <a:ext cx="0" cy="7131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5" name="Oval 286">
                <a:extLst>
                  <a:ext uri="{FF2B5EF4-FFF2-40B4-BE49-F238E27FC236}">
                    <a16:creationId xmlns:a16="http://schemas.microsoft.com/office/drawing/2014/main" id="{8CA4907E-5C30-9944-87E2-49F55B6D034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994164" y="4742890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6" name="Rectangle 289">
                <a:extLst>
                  <a:ext uri="{FF2B5EF4-FFF2-40B4-BE49-F238E27FC236}">
                    <a16:creationId xmlns:a16="http://schemas.microsoft.com/office/drawing/2014/main" id="{A1A259DE-1B5F-054D-BE53-0F1D32F13A7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3" y="4747598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25" name="グループ化 187">
              <a:extLst>
                <a:ext uri="{FF2B5EF4-FFF2-40B4-BE49-F238E27FC236}">
                  <a16:creationId xmlns:a16="http://schemas.microsoft.com/office/drawing/2014/main" id="{9DB4FBB6-A594-494E-A983-BAED426B76D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858233" y="7343301"/>
              <a:ext cx="134633" cy="90442"/>
              <a:chOff x="4491671" y="4718383"/>
              <a:chExt cx="364569" cy="222678"/>
            </a:xfrm>
          </p:grpSpPr>
          <p:sp>
            <p:nvSpPr>
              <p:cNvPr id="501" name="Line 298">
                <a:extLst>
                  <a:ext uri="{FF2B5EF4-FFF2-40B4-BE49-F238E27FC236}">
                    <a16:creationId xmlns:a16="http://schemas.microsoft.com/office/drawing/2014/main" id="{FB08B580-28E1-D442-9672-5BE509BA223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577897" y="4759958"/>
                <a:ext cx="74925" cy="6361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2" name="Line 300">
                <a:extLst>
                  <a:ext uri="{FF2B5EF4-FFF2-40B4-BE49-F238E27FC236}">
                    <a16:creationId xmlns:a16="http://schemas.microsoft.com/office/drawing/2014/main" id="{926EEB7A-BCCA-3043-970E-4BA709F6CD3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84100" y="4836791"/>
                <a:ext cx="72264" cy="5713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3" name="Line 241">
                <a:extLst>
                  <a:ext uri="{FF2B5EF4-FFF2-40B4-BE49-F238E27FC236}">
                    <a16:creationId xmlns:a16="http://schemas.microsoft.com/office/drawing/2014/main" id="{CD70FD8B-667B-0B4F-A26B-F35ABDF899A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9310" y="4789419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4" name="Oval 242">
                <a:extLst>
                  <a:ext uri="{FF2B5EF4-FFF2-40B4-BE49-F238E27FC236}">
                    <a16:creationId xmlns:a16="http://schemas.microsoft.com/office/drawing/2014/main" id="{883D8D9E-A0D6-E340-8894-9AD40AA77E7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62578" y="4777043"/>
                <a:ext cx="92076" cy="95249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5" name="Oval 286">
                <a:extLst>
                  <a:ext uri="{FF2B5EF4-FFF2-40B4-BE49-F238E27FC236}">
                    <a16:creationId xmlns:a16="http://schemas.microsoft.com/office/drawing/2014/main" id="{45EED731-C169-6C41-AB19-7C8624DF31F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33997" y="4777043"/>
                <a:ext cx="92076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6" name="Rectangle 289">
                <a:extLst>
                  <a:ext uri="{FF2B5EF4-FFF2-40B4-BE49-F238E27FC236}">
                    <a16:creationId xmlns:a16="http://schemas.microsoft.com/office/drawing/2014/main" id="{3CEB1B4E-8656-954E-99AF-A1511B256A6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491671" y="4718383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7" name="Rectangle 310">
                <a:extLst>
                  <a:ext uri="{FF2B5EF4-FFF2-40B4-BE49-F238E27FC236}">
                    <a16:creationId xmlns:a16="http://schemas.microsoft.com/office/drawing/2014/main" id="{E0055061-8F57-8447-B712-91E41D7909C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496739" y="4860707"/>
                <a:ext cx="80752" cy="7995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26" name="グループ化 249">
              <a:extLst>
                <a:ext uri="{FF2B5EF4-FFF2-40B4-BE49-F238E27FC236}">
                  <a16:creationId xmlns:a16="http://schemas.microsoft.com/office/drawing/2014/main" id="{764CD6B9-7272-7C47-9129-828D3F575A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65789" y="7112242"/>
              <a:ext cx="152588" cy="32985"/>
              <a:chOff x="5131173" y="4743878"/>
              <a:chExt cx="475167" cy="93699"/>
            </a:xfrm>
          </p:grpSpPr>
          <p:sp>
            <p:nvSpPr>
              <p:cNvPr id="494" name="Line 285">
                <a:extLst>
                  <a:ext uri="{FF2B5EF4-FFF2-40B4-BE49-F238E27FC236}">
                    <a16:creationId xmlns:a16="http://schemas.microsoft.com/office/drawing/2014/main" id="{10F01779-7DB7-6E40-A044-2B9E0F95FBC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32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5" name="Line 241">
                <a:extLst>
                  <a:ext uri="{FF2B5EF4-FFF2-40B4-BE49-F238E27FC236}">
                    <a16:creationId xmlns:a16="http://schemas.microsoft.com/office/drawing/2014/main" id="{815A5C34-7616-594A-A3E2-847C1332000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84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6" name="Oval 242">
                <a:extLst>
                  <a:ext uri="{FF2B5EF4-FFF2-40B4-BE49-F238E27FC236}">
                    <a16:creationId xmlns:a16="http://schemas.microsoft.com/office/drawing/2014/main" id="{548C892D-778F-7147-95AB-1FED2DCF3BA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7" y="4743912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97" name="Line 285">
                <a:extLst>
                  <a:ext uri="{FF2B5EF4-FFF2-40B4-BE49-F238E27FC236}">
                    <a16:creationId xmlns:a16="http://schemas.microsoft.com/office/drawing/2014/main" id="{648EDD49-5BD9-3742-A726-8D8045B5F24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20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8" name="Oval 286">
                <a:extLst>
                  <a:ext uri="{FF2B5EF4-FFF2-40B4-BE49-F238E27FC236}">
                    <a16:creationId xmlns:a16="http://schemas.microsoft.com/office/drawing/2014/main" id="{DDBCC421-880B-E54E-A2CB-E17DB98F02B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6" y="4743914"/>
                <a:ext cx="92076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99" name="Oval 288">
                <a:extLst>
                  <a:ext uri="{FF2B5EF4-FFF2-40B4-BE49-F238E27FC236}">
                    <a16:creationId xmlns:a16="http://schemas.microsoft.com/office/drawing/2014/main" id="{F7C03A1D-FA4C-C14B-84E7-F4264941E4A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09" y="4742291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0" name="Rectangle 289">
                <a:extLst>
                  <a:ext uri="{FF2B5EF4-FFF2-40B4-BE49-F238E27FC236}">
                    <a16:creationId xmlns:a16="http://schemas.microsoft.com/office/drawing/2014/main" id="{9A4EB405-45D2-3D41-9D6D-FC42D3A3177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3" y="4747598"/>
                <a:ext cx="88900" cy="88899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27" name="グループ化 426">
              <a:extLst>
                <a:ext uri="{FF2B5EF4-FFF2-40B4-BE49-F238E27FC236}">
                  <a16:creationId xmlns:a16="http://schemas.microsoft.com/office/drawing/2014/main" id="{383C07C4-315E-CA43-9EA2-6F121000C6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67648" y="7384795"/>
              <a:ext cx="102992" cy="195350"/>
              <a:chOff x="1512028" y="1717914"/>
              <a:chExt cx="202351" cy="349747"/>
            </a:xfrm>
          </p:grpSpPr>
          <p:grpSp>
            <p:nvGrpSpPr>
              <p:cNvPr id="474" name="グループ化 473">
                <a:extLst>
                  <a:ext uri="{FF2B5EF4-FFF2-40B4-BE49-F238E27FC236}">
                    <a16:creationId xmlns:a16="http://schemas.microsoft.com/office/drawing/2014/main" id="{347BD41B-39FC-754F-949E-0B28605D0AF7}"/>
                  </a:ext>
                </a:extLst>
              </p:cNvPr>
              <p:cNvGrpSpPr/>
              <p:nvPr/>
            </p:nvGrpSpPr>
            <p:grpSpPr>
              <a:xfrm>
                <a:off x="1513669" y="1717914"/>
                <a:ext cx="200710" cy="129527"/>
                <a:chOff x="1487286" y="1812709"/>
                <a:chExt cx="200710" cy="129526"/>
              </a:xfrm>
            </p:grpSpPr>
            <p:grpSp>
              <p:nvGrpSpPr>
                <p:cNvPr id="485" name="グループ化 484">
                  <a:extLst>
                    <a:ext uri="{FF2B5EF4-FFF2-40B4-BE49-F238E27FC236}">
                      <a16:creationId xmlns:a16="http://schemas.microsoft.com/office/drawing/2014/main" id="{AB777B5B-806B-F64C-B5AC-07A03634E7FF}"/>
                    </a:ext>
                  </a:extLst>
                </p:cNvPr>
                <p:cNvGrpSpPr/>
                <p:nvPr/>
              </p:nvGrpSpPr>
              <p:grpSpPr>
                <a:xfrm rot="2700000">
                  <a:off x="1504843" y="1872721"/>
                  <a:ext cx="51957" cy="87071"/>
                  <a:chOff x="1940612" y="2724507"/>
                  <a:chExt cx="51957" cy="87071"/>
                </a:xfrm>
              </p:grpSpPr>
              <p:sp>
                <p:nvSpPr>
                  <p:cNvPr id="492" name="Line 285">
                    <a:extLst>
                      <a:ext uri="{FF2B5EF4-FFF2-40B4-BE49-F238E27FC236}">
                        <a16:creationId xmlns:a16="http://schemas.microsoft.com/office/drawing/2014/main" id="{CE1C693C-F399-2049-9526-197973EC01FA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0800000" flipH="1">
                    <a:off x="1987427" y="2724507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93" name="Rectangle 289">
                    <a:extLst>
                      <a:ext uri="{FF2B5EF4-FFF2-40B4-BE49-F238E27FC236}">
                        <a16:creationId xmlns:a16="http://schemas.microsoft.com/office/drawing/2014/main" id="{F65ADB95-3DE6-B042-88F5-62DD5BF2048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3500000" flipH="1">
                    <a:off x="1940639" y="2759647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  <p:grpSp>
              <p:nvGrpSpPr>
                <p:cNvPr id="486" name="グループ化 485">
                  <a:extLst>
                    <a:ext uri="{FF2B5EF4-FFF2-40B4-BE49-F238E27FC236}">
                      <a16:creationId xmlns:a16="http://schemas.microsoft.com/office/drawing/2014/main" id="{F18DDE31-B658-DB49-8CA4-FE7D517BAB50}"/>
                    </a:ext>
                  </a:extLst>
                </p:cNvPr>
                <p:cNvGrpSpPr/>
                <p:nvPr/>
              </p:nvGrpSpPr>
              <p:grpSpPr>
                <a:xfrm>
                  <a:off x="1493911" y="1812709"/>
                  <a:ext cx="194085" cy="101412"/>
                  <a:chOff x="1528403" y="1818465"/>
                  <a:chExt cx="194085" cy="101412"/>
                </a:xfrm>
              </p:grpSpPr>
              <p:sp>
                <p:nvSpPr>
                  <p:cNvPr id="487" name="Line 241">
                    <a:extLst>
                      <a:ext uri="{FF2B5EF4-FFF2-40B4-BE49-F238E27FC236}">
                        <a16:creationId xmlns:a16="http://schemas.microsoft.com/office/drawing/2014/main" id="{AFB54994-56F6-E042-BAAE-86C7DB260868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6200000" flipH="1">
                    <a:off x="1653489" y="187308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88" name="Oval 242">
                    <a:extLst>
                      <a:ext uri="{FF2B5EF4-FFF2-40B4-BE49-F238E27FC236}">
                        <a16:creationId xmlns:a16="http://schemas.microsoft.com/office/drawing/2014/main" id="{542BC21B-4404-0B49-AF1E-4738DEDEFC5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667775" y="1865164"/>
                    <a:ext cx="53758" cy="5566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489" name="Oval 286">
                    <a:extLst>
                      <a:ext uri="{FF2B5EF4-FFF2-40B4-BE49-F238E27FC236}">
                        <a16:creationId xmlns:a16="http://schemas.microsoft.com/office/drawing/2014/main" id="{BBF04858-7C68-3741-A92B-A650A262458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592622" y="1865164"/>
                    <a:ext cx="53758" cy="5566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490" name="Line 285">
                    <a:extLst>
                      <a:ext uri="{FF2B5EF4-FFF2-40B4-BE49-F238E27FC236}">
                        <a16:creationId xmlns:a16="http://schemas.microsoft.com/office/drawing/2014/main" id="{9370A0AA-2740-F640-9B06-ECBE247282FE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8900000" flipH="1">
                    <a:off x="1585782" y="183732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91" name="Rectangle 289">
                    <a:extLst>
                      <a:ext uri="{FF2B5EF4-FFF2-40B4-BE49-F238E27FC236}">
                        <a16:creationId xmlns:a16="http://schemas.microsoft.com/office/drawing/2014/main" id="{76AA6B48-5684-EE42-B6AF-906AE13E3A2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6200000" flipH="1">
                    <a:off x="1528430" y="1818438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</p:grpSp>
          <p:grpSp>
            <p:nvGrpSpPr>
              <p:cNvPr id="475" name="グループ化 474">
                <a:extLst>
                  <a:ext uri="{FF2B5EF4-FFF2-40B4-BE49-F238E27FC236}">
                    <a16:creationId xmlns:a16="http://schemas.microsoft.com/office/drawing/2014/main" id="{02B62E4A-9E19-0A4A-9EDE-74BEC5FA3634}"/>
                  </a:ext>
                </a:extLst>
              </p:cNvPr>
              <p:cNvGrpSpPr/>
              <p:nvPr/>
            </p:nvGrpSpPr>
            <p:grpSpPr>
              <a:xfrm>
                <a:off x="1512028" y="1938134"/>
                <a:ext cx="200710" cy="129527"/>
                <a:chOff x="1487286" y="1812709"/>
                <a:chExt cx="200710" cy="129526"/>
              </a:xfrm>
            </p:grpSpPr>
            <p:grpSp>
              <p:nvGrpSpPr>
                <p:cNvPr id="476" name="グループ化 475">
                  <a:extLst>
                    <a:ext uri="{FF2B5EF4-FFF2-40B4-BE49-F238E27FC236}">
                      <a16:creationId xmlns:a16="http://schemas.microsoft.com/office/drawing/2014/main" id="{53D29433-368F-CD46-A59C-DF101AB0A4ED}"/>
                    </a:ext>
                  </a:extLst>
                </p:cNvPr>
                <p:cNvGrpSpPr/>
                <p:nvPr/>
              </p:nvGrpSpPr>
              <p:grpSpPr>
                <a:xfrm rot="2700000">
                  <a:off x="1504843" y="1872721"/>
                  <a:ext cx="51957" cy="87071"/>
                  <a:chOff x="1940612" y="2724507"/>
                  <a:chExt cx="51957" cy="87071"/>
                </a:xfrm>
              </p:grpSpPr>
              <p:sp>
                <p:nvSpPr>
                  <p:cNvPr id="483" name="Line 285">
                    <a:extLst>
                      <a:ext uri="{FF2B5EF4-FFF2-40B4-BE49-F238E27FC236}">
                        <a16:creationId xmlns:a16="http://schemas.microsoft.com/office/drawing/2014/main" id="{CAD109AA-57CB-704C-93EA-EA9940F877E8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0800000" flipH="1">
                    <a:off x="1987427" y="2724507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84" name="Rectangle 289">
                    <a:extLst>
                      <a:ext uri="{FF2B5EF4-FFF2-40B4-BE49-F238E27FC236}">
                        <a16:creationId xmlns:a16="http://schemas.microsoft.com/office/drawing/2014/main" id="{47E0274C-FF64-AA48-A747-E4165A59EDD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3500000" flipH="1">
                    <a:off x="1940639" y="2759647"/>
                    <a:ext cx="51904" cy="51957"/>
                  </a:xfrm>
                  <a:prstGeom prst="rect">
                    <a:avLst/>
                  </a:prstGeom>
                  <a:solidFill>
                    <a:srgbClr val="0000FF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  <p:grpSp>
              <p:nvGrpSpPr>
                <p:cNvPr id="477" name="グループ化 476">
                  <a:extLst>
                    <a:ext uri="{FF2B5EF4-FFF2-40B4-BE49-F238E27FC236}">
                      <a16:creationId xmlns:a16="http://schemas.microsoft.com/office/drawing/2014/main" id="{730F101B-AB68-6247-825D-37E682177B62}"/>
                    </a:ext>
                  </a:extLst>
                </p:cNvPr>
                <p:cNvGrpSpPr/>
                <p:nvPr/>
              </p:nvGrpSpPr>
              <p:grpSpPr>
                <a:xfrm>
                  <a:off x="1493911" y="1812709"/>
                  <a:ext cx="194085" cy="101412"/>
                  <a:chOff x="1528403" y="1818465"/>
                  <a:chExt cx="194085" cy="101412"/>
                </a:xfrm>
              </p:grpSpPr>
              <p:sp>
                <p:nvSpPr>
                  <p:cNvPr id="478" name="Line 241">
                    <a:extLst>
                      <a:ext uri="{FF2B5EF4-FFF2-40B4-BE49-F238E27FC236}">
                        <a16:creationId xmlns:a16="http://schemas.microsoft.com/office/drawing/2014/main" id="{D93291F7-732D-784C-94FD-80A1F8955624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6200000" flipH="1">
                    <a:off x="1653489" y="187308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79" name="Oval 242">
                    <a:extLst>
                      <a:ext uri="{FF2B5EF4-FFF2-40B4-BE49-F238E27FC236}">
                        <a16:creationId xmlns:a16="http://schemas.microsoft.com/office/drawing/2014/main" id="{C8F84AE3-CD9C-DA48-A496-D4529791B36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667775" y="1865164"/>
                    <a:ext cx="53758" cy="55668"/>
                  </a:xfrm>
                  <a:prstGeom prst="ellipse">
                    <a:avLst/>
                  </a:prstGeom>
                  <a:solidFill>
                    <a:srgbClr val="0000FF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480" name="Oval 286">
                    <a:extLst>
                      <a:ext uri="{FF2B5EF4-FFF2-40B4-BE49-F238E27FC236}">
                        <a16:creationId xmlns:a16="http://schemas.microsoft.com/office/drawing/2014/main" id="{CC3ADDCD-DF4D-8240-9AB5-64CD9BC0BF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5400000" flipH="1" flipV="1">
                    <a:off x="1592622" y="1865164"/>
                    <a:ext cx="53758" cy="5566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  <p:sp>
                <p:nvSpPr>
                  <p:cNvPr id="481" name="Line 285">
                    <a:extLst>
                      <a:ext uri="{FF2B5EF4-FFF2-40B4-BE49-F238E27FC236}">
                        <a16:creationId xmlns:a16="http://schemas.microsoft.com/office/drawing/2014/main" id="{B8F3A2B8-47D3-9B45-B211-9D888836696E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rot="18900000" flipH="1">
                    <a:off x="1585782" y="1837326"/>
                    <a:ext cx="0" cy="41677"/>
                  </a:xfrm>
                  <a:prstGeom prst="line">
                    <a:avLst/>
                  </a:pr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ja-JP" altLang="en-US"/>
                  </a:p>
                </p:txBody>
              </p:sp>
              <p:sp>
                <p:nvSpPr>
                  <p:cNvPr id="482" name="Rectangle 289">
                    <a:extLst>
                      <a:ext uri="{FF2B5EF4-FFF2-40B4-BE49-F238E27FC236}">
                        <a16:creationId xmlns:a16="http://schemas.microsoft.com/office/drawing/2014/main" id="{718A29B3-009B-5E4E-8388-3D2F0D495CD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16200000" flipH="1">
                    <a:off x="1528430" y="1818438"/>
                    <a:ext cx="51904" cy="51957"/>
                  </a:xfrm>
                  <a:prstGeom prst="rect">
                    <a:avLst/>
                  </a:prstGeom>
                  <a:solidFill>
                    <a:srgbClr val="FFFF00"/>
                  </a:solidFill>
                  <a:ln w="635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ja-JP" altLang="en-US" sz="1800"/>
                  </a:p>
                </p:txBody>
              </p:sp>
            </p:grpSp>
          </p:grpSp>
        </p:grpSp>
        <p:grpSp>
          <p:nvGrpSpPr>
            <p:cNvPr id="428" name="グループ化 115">
              <a:extLst>
                <a:ext uri="{FF2B5EF4-FFF2-40B4-BE49-F238E27FC236}">
                  <a16:creationId xmlns:a16="http://schemas.microsoft.com/office/drawing/2014/main" id="{387D9821-BC98-8C4B-AE87-34813C0E6E7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088516" y="6967368"/>
              <a:ext cx="121518" cy="35442"/>
              <a:chOff x="4949597" y="4135810"/>
              <a:chExt cx="352073" cy="94869"/>
            </a:xfrm>
          </p:grpSpPr>
          <p:sp>
            <p:nvSpPr>
              <p:cNvPr id="469" name="Line 306">
                <a:extLst>
                  <a:ext uri="{FF2B5EF4-FFF2-40B4-BE49-F238E27FC236}">
                    <a16:creationId xmlns:a16="http://schemas.microsoft.com/office/drawing/2014/main" id="{A062A574-81F2-F249-AE1D-4CBCBBA88DF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70040" y="4133296"/>
                <a:ext cx="0" cy="10150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0" name="Line 307">
                <a:extLst>
                  <a:ext uri="{FF2B5EF4-FFF2-40B4-BE49-F238E27FC236}">
                    <a16:creationId xmlns:a16="http://schemas.microsoft.com/office/drawing/2014/main" id="{6F692245-BB3F-A546-8FBF-785EEA2B188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55848" y="4133296"/>
                <a:ext cx="0" cy="10150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1" name="Oval 308">
                <a:extLst>
                  <a:ext uri="{FF2B5EF4-FFF2-40B4-BE49-F238E27FC236}">
                    <a16:creationId xmlns:a16="http://schemas.microsoft.com/office/drawing/2014/main" id="{0F182890-E63A-EA46-8EF1-A9C2DD997DE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076622" y="4135653"/>
                <a:ext cx="93261" cy="93576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72" name="Rectangle 310">
                <a:extLst>
                  <a:ext uri="{FF2B5EF4-FFF2-40B4-BE49-F238E27FC236}">
                    <a16:creationId xmlns:a16="http://schemas.microsoft.com/office/drawing/2014/main" id="{71806B63-ACAA-A848-B7EA-0739ACAC9D1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949199" y="4144948"/>
                <a:ext cx="80751" cy="79956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73" name="Oval 242">
                <a:extLst>
                  <a:ext uri="{FF2B5EF4-FFF2-40B4-BE49-F238E27FC236}">
                    <a16:creationId xmlns:a16="http://schemas.microsoft.com/office/drawing/2014/main" id="{FBB390F4-14A1-C349-88E5-846B91B91F8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08007" y="4137016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sp>
          <p:nvSpPr>
            <p:cNvPr id="429" name="Rectangle 44">
              <a:extLst>
                <a:ext uri="{FF2B5EF4-FFF2-40B4-BE49-F238E27FC236}">
                  <a16:creationId xmlns:a16="http://schemas.microsoft.com/office/drawing/2014/main" id="{DAF487AD-E02C-E04D-9A78-85A074279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3578" y="9324810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1178.16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grpSp>
          <p:nvGrpSpPr>
            <p:cNvPr id="430" name="グループ化 429">
              <a:extLst>
                <a:ext uri="{FF2B5EF4-FFF2-40B4-BE49-F238E27FC236}">
                  <a16:creationId xmlns:a16="http://schemas.microsoft.com/office/drawing/2014/main" id="{FC6A2699-3AB7-1E48-914B-E6FA563E8FCB}"/>
                </a:ext>
              </a:extLst>
            </p:cNvPr>
            <p:cNvGrpSpPr/>
            <p:nvPr/>
          </p:nvGrpSpPr>
          <p:grpSpPr>
            <a:xfrm>
              <a:off x="5696594" y="7216951"/>
              <a:ext cx="249345" cy="109460"/>
              <a:chOff x="7539663" y="2923206"/>
              <a:chExt cx="1004555" cy="440989"/>
            </a:xfrm>
          </p:grpSpPr>
          <p:sp>
            <p:nvSpPr>
              <p:cNvPr id="456" name="Line 300">
                <a:extLst>
                  <a:ext uri="{FF2B5EF4-FFF2-40B4-BE49-F238E27FC236}">
                    <a16:creationId xmlns:a16="http://schemas.microsoft.com/office/drawing/2014/main" id="{26F37ADE-3EC7-7443-8E6F-0539D1284F7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7808901" y="3040460"/>
                <a:ext cx="116721" cy="8391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7" name="Line 300">
                <a:extLst>
                  <a:ext uri="{FF2B5EF4-FFF2-40B4-BE49-F238E27FC236}">
                    <a16:creationId xmlns:a16="http://schemas.microsoft.com/office/drawing/2014/main" id="{DB41FF15-7560-004C-9784-7009AAC3272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7808900" y="3205829"/>
                <a:ext cx="116721" cy="8391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8" name="Line 241">
                <a:extLst>
                  <a:ext uri="{FF2B5EF4-FFF2-40B4-BE49-F238E27FC236}">
                    <a16:creationId xmlns:a16="http://schemas.microsoft.com/office/drawing/2014/main" id="{26BF75CB-045C-8749-BB88-C7546D2AF34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382153" y="3107880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9" name="Oval 242">
                <a:extLst>
                  <a:ext uri="{FF2B5EF4-FFF2-40B4-BE49-F238E27FC236}">
                    <a16:creationId xmlns:a16="http://schemas.microsoft.com/office/drawing/2014/main" id="{D4B5741C-2922-B04B-B69D-F565332187F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409567" y="3088969"/>
                <a:ext cx="138553" cy="130748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0" name="Line 285">
                <a:extLst>
                  <a:ext uri="{FF2B5EF4-FFF2-40B4-BE49-F238E27FC236}">
                    <a16:creationId xmlns:a16="http://schemas.microsoft.com/office/drawing/2014/main" id="{BC03C06F-DCE3-344D-B2D7-E02A78A5D4E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205962" y="3107791"/>
                <a:ext cx="0" cy="9788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1" name="Oval 286">
                <a:extLst>
                  <a:ext uri="{FF2B5EF4-FFF2-40B4-BE49-F238E27FC236}">
                    <a16:creationId xmlns:a16="http://schemas.microsoft.com/office/drawing/2014/main" id="{EB081E61-56D9-F04F-AD28-D05C857F7CB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233067" y="3088945"/>
                <a:ext cx="138552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2" name="Line 241">
                <a:extLst>
                  <a:ext uri="{FF2B5EF4-FFF2-40B4-BE49-F238E27FC236}">
                    <a16:creationId xmlns:a16="http://schemas.microsoft.com/office/drawing/2014/main" id="{DFB6B620-7205-A540-8505-8268FF90A1E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011809" y="3105259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3" name="Oval 286">
                <a:extLst>
                  <a:ext uri="{FF2B5EF4-FFF2-40B4-BE49-F238E27FC236}">
                    <a16:creationId xmlns:a16="http://schemas.microsoft.com/office/drawing/2014/main" id="{DE67C718-9A66-2C46-91B7-CF674037273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7862595" y="3087353"/>
                <a:ext cx="138550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4" name="Rectangle 289">
                <a:extLst>
                  <a:ext uri="{FF2B5EF4-FFF2-40B4-BE49-F238E27FC236}">
                    <a16:creationId xmlns:a16="http://schemas.microsoft.com/office/drawing/2014/main" id="{FA23DEE2-AEB4-094B-A48D-2D6AF48450D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050852" y="3094045"/>
                <a:ext cx="133774" cy="12203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5" name="Rectangle 310">
                <a:extLst>
                  <a:ext uri="{FF2B5EF4-FFF2-40B4-BE49-F238E27FC236}">
                    <a16:creationId xmlns:a16="http://schemas.microsoft.com/office/drawing/2014/main" id="{CF1DBFAD-187A-AD47-AF45-32F9E5CA65A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7765232" y="3240327"/>
                <a:ext cx="118590" cy="12914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6" name="Line 241">
                <a:extLst>
                  <a:ext uri="{FF2B5EF4-FFF2-40B4-BE49-F238E27FC236}">
                    <a16:creationId xmlns:a16="http://schemas.microsoft.com/office/drawing/2014/main" id="{FF433DAA-61A1-504E-B966-ED464B07CF3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7684976" y="2945013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7" name="Oval 286">
                <a:extLst>
                  <a:ext uri="{FF2B5EF4-FFF2-40B4-BE49-F238E27FC236}">
                    <a16:creationId xmlns:a16="http://schemas.microsoft.com/office/drawing/2014/main" id="{9B44D747-281D-5749-B3F7-446A5EC14EC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7535762" y="2927107"/>
                <a:ext cx="138550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68" name="Rectangle 289">
                <a:extLst>
                  <a:ext uri="{FF2B5EF4-FFF2-40B4-BE49-F238E27FC236}">
                    <a16:creationId xmlns:a16="http://schemas.microsoft.com/office/drawing/2014/main" id="{3ECF94EF-D857-7249-BE22-6ABC73BB716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7724019" y="2933799"/>
                <a:ext cx="133774" cy="12203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31" name="グループ化 430">
              <a:extLst>
                <a:ext uri="{FF2B5EF4-FFF2-40B4-BE49-F238E27FC236}">
                  <a16:creationId xmlns:a16="http://schemas.microsoft.com/office/drawing/2014/main" id="{397582C4-FABE-9044-8930-3FC02CB289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60307" y="7138962"/>
              <a:ext cx="325276" cy="36000"/>
              <a:chOff x="8025882" y="3161629"/>
              <a:chExt cx="798967" cy="88426"/>
            </a:xfrm>
          </p:grpSpPr>
          <p:sp>
            <p:nvSpPr>
              <p:cNvPr id="443" name="Line 241">
                <a:extLst>
                  <a:ext uri="{FF2B5EF4-FFF2-40B4-BE49-F238E27FC236}">
                    <a16:creationId xmlns:a16="http://schemas.microsoft.com/office/drawing/2014/main" id="{6A0B1C95-E761-044F-85DF-B13376AB7ED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139049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4" name="Line 285">
                <a:extLst>
                  <a:ext uri="{FF2B5EF4-FFF2-40B4-BE49-F238E27FC236}">
                    <a16:creationId xmlns:a16="http://schemas.microsoft.com/office/drawing/2014/main" id="{49D76773-1946-EA4D-A8FC-D50E3A61235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371407" y="3174605"/>
                <a:ext cx="0" cy="6247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5" name="Line 241">
                <a:extLst>
                  <a:ext uri="{FF2B5EF4-FFF2-40B4-BE49-F238E27FC236}">
                    <a16:creationId xmlns:a16="http://schemas.microsoft.com/office/drawing/2014/main" id="{F1EB5FD3-6900-5447-AAAE-2A78D6FDA0E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721418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6" name="Oval 242">
                <a:extLst>
                  <a:ext uri="{FF2B5EF4-FFF2-40B4-BE49-F238E27FC236}">
                    <a16:creationId xmlns:a16="http://schemas.microsoft.com/office/drawing/2014/main" id="{8EFE6380-9BB9-B842-8705-59AF4B5B007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738914" y="3164119"/>
                <a:ext cx="88426" cy="83445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47" name="Line 285">
                <a:extLst>
                  <a:ext uri="{FF2B5EF4-FFF2-40B4-BE49-F238E27FC236}">
                    <a16:creationId xmlns:a16="http://schemas.microsoft.com/office/drawing/2014/main" id="{00EA2420-B033-6045-BA2A-1322F335F62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608971" y="3174604"/>
                <a:ext cx="0" cy="6247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8" name="Oval 286">
                <a:extLst>
                  <a:ext uri="{FF2B5EF4-FFF2-40B4-BE49-F238E27FC236}">
                    <a16:creationId xmlns:a16="http://schemas.microsoft.com/office/drawing/2014/main" id="{672DA69D-1608-2D4D-B7A7-7F72B6DB017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626270" y="3164119"/>
                <a:ext cx="88425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49" name="Line 241">
                <a:extLst>
                  <a:ext uri="{FF2B5EF4-FFF2-40B4-BE49-F238E27FC236}">
                    <a16:creationId xmlns:a16="http://schemas.microsoft.com/office/drawing/2014/main" id="{19988072-1240-834B-8C2C-65F42AF584E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485061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0" name="Oval 286">
                <a:extLst>
                  <a:ext uri="{FF2B5EF4-FFF2-40B4-BE49-F238E27FC236}">
                    <a16:creationId xmlns:a16="http://schemas.microsoft.com/office/drawing/2014/main" id="{BB25EA0D-21CD-0346-A267-44DFBF731A9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389831" y="3164119"/>
                <a:ext cx="88424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51" name="Rectangle 289">
                <a:extLst>
                  <a:ext uri="{FF2B5EF4-FFF2-40B4-BE49-F238E27FC236}">
                    <a16:creationId xmlns:a16="http://schemas.microsoft.com/office/drawing/2014/main" id="{50297974-A4EC-F148-8EB5-FEC0BDE5439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509978" y="3166900"/>
                <a:ext cx="85376" cy="77882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52" name="Line 241">
                <a:extLst>
                  <a:ext uri="{FF2B5EF4-FFF2-40B4-BE49-F238E27FC236}">
                    <a16:creationId xmlns:a16="http://schemas.microsoft.com/office/drawing/2014/main" id="{1E5AE5B9-9287-D748-9DDF-0C50A184400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247497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3" name="Oval 286">
                <a:extLst>
                  <a:ext uri="{FF2B5EF4-FFF2-40B4-BE49-F238E27FC236}">
                    <a16:creationId xmlns:a16="http://schemas.microsoft.com/office/drawing/2014/main" id="{8DE5C49E-464B-0847-9BF9-C6AABE0B543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152267" y="3164119"/>
                <a:ext cx="88424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54" name="Rectangle 289">
                <a:extLst>
                  <a:ext uri="{FF2B5EF4-FFF2-40B4-BE49-F238E27FC236}">
                    <a16:creationId xmlns:a16="http://schemas.microsoft.com/office/drawing/2014/main" id="{ECC5DED7-34C3-C54A-B877-03C47EFC1BB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272414" y="3166901"/>
                <a:ext cx="85376" cy="77882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55" name="Rectangle 310">
                <a:extLst>
                  <a:ext uri="{FF2B5EF4-FFF2-40B4-BE49-F238E27FC236}">
                    <a16:creationId xmlns:a16="http://schemas.microsoft.com/office/drawing/2014/main" id="{A434EB80-1A91-2D43-926D-44AA9615BEE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8029250" y="3167992"/>
                <a:ext cx="75685" cy="8242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sp>
          <p:nvSpPr>
            <p:cNvPr id="432" name="テキスト ボックス 431">
              <a:extLst>
                <a:ext uri="{FF2B5EF4-FFF2-40B4-BE49-F238E27FC236}">
                  <a16:creationId xmlns:a16="http://schemas.microsoft.com/office/drawing/2014/main" id="{8C505F31-8283-3F41-9128-734221B8A95F}"/>
                </a:ext>
              </a:extLst>
            </p:cNvPr>
            <p:cNvSpPr txBox="1"/>
            <p:nvPr/>
          </p:nvSpPr>
          <p:spPr>
            <a:xfrm>
              <a:off x="3008919" y="6987550"/>
              <a:ext cx="247888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GSL-4</a:t>
              </a:r>
              <a:endParaRPr kumimoji="1" lang="ja-JP" altLang="en-US" sz="600"/>
            </a:p>
          </p:txBody>
        </p:sp>
        <p:sp>
          <p:nvSpPr>
            <p:cNvPr id="433" name="テキスト ボックス 432">
              <a:extLst>
                <a:ext uri="{FF2B5EF4-FFF2-40B4-BE49-F238E27FC236}">
                  <a16:creationId xmlns:a16="http://schemas.microsoft.com/office/drawing/2014/main" id="{75A4CA66-E3E3-E945-85F5-EAE8ED7612A8}"/>
                </a:ext>
              </a:extLst>
            </p:cNvPr>
            <p:cNvSpPr txBox="1"/>
            <p:nvPr/>
          </p:nvSpPr>
          <p:spPr>
            <a:xfrm>
              <a:off x="3325248" y="6987025"/>
              <a:ext cx="247888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GSL-5</a:t>
              </a:r>
              <a:endParaRPr kumimoji="1" lang="ja-JP" altLang="en-US" sz="600"/>
            </a:p>
          </p:txBody>
        </p:sp>
        <p:sp>
          <p:nvSpPr>
            <p:cNvPr id="434" name="テキスト ボックス 433">
              <a:extLst>
                <a:ext uri="{FF2B5EF4-FFF2-40B4-BE49-F238E27FC236}">
                  <a16:creationId xmlns:a16="http://schemas.microsoft.com/office/drawing/2014/main" id="{689B71B4-837E-F14B-8A23-02D11A0576C6}"/>
                </a:ext>
              </a:extLst>
            </p:cNvPr>
            <p:cNvSpPr txBox="1"/>
            <p:nvPr/>
          </p:nvSpPr>
          <p:spPr>
            <a:xfrm>
              <a:off x="3491550" y="7258366"/>
              <a:ext cx="247888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GSL-6</a:t>
              </a:r>
              <a:endParaRPr kumimoji="1" lang="ja-JP" altLang="en-US" sz="600"/>
            </a:p>
          </p:txBody>
        </p:sp>
        <p:sp>
          <p:nvSpPr>
            <p:cNvPr id="435" name="テキスト ボックス 434">
              <a:extLst>
                <a:ext uri="{FF2B5EF4-FFF2-40B4-BE49-F238E27FC236}">
                  <a16:creationId xmlns:a16="http://schemas.microsoft.com/office/drawing/2014/main" id="{64686D56-4385-3C48-A3B1-2796F9CCDF64}"/>
                </a:ext>
              </a:extLst>
            </p:cNvPr>
            <p:cNvSpPr txBox="1"/>
            <p:nvPr/>
          </p:nvSpPr>
          <p:spPr>
            <a:xfrm>
              <a:off x="3737250" y="7224589"/>
              <a:ext cx="247888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GSL-7</a:t>
              </a:r>
              <a:endParaRPr kumimoji="1" lang="ja-JP" altLang="en-US" sz="600"/>
            </a:p>
          </p:txBody>
        </p:sp>
        <p:sp>
          <p:nvSpPr>
            <p:cNvPr id="436" name="テキスト ボックス 435">
              <a:extLst>
                <a:ext uri="{FF2B5EF4-FFF2-40B4-BE49-F238E27FC236}">
                  <a16:creationId xmlns:a16="http://schemas.microsoft.com/office/drawing/2014/main" id="{98AD55AC-5057-3F43-9FE6-028B8AB48C85}"/>
                </a:ext>
              </a:extLst>
            </p:cNvPr>
            <p:cNvSpPr txBox="1"/>
            <p:nvPr/>
          </p:nvSpPr>
          <p:spPr>
            <a:xfrm>
              <a:off x="3900412" y="7205494"/>
              <a:ext cx="247888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GSL-9</a:t>
              </a:r>
              <a:endParaRPr kumimoji="1" lang="ja-JP" altLang="en-US" sz="600"/>
            </a:p>
          </p:txBody>
        </p:sp>
        <p:sp>
          <p:nvSpPr>
            <p:cNvPr id="437" name="テキスト ボックス 436">
              <a:extLst>
                <a:ext uri="{FF2B5EF4-FFF2-40B4-BE49-F238E27FC236}">
                  <a16:creationId xmlns:a16="http://schemas.microsoft.com/office/drawing/2014/main" id="{19312799-5ECE-E547-A578-5726786A1550}"/>
                </a:ext>
              </a:extLst>
            </p:cNvPr>
            <p:cNvSpPr txBox="1"/>
            <p:nvPr/>
          </p:nvSpPr>
          <p:spPr>
            <a:xfrm>
              <a:off x="4074209" y="6910185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GSL-11</a:t>
              </a:r>
              <a:endParaRPr kumimoji="1" lang="ja-JP" altLang="en-US" sz="600"/>
            </a:p>
          </p:txBody>
        </p:sp>
        <p:sp>
          <p:nvSpPr>
            <p:cNvPr id="438" name="テキスト ボックス 437">
              <a:extLst>
                <a:ext uri="{FF2B5EF4-FFF2-40B4-BE49-F238E27FC236}">
                  <a16:creationId xmlns:a16="http://schemas.microsoft.com/office/drawing/2014/main" id="{DBCBCABE-5D02-BC4D-B5A2-EA29A6D7AB6C}"/>
                </a:ext>
              </a:extLst>
            </p:cNvPr>
            <p:cNvSpPr txBox="1"/>
            <p:nvPr/>
          </p:nvSpPr>
          <p:spPr>
            <a:xfrm>
              <a:off x="4428873" y="7093462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GSL-12</a:t>
              </a:r>
              <a:endParaRPr kumimoji="1" lang="ja-JP" altLang="en-US" sz="600"/>
            </a:p>
          </p:txBody>
        </p:sp>
        <p:sp>
          <p:nvSpPr>
            <p:cNvPr id="439" name="テキスト ボックス 438">
              <a:extLst>
                <a:ext uri="{FF2B5EF4-FFF2-40B4-BE49-F238E27FC236}">
                  <a16:creationId xmlns:a16="http://schemas.microsoft.com/office/drawing/2014/main" id="{DC01D4C9-3876-0642-9B76-2995BE5EF6D5}"/>
                </a:ext>
              </a:extLst>
            </p:cNvPr>
            <p:cNvSpPr txBox="1"/>
            <p:nvPr/>
          </p:nvSpPr>
          <p:spPr>
            <a:xfrm>
              <a:off x="4633477" y="6838138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GSL-15</a:t>
              </a:r>
              <a:endParaRPr kumimoji="1" lang="ja-JP" altLang="en-US" sz="600"/>
            </a:p>
          </p:txBody>
        </p:sp>
        <p:sp>
          <p:nvSpPr>
            <p:cNvPr id="440" name="テキスト ボックス 439">
              <a:extLst>
                <a:ext uri="{FF2B5EF4-FFF2-40B4-BE49-F238E27FC236}">
                  <a16:creationId xmlns:a16="http://schemas.microsoft.com/office/drawing/2014/main" id="{F391C538-7E4E-234D-83FC-2FC875FD79CD}"/>
                </a:ext>
              </a:extLst>
            </p:cNvPr>
            <p:cNvSpPr txBox="1"/>
            <p:nvPr/>
          </p:nvSpPr>
          <p:spPr>
            <a:xfrm>
              <a:off x="4815184" y="7226978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GSL-16</a:t>
              </a:r>
              <a:endParaRPr kumimoji="1" lang="ja-JP" altLang="en-US" sz="600"/>
            </a:p>
          </p:txBody>
        </p:sp>
        <p:sp>
          <p:nvSpPr>
            <p:cNvPr id="441" name="テキスト ボックス 440">
              <a:extLst>
                <a:ext uri="{FF2B5EF4-FFF2-40B4-BE49-F238E27FC236}">
                  <a16:creationId xmlns:a16="http://schemas.microsoft.com/office/drawing/2014/main" id="{BECA977C-28E4-B944-BD89-824D9C7190C1}"/>
                </a:ext>
              </a:extLst>
            </p:cNvPr>
            <p:cNvSpPr txBox="1"/>
            <p:nvPr/>
          </p:nvSpPr>
          <p:spPr>
            <a:xfrm>
              <a:off x="5498235" y="7293772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GSL-19</a:t>
              </a:r>
              <a:endParaRPr kumimoji="1" lang="ja-JP" altLang="en-US" sz="600"/>
            </a:p>
          </p:txBody>
        </p:sp>
        <p:sp>
          <p:nvSpPr>
            <p:cNvPr id="442" name="テキスト ボックス 441">
              <a:extLst>
                <a:ext uri="{FF2B5EF4-FFF2-40B4-BE49-F238E27FC236}">
                  <a16:creationId xmlns:a16="http://schemas.microsoft.com/office/drawing/2014/main" id="{E82C03FE-E5B7-0A40-B8D4-B017D92EFA18}"/>
                </a:ext>
              </a:extLst>
            </p:cNvPr>
            <p:cNvSpPr txBox="1"/>
            <p:nvPr/>
          </p:nvSpPr>
          <p:spPr>
            <a:xfrm>
              <a:off x="5705210" y="6990682"/>
              <a:ext cx="274189" cy="145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GSL-21</a:t>
              </a:r>
              <a:endParaRPr kumimoji="1" lang="ja-JP" altLang="en-US" sz="600"/>
            </a:p>
          </p:txBody>
        </p:sp>
      </p:grpSp>
    </p:spTree>
    <p:extLst>
      <p:ext uri="{BB962C8B-B14F-4D97-AF65-F5344CB8AC3E}">
        <p14:creationId xmlns:p14="http://schemas.microsoft.com/office/powerpoint/2010/main" val="644267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C9C37F1E-A541-1D48-AE5D-D60017B44FE4}"/>
              </a:ext>
            </a:extLst>
          </p:cNvPr>
          <p:cNvGrpSpPr/>
          <p:nvPr/>
        </p:nvGrpSpPr>
        <p:grpSpPr>
          <a:xfrm>
            <a:off x="1564371" y="6763262"/>
            <a:ext cx="4621204" cy="4513270"/>
            <a:chOff x="-4415369" y="2590803"/>
            <a:chExt cx="4621204" cy="4513270"/>
          </a:xfrm>
        </p:grpSpPr>
        <p:cxnSp>
          <p:nvCxnSpPr>
            <p:cNvPr id="354" name="直線コネクタ 353">
              <a:extLst>
                <a:ext uri="{FF2B5EF4-FFF2-40B4-BE49-F238E27FC236}">
                  <a16:creationId xmlns:a16="http://schemas.microsoft.com/office/drawing/2014/main" id="{71978956-5EAD-1C48-8288-A4452BAB96EC}"/>
                </a:ext>
              </a:extLst>
            </p:cNvPr>
            <p:cNvCxnSpPr>
              <a:cxnSpLocks/>
            </p:cNvCxnSpPr>
            <p:nvPr/>
          </p:nvCxnSpPr>
          <p:spPr>
            <a:xfrm>
              <a:off x="-1874729" y="3035123"/>
              <a:ext cx="0" cy="2851896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5" name="グループ化 354">
              <a:extLst>
                <a:ext uri="{FF2B5EF4-FFF2-40B4-BE49-F238E27FC236}">
                  <a16:creationId xmlns:a16="http://schemas.microsoft.com/office/drawing/2014/main" id="{1B631B2D-F6E8-AA46-9BBF-5ADB53514633}"/>
                </a:ext>
              </a:extLst>
            </p:cNvPr>
            <p:cNvGrpSpPr/>
            <p:nvPr/>
          </p:nvGrpSpPr>
          <p:grpSpPr>
            <a:xfrm>
              <a:off x="-4130466" y="3124218"/>
              <a:ext cx="4130466" cy="3889907"/>
              <a:chOff x="2080383" y="4120968"/>
              <a:chExt cx="3230659" cy="3361634"/>
            </a:xfrm>
          </p:grpSpPr>
          <p:cxnSp>
            <p:nvCxnSpPr>
              <p:cNvPr id="356" name="直線コネクタ 355">
                <a:extLst>
                  <a:ext uri="{FF2B5EF4-FFF2-40B4-BE49-F238E27FC236}">
                    <a16:creationId xmlns:a16="http://schemas.microsoft.com/office/drawing/2014/main" id="{B64AC5FC-F1B6-0A4D-9D9D-9086F95D2D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7127" y="4179930"/>
                <a:ext cx="0" cy="3290640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線コネクタ 356">
                <a:extLst>
                  <a:ext uri="{FF2B5EF4-FFF2-40B4-BE49-F238E27FC236}">
                    <a16:creationId xmlns:a16="http://schemas.microsoft.com/office/drawing/2014/main" id="{A00722B2-E731-CE4F-A15B-016CD9DFD9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1042" y="4519928"/>
                <a:ext cx="0" cy="2958022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線コネクタ 357">
                <a:extLst>
                  <a:ext uri="{FF2B5EF4-FFF2-40B4-BE49-F238E27FC236}">
                    <a16:creationId xmlns:a16="http://schemas.microsoft.com/office/drawing/2014/main" id="{977795E7-AF4D-C647-8B10-A9837FD397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41412" y="4433145"/>
                <a:ext cx="0" cy="3049456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線コネクタ 358">
                <a:extLst>
                  <a:ext uri="{FF2B5EF4-FFF2-40B4-BE49-F238E27FC236}">
                    <a16:creationId xmlns:a16="http://schemas.microsoft.com/office/drawing/2014/main" id="{B92EFA63-BEE4-FF42-B3D1-A7F8C5A258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3138" y="4649702"/>
                <a:ext cx="0" cy="2823437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線コネクタ 359">
                <a:extLst>
                  <a:ext uri="{FF2B5EF4-FFF2-40B4-BE49-F238E27FC236}">
                    <a16:creationId xmlns:a16="http://schemas.microsoft.com/office/drawing/2014/main" id="{4D8CB5C5-046B-8C48-A1F5-03639960F5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3118" y="4649702"/>
                <a:ext cx="0" cy="2828247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線コネクタ 360">
                <a:extLst>
                  <a:ext uri="{FF2B5EF4-FFF2-40B4-BE49-F238E27FC236}">
                    <a16:creationId xmlns:a16="http://schemas.microsoft.com/office/drawing/2014/main" id="{4637F165-5664-D94A-B9CF-8F2000BCC8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19644" y="4120968"/>
                <a:ext cx="0" cy="3352171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線コネクタ 361">
                <a:extLst>
                  <a:ext uri="{FF2B5EF4-FFF2-40B4-BE49-F238E27FC236}">
                    <a16:creationId xmlns:a16="http://schemas.microsoft.com/office/drawing/2014/main" id="{8F419075-7B64-1B4B-AAAD-2E8ED677BF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60889" y="4633698"/>
                <a:ext cx="0" cy="2836873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線コネクタ 362">
                <a:extLst>
                  <a:ext uri="{FF2B5EF4-FFF2-40B4-BE49-F238E27FC236}">
                    <a16:creationId xmlns:a16="http://schemas.microsoft.com/office/drawing/2014/main" id="{C5EC7ABA-EB9B-6646-9E3C-32ACE285B2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0014" y="4638042"/>
                <a:ext cx="0" cy="2836873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線コネクタ 363">
                <a:extLst>
                  <a:ext uri="{FF2B5EF4-FFF2-40B4-BE49-F238E27FC236}">
                    <a16:creationId xmlns:a16="http://schemas.microsoft.com/office/drawing/2014/main" id="{834549C4-3484-E849-865E-27E7A3632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02150" y="4645729"/>
                <a:ext cx="0" cy="2836873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線コネクタ 364">
                <a:extLst>
                  <a:ext uri="{FF2B5EF4-FFF2-40B4-BE49-F238E27FC236}">
                    <a16:creationId xmlns:a16="http://schemas.microsoft.com/office/drawing/2014/main" id="{7CB02D87-3213-1A43-9966-CE432A8604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048" y="4179930"/>
                <a:ext cx="0" cy="3302671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線コネクタ 365">
                <a:extLst>
                  <a:ext uri="{FF2B5EF4-FFF2-40B4-BE49-F238E27FC236}">
                    <a16:creationId xmlns:a16="http://schemas.microsoft.com/office/drawing/2014/main" id="{875C60A5-31CE-8F44-9428-B5BC2E953E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6054" y="4797061"/>
                <a:ext cx="0" cy="2680887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線コネクタ 366">
                <a:extLst>
                  <a:ext uri="{FF2B5EF4-FFF2-40B4-BE49-F238E27FC236}">
                    <a16:creationId xmlns:a16="http://schemas.microsoft.com/office/drawing/2014/main" id="{AA1520F2-67AF-4C41-A81F-373180A5BF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0383" y="4619871"/>
                <a:ext cx="0" cy="2830024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" name="Freeform 7">
              <a:extLst>
                <a:ext uri="{FF2B5EF4-FFF2-40B4-BE49-F238E27FC236}">
                  <a16:creationId xmlns:a16="http://schemas.microsoft.com/office/drawing/2014/main" id="{F58B6E88-8FE6-BF41-9B19-FA6BD2C20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43283" y="2806333"/>
              <a:ext cx="4525205" cy="891850"/>
            </a:xfrm>
            <a:custGeom>
              <a:avLst/>
              <a:gdLst>
                <a:gd name="T0" fmla="*/ 11 w 1021"/>
                <a:gd name="T1" fmla="*/ 166 h 168"/>
                <a:gd name="T2" fmla="*/ 23 w 1021"/>
                <a:gd name="T3" fmla="*/ 165 h 168"/>
                <a:gd name="T4" fmla="*/ 35 w 1021"/>
                <a:gd name="T5" fmla="*/ 166 h 168"/>
                <a:gd name="T6" fmla="*/ 48 w 1021"/>
                <a:gd name="T7" fmla="*/ 158 h 168"/>
                <a:gd name="T8" fmla="*/ 61 w 1021"/>
                <a:gd name="T9" fmla="*/ 166 h 168"/>
                <a:gd name="T10" fmla="*/ 74 w 1021"/>
                <a:gd name="T11" fmla="*/ 167 h 168"/>
                <a:gd name="T12" fmla="*/ 87 w 1021"/>
                <a:gd name="T13" fmla="*/ 167 h 168"/>
                <a:gd name="T14" fmla="*/ 101 w 1021"/>
                <a:gd name="T15" fmla="*/ 167 h 168"/>
                <a:gd name="T16" fmla="*/ 114 w 1021"/>
                <a:gd name="T17" fmla="*/ 166 h 168"/>
                <a:gd name="T18" fmla="*/ 127 w 1021"/>
                <a:gd name="T19" fmla="*/ 167 h 168"/>
                <a:gd name="T20" fmla="*/ 142 w 1021"/>
                <a:gd name="T21" fmla="*/ 167 h 168"/>
                <a:gd name="T22" fmla="*/ 155 w 1021"/>
                <a:gd name="T23" fmla="*/ 167 h 168"/>
                <a:gd name="T24" fmla="*/ 170 w 1021"/>
                <a:gd name="T25" fmla="*/ 167 h 168"/>
                <a:gd name="T26" fmla="*/ 182 w 1021"/>
                <a:gd name="T27" fmla="*/ 167 h 168"/>
                <a:gd name="T28" fmla="*/ 194 w 1021"/>
                <a:gd name="T29" fmla="*/ 167 h 168"/>
                <a:gd name="T30" fmla="*/ 209 w 1021"/>
                <a:gd name="T31" fmla="*/ 167 h 168"/>
                <a:gd name="T32" fmla="*/ 222 w 1021"/>
                <a:gd name="T33" fmla="*/ 166 h 168"/>
                <a:gd name="T34" fmla="*/ 235 w 1021"/>
                <a:gd name="T35" fmla="*/ 168 h 168"/>
                <a:gd name="T36" fmla="*/ 248 w 1021"/>
                <a:gd name="T37" fmla="*/ 168 h 168"/>
                <a:gd name="T38" fmla="*/ 261 w 1021"/>
                <a:gd name="T39" fmla="*/ 167 h 168"/>
                <a:gd name="T40" fmla="*/ 275 w 1021"/>
                <a:gd name="T41" fmla="*/ 168 h 168"/>
                <a:gd name="T42" fmla="*/ 289 w 1021"/>
                <a:gd name="T43" fmla="*/ 168 h 168"/>
                <a:gd name="T44" fmla="*/ 305 w 1021"/>
                <a:gd name="T45" fmla="*/ 168 h 168"/>
                <a:gd name="T46" fmla="*/ 320 w 1021"/>
                <a:gd name="T47" fmla="*/ 167 h 168"/>
                <a:gd name="T48" fmla="*/ 336 w 1021"/>
                <a:gd name="T49" fmla="*/ 168 h 168"/>
                <a:gd name="T50" fmla="*/ 354 w 1021"/>
                <a:gd name="T51" fmla="*/ 168 h 168"/>
                <a:gd name="T52" fmla="*/ 371 w 1021"/>
                <a:gd name="T53" fmla="*/ 168 h 168"/>
                <a:gd name="T54" fmla="*/ 389 w 1021"/>
                <a:gd name="T55" fmla="*/ 168 h 168"/>
                <a:gd name="T56" fmla="*/ 407 w 1021"/>
                <a:gd name="T57" fmla="*/ 168 h 168"/>
                <a:gd name="T58" fmla="*/ 424 w 1021"/>
                <a:gd name="T59" fmla="*/ 168 h 168"/>
                <a:gd name="T60" fmla="*/ 441 w 1021"/>
                <a:gd name="T61" fmla="*/ 168 h 168"/>
                <a:gd name="T62" fmla="*/ 459 w 1021"/>
                <a:gd name="T63" fmla="*/ 168 h 168"/>
                <a:gd name="T64" fmla="*/ 477 w 1021"/>
                <a:gd name="T65" fmla="*/ 168 h 168"/>
                <a:gd name="T66" fmla="*/ 494 w 1021"/>
                <a:gd name="T67" fmla="*/ 168 h 168"/>
                <a:gd name="T68" fmla="*/ 512 w 1021"/>
                <a:gd name="T69" fmla="*/ 168 h 168"/>
                <a:gd name="T70" fmla="*/ 530 w 1021"/>
                <a:gd name="T71" fmla="*/ 168 h 168"/>
                <a:gd name="T72" fmla="*/ 547 w 1021"/>
                <a:gd name="T73" fmla="*/ 168 h 168"/>
                <a:gd name="T74" fmla="*/ 564 w 1021"/>
                <a:gd name="T75" fmla="*/ 168 h 168"/>
                <a:gd name="T76" fmla="*/ 582 w 1021"/>
                <a:gd name="T77" fmla="*/ 168 h 168"/>
                <a:gd name="T78" fmla="*/ 600 w 1021"/>
                <a:gd name="T79" fmla="*/ 168 h 168"/>
                <a:gd name="T80" fmla="*/ 618 w 1021"/>
                <a:gd name="T81" fmla="*/ 168 h 168"/>
                <a:gd name="T82" fmla="*/ 636 w 1021"/>
                <a:gd name="T83" fmla="*/ 168 h 168"/>
                <a:gd name="T84" fmla="*/ 654 w 1021"/>
                <a:gd name="T85" fmla="*/ 168 h 168"/>
                <a:gd name="T86" fmla="*/ 672 w 1021"/>
                <a:gd name="T87" fmla="*/ 168 h 168"/>
                <a:gd name="T88" fmla="*/ 690 w 1021"/>
                <a:gd name="T89" fmla="*/ 168 h 168"/>
                <a:gd name="T90" fmla="*/ 708 w 1021"/>
                <a:gd name="T91" fmla="*/ 168 h 168"/>
                <a:gd name="T92" fmla="*/ 726 w 1021"/>
                <a:gd name="T93" fmla="*/ 168 h 168"/>
                <a:gd name="T94" fmla="*/ 744 w 1021"/>
                <a:gd name="T95" fmla="*/ 168 h 168"/>
                <a:gd name="T96" fmla="*/ 760 w 1021"/>
                <a:gd name="T97" fmla="*/ 166 h 168"/>
                <a:gd name="T98" fmla="*/ 778 w 1021"/>
                <a:gd name="T99" fmla="*/ 168 h 168"/>
                <a:gd name="T100" fmla="*/ 795 w 1021"/>
                <a:gd name="T101" fmla="*/ 168 h 168"/>
                <a:gd name="T102" fmla="*/ 812 w 1021"/>
                <a:gd name="T103" fmla="*/ 168 h 168"/>
                <a:gd name="T104" fmla="*/ 830 w 1021"/>
                <a:gd name="T105" fmla="*/ 168 h 168"/>
                <a:gd name="T106" fmla="*/ 848 w 1021"/>
                <a:gd name="T107" fmla="*/ 168 h 168"/>
                <a:gd name="T108" fmla="*/ 866 w 1021"/>
                <a:gd name="T109" fmla="*/ 168 h 168"/>
                <a:gd name="T110" fmla="*/ 884 w 1021"/>
                <a:gd name="T111" fmla="*/ 168 h 168"/>
                <a:gd name="T112" fmla="*/ 902 w 1021"/>
                <a:gd name="T113" fmla="*/ 168 h 168"/>
                <a:gd name="T114" fmla="*/ 920 w 1021"/>
                <a:gd name="T115" fmla="*/ 168 h 168"/>
                <a:gd name="T116" fmla="*/ 938 w 1021"/>
                <a:gd name="T117" fmla="*/ 168 h 168"/>
                <a:gd name="T118" fmla="*/ 956 w 1021"/>
                <a:gd name="T119" fmla="*/ 168 h 168"/>
                <a:gd name="T120" fmla="*/ 974 w 1021"/>
                <a:gd name="T121" fmla="*/ 168 h 168"/>
                <a:gd name="T122" fmla="*/ 992 w 1021"/>
                <a:gd name="T123" fmla="*/ 168 h 168"/>
                <a:gd name="T124" fmla="*/ 1010 w 1021"/>
                <a:gd name="T125" fmla="*/ 168 h 1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1"/>
                <a:gd name="T190" fmla="*/ 0 h 168"/>
                <a:gd name="T191" fmla="*/ 1021 w 1021"/>
                <a:gd name="T192" fmla="*/ 168 h 1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1" h="168">
                  <a:moveTo>
                    <a:pt x="0" y="165"/>
                  </a:moveTo>
                  <a:lnTo>
                    <a:pt x="0" y="165"/>
                  </a:lnTo>
                  <a:lnTo>
                    <a:pt x="0" y="164"/>
                  </a:lnTo>
                  <a:lnTo>
                    <a:pt x="0" y="165"/>
                  </a:lnTo>
                  <a:lnTo>
                    <a:pt x="1" y="165"/>
                  </a:lnTo>
                  <a:lnTo>
                    <a:pt x="1" y="163"/>
                  </a:lnTo>
                  <a:lnTo>
                    <a:pt x="1" y="167"/>
                  </a:lnTo>
                  <a:lnTo>
                    <a:pt x="1" y="166"/>
                  </a:lnTo>
                  <a:lnTo>
                    <a:pt x="2" y="166"/>
                  </a:lnTo>
                  <a:lnTo>
                    <a:pt x="2" y="158"/>
                  </a:lnTo>
                  <a:lnTo>
                    <a:pt x="2" y="162"/>
                  </a:lnTo>
                  <a:lnTo>
                    <a:pt x="3" y="162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4" y="165"/>
                  </a:lnTo>
                  <a:lnTo>
                    <a:pt x="4" y="167"/>
                  </a:lnTo>
                  <a:lnTo>
                    <a:pt x="4" y="166"/>
                  </a:lnTo>
                  <a:lnTo>
                    <a:pt x="5" y="166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6" y="165"/>
                  </a:lnTo>
                  <a:lnTo>
                    <a:pt x="6" y="166"/>
                  </a:lnTo>
                  <a:lnTo>
                    <a:pt x="7" y="165"/>
                  </a:lnTo>
                  <a:lnTo>
                    <a:pt x="7" y="145"/>
                  </a:lnTo>
                  <a:lnTo>
                    <a:pt x="7" y="159"/>
                  </a:lnTo>
                  <a:lnTo>
                    <a:pt x="8" y="159"/>
                  </a:lnTo>
                  <a:lnTo>
                    <a:pt x="8" y="163"/>
                  </a:lnTo>
                  <a:lnTo>
                    <a:pt x="9" y="163"/>
                  </a:lnTo>
                  <a:lnTo>
                    <a:pt x="9" y="165"/>
                  </a:lnTo>
                  <a:lnTo>
                    <a:pt x="9" y="163"/>
                  </a:lnTo>
                  <a:lnTo>
                    <a:pt x="10" y="163"/>
                  </a:lnTo>
                  <a:lnTo>
                    <a:pt x="10" y="164"/>
                  </a:lnTo>
                  <a:lnTo>
                    <a:pt x="10" y="163"/>
                  </a:lnTo>
                  <a:lnTo>
                    <a:pt x="11" y="163"/>
                  </a:lnTo>
                  <a:lnTo>
                    <a:pt x="11" y="166"/>
                  </a:lnTo>
                  <a:lnTo>
                    <a:pt x="11" y="164"/>
                  </a:lnTo>
                  <a:lnTo>
                    <a:pt x="12" y="164"/>
                  </a:lnTo>
                  <a:lnTo>
                    <a:pt x="12" y="167"/>
                  </a:lnTo>
                  <a:lnTo>
                    <a:pt x="12" y="164"/>
                  </a:lnTo>
                  <a:lnTo>
                    <a:pt x="13" y="164"/>
                  </a:lnTo>
                  <a:lnTo>
                    <a:pt x="13" y="167"/>
                  </a:lnTo>
                  <a:lnTo>
                    <a:pt x="14" y="167"/>
                  </a:lnTo>
                  <a:lnTo>
                    <a:pt x="14" y="163"/>
                  </a:lnTo>
                  <a:lnTo>
                    <a:pt x="14" y="165"/>
                  </a:lnTo>
                  <a:lnTo>
                    <a:pt x="15" y="165"/>
                  </a:lnTo>
                  <a:lnTo>
                    <a:pt x="15" y="167"/>
                  </a:lnTo>
                  <a:lnTo>
                    <a:pt x="15" y="165"/>
                  </a:lnTo>
                  <a:lnTo>
                    <a:pt x="16" y="165"/>
                  </a:lnTo>
                  <a:lnTo>
                    <a:pt x="16" y="167"/>
                  </a:lnTo>
                  <a:lnTo>
                    <a:pt x="17" y="165"/>
                  </a:lnTo>
                  <a:lnTo>
                    <a:pt x="17" y="163"/>
                  </a:lnTo>
                  <a:lnTo>
                    <a:pt x="18" y="163"/>
                  </a:lnTo>
                  <a:lnTo>
                    <a:pt x="19" y="163"/>
                  </a:lnTo>
                  <a:lnTo>
                    <a:pt x="19" y="165"/>
                  </a:lnTo>
                  <a:lnTo>
                    <a:pt x="19" y="163"/>
                  </a:lnTo>
                  <a:lnTo>
                    <a:pt x="20" y="163"/>
                  </a:lnTo>
                  <a:lnTo>
                    <a:pt x="20" y="166"/>
                  </a:lnTo>
                  <a:lnTo>
                    <a:pt x="21" y="166"/>
                  </a:lnTo>
                  <a:lnTo>
                    <a:pt x="21" y="161"/>
                  </a:lnTo>
                  <a:lnTo>
                    <a:pt x="21" y="167"/>
                  </a:lnTo>
                  <a:lnTo>
                    <a:pt x="21" y="164"/>
                  </a:lnTo>
                  <a:lnTo>
                    <a:pt x="22" y="164"/>
                  </a:lnTo>
                  <a:lnTo>
                    <a:pt x="22" y="167"/>
                  </a:lnTo>
                  <a:lnTo>
                    <a:pt x="22" y="164"/>
                  </a:lnTo>
                  <a:lnTo>
                    <a:pt x="23" y="164"/>
                  </a:lnTo>
                  <a:lnTo>
                    <a:pt x="23" y="166"/>
                  </a:lnTo>
                  <a:lnTo>
                    <a:pt x="23" y="165"/>
                  </a:lnTo>
                  <a:lnTo>
                    <a:pt x="24" y="165"/>
                  </a:lnTo>
                  <a:lnTo>
                    <a:pt x="25" y="165"/>
                  </a:lnTo>
                  <a:lnTo>
                    <a:pt x="25" y="164"/>
                  </a:lnTo>
                  <a:lnTo>
                    <a:pt x="25" y="166"/>
                  </a:lnTo>
                  <a:lnTo>
                    <a:pt x="25" y="164"/>
                  </a:lnTo>
                  <a:lnTo>
                    <a:pt x="26" y="164"/>
                  </a:lnTo>
                  <a:lnTo>
                    <a:pt x="26" y="165"/>
                  </a:lnTo>
                  <a:lnTo>
                    <a:pt x="27" y="165"/>
                  </a:lnTo>
                  <a:lnTo>
                    <a:pt x="27" y="166"/>
                  </a:lnTo>
                  <a:lnTo>
                    <a:pt x="27" y="165"/>
                  </a:lnTo>
                  <a:lnTo>
                    <a:pt x="28" y="165"/>
                  </a:lnTo>
                  <a:lnTo>
                    <a:pt x="28" y="166"/>
                  </a:lnTo>
                  <a:lnTo>
                    <a:pt x="28" y="165"/>
                  </a:lnTo>
                  <a:lnTo>
                    <a:pt x="29" y="165"/>
                  </a:lnTo>
                  <a:lnTo>
                    <a:pt x="29" y="167"/>
                  </a:lnTo>
                  <a:lnTo>
                    <a:pt x="30" y="167"/>
                  </a:lnTo>
                  <a:lnTo>
                    <a:pt x="30" y="164"/>
                  </a:lnTo>
                  <a:lnTo>
                    <a:pt x="31" y="164"/>
                  </a:lnTo>
                  <a:lnTo>
                    <a:pt x="31" y="165"/>
                  </a:lnTo>
                  <a:lnTo>
                    <a:pt x="32" y="165"/>
                  </a:lnTo>
                  <a:lnTo>
                    <a:pt x="32" y="166"/>
                  </a:lnTo>
                  <a:lnTo>
                    <a:pt x="33" y="166"/>
                  </a:lnTo>
                  <a:lnTo>
                    <a:pt x="33" y="167"/>
                  </a:lnTo>
                  <a:lnTo>
                    <a:pt x="34" y="167"/>
                  </a:lnTo>
                  <a:lnTo>
                    <a:pt x="34" y="165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5" y="167"/>
                  </a:lnTo>
                  <a:lnTo>
                    <a:pt x="35" y="166"/>
                  </a:lnTo>
                  <a:lnTo>
                    <a:pt x="36" y="166"/>
                  </a:lnTo>
                  <a:lnTo>
                    <a:pt x="36" y="167"/>
                  </a:lnTo>
                  <a:lnTo>
                    <a:pt x="37" y="167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39" y="165"/>
                  </a:lnTo>
                  <a:lnTo>
                    <a:pt x="39" y="166"/>
                  </a:lnTo>
                  <a:lnTo>
                    <a:pt x="39" y="165"/>
                  </a:lnTo>
                  <a:lnTo>
                    <a:pt x="40" y="165"/>
                  </a:lnTo>
                  <a:lnTo>
                    <a:pt x="40" y="167"/>
                  </a:lnTo>
                  <a:lnTo>
                    <a:pt x="41" y="167"/>
                  </a:lnTo>
                  <a:lnTo>
                    <a:pt x="41" y="159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2" y="166"/>
                  </a:lnTo>
                  <a:lnTo>
                    <a:pt x="42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5"/>
                  </a:lnTo>
                  <a:lnTo>
                    <a:pt x="44" y="165"/>
                  </a:lnTo>
                  <a:lnTo>
                    <a:pt x="44" y="166"/>
                  </a:lnTo>
                  <a:lnTo>
                    <a:pt x="45" y="166"/>
                  </a:lnTo>
                  <a:lnTo>
                    <a:pt x="45" y="167"/>
                  </a:lnTo>
                  <a:lnTo>
                    <a:pt x="46" y="167"/>
                  </a:lnTo>
                  <a:lnTo>
                    <a:pt x="46" y="164"/>
                  </a:lnTo>
                  <a:lnTo>
                    <a:pt x="46" y="166"/>
                  </a:lnTo>
                  <a:lnTo>
                    <a:pt x="47" y="166"/>
                  </a:lnTo>
                  <a:lnTo>
                    <a:pt x="47" y="167"/>
                  </a:lnTo>
                  <a:lnTo>
                    <a:pt x="48" y="166"/>
                  </a:lnTo>
                  <a:lnTo>
                    <a:pt x="48" y="158"/>
                  </a:lnTo>
                  <a:lnTo>
                    <a:pt x="48" y="163"/>
                  </a:lnTo>
                  <a:lnTo>
                    <a:pt x="49" y="163"/>
                  </a:lnTo>
                  <a:lnTo>
                    <a:pt x="49" y="164"/>
                  </a:lnTo>
                  <a:lnTo>
                    <a:pt x="50" y="164"/>
                  </a:lnTo>
                  <a:lnTo>
                    <a:pt x="50" y="160"/>
                  </a:lnTo>
                  <a:lnTo>
                    <a:pt x="50" y="165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1" y="167"/>
                  </a:lnTo>
                  <a:lnTo>
                    <a:pt x="51" y="165"/>
                  </a:lnTo>
                  <a:lnTo>
                    <a:pt x="52" y="165"/>
                  </a:lnTo>
                  <a:lnTo>
                    <a:pt x="52" y="167"/>
                  </a:lnTo>
                  <a:lnTo>
                    <a:pt x="53" y="165"/>
                  </a:lnTo>
                  <a:lnTo>
                    <a:pt x="53" y="166"/>
                  </a:lnTo>
                  <a:lnTo>
                    <a:pt x="54" y="166"/>
                  </a:lnTo>
                  <a:lnTo>
                    <a:pt x="55" y="166"/>
                  </a:lnTo>
                  <a:lnTo>
                    <a:pt x="55" y="167"/>
                  </a:lnTo>
                  <a:lnTo>
                    <a:pt x="55" y="166"/>
                  </a:lnTo>
                  <a:lnTo>
                    <a:pt x="56" y="166"/>
                  </a:lnTo>
                  <a:lnTo>
                    <a:pt x="56" y="167"/>
                  </a:lnTo>
                  <a:lnTo>
                    <a:pt x="57" y="166"/>
                  </a:lnTo>
                  <a:lnTo>
                    <a:pt x="57" y="161"/>
                  </a:lnTo>
                  <a:lnTo>
                    <a:pt x="57" y="164"/>
                  </a:lnTo>
                  <a:lnTo>
                    <a:pt x="58" y="164"/>
                  </a:lnTo>
                  <a:lnTo>
                    <a:pt x="58" y="166"/>
                  </a:lnTo>
                  <a:lnTo>
                    <a:pt x="59" y="166"/>
                  </a:lnTo>
                  <a:lnTo>
                    <a:pt x="60" y="166"/>
                  </a:lnTo>
                  <a:lnTo>
                    <a:pt x="60" y="162"/>
                  </a:lnTo>
                  <a:lnTo>
                    <a:pt x="60" y="165"/>
                  </a:lnTo>
                  <a:lnTo>
                    <a:pt x="61" y="165"/>
                  </a:lnTo>
                  <a:lnTo>
                    <a:pt x="61" y="167"/>
                  </a:lnTo>
                  <a:lnTo>
                    <a:pt x="61" y="166"/>
                  </a:lnTo>
                  <a:lnTo>
                    <a:pt x="62" y="166"/>
                  </a:lnTo>
                  <a:lnTo>
                    <a:pt x="63" y="166"/>
                  </a:lnTo>
                  <a:lnTo>
                    <a:pt x="64" y="166"/>
                  </a:lnTo>
                  <a:lnTo>
                    <a:pt x="64" y="167"/>
                  </a:lnTo>
                  <a:lnTo>
                    <a:pt x="64" y="166"/>
                  </a:lnTo>
                  <a:lnTo>
                    <a:pt x="65" y="166"/>
                  </a:lnTo>
                  <a:lnTo>
                    <a:pt x="65" y="167"/>
                  </a:lnTo>
                  <a:lnTo>
                    <a:pt x="65" y="166"/>
                  </a:lnTo>
                  <a:lnTo>
                    <a:pt x="66" y="166"/>
                  </a:lnTo>
                  <a:lnTo>
                    <a:pt x="66" y="167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8" y="165"/>
                  </a:lnTo>
                  <a:lnTo>
                    <a:pt x="68" y="167"/>
                  </a:lnTo>
                  <a:lnTo>
                    <a:pt x="68" y="166"/>
                  </a:lnTo>
                  <a:lnTo>
                    <a:pt x="69" y="166"/>
                  </a:lnTo>
                  <a:lnTo>
                    <a:pt x="69" y="167"/>
                  </a:lnTo>
                  <a:lnTo>
                    <a:pt x="70" y="166"/>
                  </a:lnTo>
                  <a:lnTo>
                    <a:pt x="71" y="166"/>
                  </a:lnTo>
                  <a:lnTo>
                    <a:pt x="71" y="165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2" y="166"/>
                  </a:lnTo>
                  <a:lnTo>
                    <a:pt x="72" y="167"/>
                  </a:lnTo>
                  <a:lnTo>
                    <a:pt x="72" y="166"/>
                  </a:lnTo>
                  <a:lnTo>
                    <a:pt x="73" y="166"/>
                  </a:lnTo>
                  <a:lnTo>
                    <a:pt x="73" y="167"/>
                  </a:lnTo>
                  <a:lnTo>
                    <a:pt x="73" y="166"/>
                  </a:lnTo>
                  <a:lnTo>
                    <a:pt x="74" y="166"/>
                  </a:lnTo>
                  <a:lnTo>
                    <a:pt x="74" y="167"/>
                  </a:lnTo>
                  <a:lnTo>
                    <a:pt x="74" y="166"/>
                  </a:lnTo>
                  <a:lnTo>
                    <a:pt x="75" y="166"/>
                  </a:lnTo>
                  <a:lnTo>
                    <a:pt x="75" y="167"/>
                  </a:lnTo>
                  <a:lnTo>
                    <a:pt x="76" y="167"/>
                  </a:lnTo>
                  <a:lnTo>
                    <a:pt x="76" y="168"/>
                  </a:lnTo>
                  <a:lnTo>
                    <a:pt x="77" y="167"/>
                  </a:lnTo>
                  <a:lnTo>
                    <a:pt x="78" y="167"/>
                  </a:lnTo>
                  <a:lnTo>
                    <a:pt x="78" y="166"/>
                  </a:lnTo>
                  <a:lnTo>
                    <a:pt x="79" y="166"/>
                  </a:lnTo>
                  <a:lnTo>
                    <a:pt x="79" y="167"/>
                  </a:lnTo>
                  <a:lnTo>
                    <a:pt x="80" y="167"/>
                  </a:lnTo>
                  <a:lnTo>
                    <a:pt x="80" y="165"/>
                  </a:lnTo>
                  <a:lnTo>
                    <a:pt x="80" y="166"/>
                  </a:lnTo>
                  <a:lnTo>
                    <a:pt x="81" y="166"/>
                  </a:lnTo>
                  <a:lnTo>
                    <a:pt x="81" y="167"/>
                  </a:lnTo>
                  <a:lnTo>
                    <a:pt x="81" y="166"/>
                  </a:lnTo>
                  <a:lnTo>
                    <a:pt x="82" y="166"/>
                  </a:lnTo>
                  <a:lnTo>
                    <a:pt x="82" y="167"/>
                  </a:lnTo>
                  <a:lnTo>
                    <a:pt x="82" y="166"/>
                  </a:lnTo>
                  <a:lnTo>
                    <a:pt x="83" y="166"/>
                  </a:lnTo>
                  <a:lnTo>
                    <a:pt x="83" y="167"/>
                  </a:lnTo>
                  <a:lnTo>
                    <a:pt x="83" y="166"/>
                  </a:lnTo>
                  <a:lnTo>
                    <a:pt x="84" y="166"/>
                  </a:lnTo>
                  <a:lnTo>
                    <a:pt x="84" y="167"/>
                  </a:lnTo>
                  <a:lnTo>
                    <a:pt x="84" y="166"/>
                  </a:lnTo>
                  <a:lnTo>
                    <a:pt x="85" y="166"/>
                  </a:lnTo>
                  <a:lnTo>
                    <a:pt x="85" y="167"/>
                  </a:lnTo>
                  <a:lnTo>
                    <a:pt x="86" y="167"/>
                  </a:lnTo>
                  <a:lnTo>
                    <a:pt x="86" y="168"/>
                  </a:lnTo>
                  <a:lnTo>
                    <a:pt x="87" y="167"/>
                  </a:lnTo>
                  <a:lnTo>
                    <a:pt x="88" y="167"/>
                  </a:lnTo>
                  <a:lnTo>
                    <a:pt x="89" y="167"/>
                  </a:lnTo>
                  <a:lnTo>
                    <a:pt x="89" y="168"/>
                  </a:lnTo>
                  <a:lnTo>
                    <a:pt x="90" y="167"/>
                  </a:lnTo>
                  <a:lnTo>
                    <a:pt x="90" y="165"/>
                  </a:lnTo>
                  <a:lnTo>
                    <a:pt x="90" y="166"/>
                  </a:lnTo>
                  <a:lnTo>
                    <a:pt x="91" y="166"/>
                  </a:lnTo>
                  <a:lnTo>
                    <a:pt x="91" y="167"/>
                  </a:lnTo>
                  <a:lnTo>
                    <a:pt x="92" y="166"/>
                  </a:lnTo>
                  <a:lnTo>
                    <a:pt x="93" y="166"/>
                  </a:lnTo>
                  <a:lnTo>
                    <a:pt x="93" y="165"/>
                  </a:lnTo>
                  <a:lnTo>
                    <a:pt x="93" y="166"/>
                  </a:lnTo>
                  <a:lnTo>
                    <a:pt x="94" y="166"/>
                  </a:lnTo>
                  <a:lnTo>
                    <a:pt x="94" y="167"/>
                  </a:lnTo>
                  <a:lnTo>
                    <a:pt x="94" y="166"/>
                  </a:lnTo>
                  <a:lnTo>
                    <a:pt x="95" y="166"/>
                  </a:lnTo>
                  <a:lnTo>
                    <a:pt x="95" y="168"/>
                  </a:lnTo>
                  <a:lnTo>
                    <a:pt x="95" y="166"/>
                  </a:lnTo>
                  <a:lnTo>
                    <a:pt x="96" y="166"/>
                  </a:lnTo>
                  <a:lnTo>
                    <a:pt x="96" y="167"/>
                  </a:lnTo>
                  <a:lnTo>
                    <a:pt x="97" y="167"/>
                  </a:lnTo>
                  <a:lnTo>
                    <a:pt x="98" y="167"/>
                  </a:lnTo>
                  <a:lnTo>
                    <a:pt x="98" y="165"/>
                  </a:lnTo>
                  <a:lnTo>
                    <a:pt x="98" y="166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100" y="167"/>
                  </a:lnTo>
                  <a:lnTo>
                    <a:pt x="100" y="163"/>
                  </a:lnTo>
                  <a:lnTo>
                    <a:pt x="100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1" y="166"/>
                  </a:lnTo>
                  <a:lnTo>
                    <a:pt x="102" y="166"/>
                  </a:lnTo>
                  <a:lnTo>
                    <a:pt x="102" y="167"/>
                  </a:lnTo>
                  <a:lnTo>
                    <a:pt x="103" y="166"/>
                  </a:lnTo>
                  <a:lnTo>
                    <a:pt x="103" y="163"/>
                  </a:lnTo>
                  <a:lnTo>
                    <a:pt x="104" y="163"/>
                  </a:lnTo>
                  <a:lnTo>
                    <a:pt x="104" y="166"/>
                  </a:lnTo>
                  <a:lnTo>
                    <a:pt x="105" y="166"/>
                  </a:lnTo>
                  <a:lnTo>
                    <a:pt x="105" y="167"/>
                  </a:lnTo>
                  <a:lnTo>
                    <a:pt x="105" y="166"/>
                  </a:lnTo>
                  <a:lnTo>
                    <a:pt x="106" y="166"/>
                  </a:lnTo>
                  <a:lnTo>
                    <a:pt x="106" y="168"/>
                  </a:lnTo>
                  <a:lnTo>
                    <a:pt x="106" y="167"/>
                  </a:lnTo>
                  <a:lnTo>
                    <a:pt x="107" y="167"/>
                  </a:lnTo>
                  <a:lnTo>
                    <a:pt x="107" y="168"/>
                  </a:lnTo>
                  <a:lnTo>
                    <a:pt x="108" y="167"/>
                  </a:lnTo>
                  <a:lnTo>
                    <a:pt x="109" y="167"/>
                  </a:lnTo>
                  <a:lnTo>
                    <a:pt x="110" y="167"/>
                  </a:lnTo>
                  <a:lnTo>
                    <a:pt x="110" y="166"/>
                  </a:lnTo>
                  <a:lnTo>
                    <a:pt x="111" y="166"/>
                  </a:lnTo>
                  <a:lnTo>
                    <a:pt x="111" y="168"/>
                  </a:lnTo>
                  <a:lnTo>
                    <a:pt x="111" y="166"/>
                  </a:lnTo>
                  <a:lnTo>
                    <a:pt x="112" y="166"/>
                  </a:lnTo>
                  <a:lnTo>
                    <a:pt x="112" y="168"/>
                  </a:lnTo>
                  <a:lnTo>
                    <a:pt x="112" y="166"/>
                  </a:lnTo>
                  <a:lnTo>
                    <a:pt x="113" y="166"/>
                  </a:lnTo>
                  <a:lnTo>
                    <a:pt x="113" y="168"/>
                  </a:lnTo>
                  <a:lnTo>
                    <a:pt x="113" y="166"/>
                  </a:lnTo>
                  <a:lnTo>
                    <a:pt x="114" y="166"/>
                  </a:lnTo>
                  <a:lnTo>
                    <a:pt x="114" y="167"/>
                  </a:lnTo>
                  <a:lnTo>
                    <a:pt x="114" y="166"/>
                  </a:lnTo>
                  <a:lnTo>
                    <a:pt x="115" y="166"/>
                  </a:lnTo>
                  <a:lnTo>
                    <a:pt x="115" y="167"/>
                  </a:lnTo>
                  <a:lnTo>
                    <a:pt x="116" y="167"/>
                  </a:lnTo>
                  <a:lnTo>
                    <a:pt x="117" y="167"/>
                  </a:lnTo>
                  <a:lnTo>
                    <a:pt x="118" y="167"/>
                  </a:lnTo>
                  <a:lnTo>
                    <a:pt x="118" y="168"/>
                  </a:lnTo>
                  <a:lnTo>
                    <a:pt x="118" y="167"/>
                  </a:lnTo>
                  <a:lnTo>
                    <a:pt x="119" y="167"/>
                  </a:lnTo>
                  <a:lnTo>
                    <a:pt x="119" y="168"/>
                  </a:lnTo>
                  <a:lnTo>
                    <a:pt x="119" y="167"/>
                  </a:lnTo>
                  <a:lnTo>
                    <a:pt x="120" y="167"/>
                  </a:lnTo>
                  <a:lnTo>
                    <a:pt x="120" y="168"/>
                  </a:lnTo>
                  <a:lnTo>
                    <a:pt x="121" y="167"/>
                  </a:lnTo>
                  <a:lnTo>
                    <a:pt x="121" y="166"/>
                  </a:lnTo>
                  <a:lnTo>
                    <a:pt x="122" y="166"/>
                  </a:lnTo>
                  <a:lnTo>
                    <a:pt x="122" y="167"/>
                  </a:lnTo>
                  <a:lnTo>
                    <a:pt x="122" y="166"/>
                  </a:lnTo>
                  <a:lnTo>
                    <a:pt x="123" y="166"/>
                  </a:lnTo>
                  <a:lnTo>
                    <a:pt x="123" y="167"/>
                  </a:lnTo>
                  <a:lnTo>
                    <a:pt x="123" y="166"/>
                  </a:lnTo>
                  <a:lnTo>
                    <a:pt x="124" y="166"/>
                  </a:lnTo>
                  <a:lnTo>
                    <a:pt x="124" y="167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7"/>
                  </a:lnTo>
                  <a:lnTo>
                    <a:pt x="125" y="166"/>
                  </a:lnTo>
                  <a:lnTo>
                    <a:pt x="126" y="166"/>
                  </a:lnTo>
                  <a:lnTo>
                    <a:pt x="126" y="167"/>
                  </a:lnTo>
                  <a:lnTo>
                    <a:pt x="127" y="167"/>
                  </a:lnTo>
                  <a:lnTo>
                    <a:pt x="127" y="168"/>
                  </a:lnTo>
                  <a:lnTo>
                    <a:pt x="127" y="167"/>
                  </a:lnTo>
                  <a:lnTo>
                    <a:pt x="128" y="167"/>
                  </a:lnTo>
                  <a:lnTo>
                    <a:pt x="128" y="168"/>
                  </a:lnTo>
                  <a:lnTo>
                    <a:pt x="128" y="167"/>
                  </a:lnTo>
                  <a:lnTo>
                    <a:pt x="129" y="167"/>
                  </a:lnTo>
                  <a:lnTo>
                    <a:pt x="129" y="168"/>
                  </a:lnTo>
                  <a:lnTo>
                    <a:pt x="130" y="167"/>
                  </a:lnTo>
                  <a:lnTo>
                    <a:pt x="131" y="167"/>
                  </a:lnTo>
                  <a:lnTo>
                    <a:pt x="132" y="167"/>
                  </a:lnTo>
                  <a:lnTo>
                    <a:pt x="133" y="167"/>
                  </a:lnTo>
                  <a:lnTo>
                    <a:pt x="134" y="167"/>
                  </a:lnTo>
                  <a:lnTo>
                    <a:pt x="134" y="166"/>
                  </a:lnTo>
                  <a:lnTo>
                    <a:pt x="134" y="167"/>
                  </a:lnTo>
                  <a:lnTo>
                    <a:pt x="135" y="167"/>
                  </a:lnTo>
                  <a:lnTo>
                    <a:pt x="135" y="168"/>
                  </a:lnTo>
                  <a:lnTo>
                    <a:pt x="135" y="167"/>
                  </a:lnTo>
                  <a:lnTo>
                    <a:pt x="136" y="167"/>
                  </a:lnTo>
                  <a:lnTo>
                    <a:pt x="136" y="168"/>
                  </a:lnTo>
                  <a:lnTo>
                    <a:pt x="136" y="167"/>
                  </a:lnTo>
                  <a:lnTo>
                    <a:pt x="137" y="167"/>
                  </a:lnTo>
                  <a:lnTo>
                    <a:pt x="137" y="168"/>
                  </a:lnTo>
                  <a:lnTo>
                    <a:pt x="137" y="167"/>
                  </a:lnTo>
                  <a:lnTo>
                    <a:pt x="138" y="167"/>
                  </a:lnTo>
                  <a:lnTo>
                    <a:pt x="138" y="168"/>
                  </a:lnTo>
                  <a:lnTo>
                    <a:pt x="139" y="168"/>
                  </a:lnTo>
                  <a:lnTo>
                    <a:pt x="139" y="166"/>
                  </a:lnTo>
                  <a:lnTo>
                    <a:pt x="139" y="167"/>
                  </a:lnTo>
                  <a:lnTo>
                    <a:pt x="140" y="167"/>
                  </a:lnTo>
                  <a:lnTo>
                    <a:pt x="141" y="167"/>
                  </a:lnTo>
                  <a:lnTo>
                    <a:pt x="142" y="167"/>
                  </a:lnTo>
                  <a:lnTo>
                    <a:pt x="143" y="167"/>
                  </a:lnTo>
                  <a:lnTo>
                    <a:pt x="143" y="166"/>
                  </a:lnTo>
                  <a:lnTo>
                    <a:pt x="144" y="166"/>
                  </a:lnTo>
                  <a:lnTo>
                    <a:pt x="144" y="167"/>
                  </a:lnTo>
                  <a:lnTo>
                    <a:pt x="144" y="166"/>
                  </a:lnTo>
                  <a:lnTo>
                    <a:pt x="145" y="166"/>
                  </a:lnTo>
                  <a:lnTo>
                    <a:pt x="145" y="167"/>
                  </a:lnTo>
                  <a:lnTo>
                    <a:pt x="145" y="166"/>
                  </a:lnTo>
                  <a:lnTo>
                    <a:pt x="146" y="166"/>
                  </a:lnTo>
                  <a:lnTo>
                    <a:pt x="146" y="167"/>
                  </a:lnTo>
                  <a:lnTo>
                    <a:pt x="146" y="166"/>
                  </a:lnTo>
                  <a:lnTo>
                    <a:pt x="147" y="166"/>
                  </a:lnTo>
                  <a:lnTo>
                    <a:pt x="147" y="167"/>
                  </a:lnTo>
                  <a:lnTo>
                    <a:pt x="148" y="167"/>
                  </a:lnTo>
                  <a:lnTo>
                    <a:pt x="148" y="168"/>
                  </a:lnTo>
                  <a:lnTo>
                    <a:pt x="149" y="168"/>
                  </a:lnTo>
                  <a:lnTo>
                    <a:pt x="149" y="166"/>
                  </a:lnTo>
                  <a:lnTo>
                    <a:pt x="149" y="167"/>
                  </a:lnTo>
                  <a:lnTo>
                    <a:pt x="150" y="167"/>
                  </a:lnTo>
                  <a:lnTo>
                    <a:pt x="150" y="168"/>
                  </a:lnTo>
                  <a:lnTo>
                    <a:pt x="150" y="167"/>
                  </a:lnTo>
                  <a:lnTo>
                    <a:pt x="151" y="167"/>
                  </a:lnTo>
                  <a:lnTo>
                    <a:pt x="151" y="168"/>
                  </a:lnTo>
                  <a:lnTo>
                    <a:pt x="151" y="167"/>
                  </a:lnTo>
                  <a:lnTo>
                    <a:pt x="152" y="167"/>
                  </a:lnTo>
                  <a:lnTo>
                    <a:pt x="152" y="168"/>
                  </a:lnTo>
                  <a:lnTo>
                    <a:pt x="153" y="167"/>
                  </a:lnTo>
                  <a:lnTo>
                    <a:pt x="153" y="166"/>
                  </a:lnTo>
                  <a:lnTo>
                    <a:pt x="154" y="166"/>
                  </a:lnTo>
                  <a:lnTo>
                    <a:pt x="154" y="167"/>
                  </a:lnTo>
                  <a:lnTo>
                    <a:pt x="155" y="167"/>
                  </a:lnTo>
                  <a:lnTo>
                    <a:pt x="156" y="167"/>
                  </a:lnTo>
                  <a:lnTo>
                    <a:pt x="157" y="167"/>
                  </a:lnTo>
                  <a:lnTo>
                    <a:pt x="158" y="167"/>
                  </a:lnTo>
                  <a:lnTo>
                    <a:pt x="159" y="167"/>
                  </a:lnTo>
                  <a:lnTo>
                    <a:pt x="160" y="167"/>
                  </a:lnTo>
                  <a:lnTo>
                    <a:pt x="161" y="167"/>
                  </a:lnTo>
                  <a:lnTo>
                    <a:pt x="162" y="167"/>
                  </a:lnTo>
                  <a:lnTo>
                    <a:pt x="162" y="168"/>
                  </a:lnTo>
                  <a:lnTo>
                    <a:pt x="163" y="167"/>
                  </a:lnTo>
                  <a:lnTo>
                    <a:pt x="164" y="167"/>
                  </a:lnTo>
                  <a:lnTo>
                    <a:pt x="164" y="166"/>
                  </a:lnTo>
                  <a:lnTo>
                    <a:pt x="164" y="167"/>
                  </a:lnTo>
                  <a:lnTo>
                    <a:pt x="165" y="167"/>
                  </a:lnTo>
                  <a:lnTo>
                    <a:pt x="166" y="167"/>
                  </a:lnTo>
                  <a:lnTo>
                    <a:pt x="166" y="138"/>
                  </a:lnTo>
                  <a:lnTo>
                    <a:pt x="166" y="157"/>
                  </a:lnTo>
                  <a:lnTo>
                    <a:pt x="167" y="157"/>
                  </a:lnTo>
                  <a:lnTo>
                    <a:pt x="167" y="166"/>
                  </a:lnTo>
                  <a:lnTo>
                    <a:pt x="167" y="165"/>
                  </a:lnTo>
                  <a:lnTo>
                    <a:pt x="168" y="165"/>
                  </a:lnTo>
                  <a:lnTo>
                    <a:pt x="168" y="167"/>
                  </a:lnTo>
                  <a:lnTo>
                    <a:pt x="169" y="167"/>
                  </a:lnTo>
                  <a:lnTo>
                    <a:pt x="169" y="168"/>
                  </a:lnTo>
                  <a:lnTo>
                    <a:pt x="169" y="167"/>
                  </a:lnTo>
                  <a:lnTo>
                    <a:pt x="170" y="167"/>
                  </a:lnTo>
                  <a:lnTo>
                    <a:pt x="170" y="168"/>
                  </a:lnTo>
                  <a:lnTo>
                    <a:pt x="170" y="167"/>
                  </a:lnTo>
                  <a:lnTo>
                    <a:pt x="171" y="167"/>
                  </a:lnTo>
                  <a:lnTo>
                    <a:pt x="171" y="168"/>
                  </a:lnTo>
                  <a:lnTo>
                    <a:pt x="171" y="167"/>
                  </a:lnTo>
                  <a:lnTo>
                    <a:pt x="172" y="167"/>
                  </a:lnTo>
                  <a:lnTo>
                    <a:pt x="172" y="168"/>
                  </a:lnTo>
                  <a:lnTo>
                    <a:pt x="172" y="167"/>
                  </a:lnTo>
                  <a:lnTo>
                    <a:pt x="173" y="167"/>
                  </a:lnTo>
                  <a:lnTo>
                    <a:pt x="173" y="168"/>
                  </a:lnTo>
                  <a:lnTo>
                    <a:pt x="174" y="168"/>
                  </a:lnTo>
                  <a:lnTo>
                    <a:pt x="174" y="166"/>
                  </a:lnTo>
                  <a:lnTo>
                    <a:pt x="174" y="167"/>
                  </a:lnTo>
                  <a:lnTo>
                    <a:pt x="175" y="167"/>
                  </a:lnTo>
                  <a:lnTo>
                    <a:pt x="175" y="168"/>
                  </a:lnTo>
                  <a:lnTo>
                    <a:pt x="175" y="167"/>
                  </a:lnTo>
                  <a:lnTo>
                    <a:pt x="176" y="167"/>
                  </a:lnTo>
                  <a:lnTo>
                    <a:pt x="176" y="168"/>
                  </a:lnTo>
                  <a:lnTo>
                    <a:pt x="176" y="167"/>
                  </a:lnTo>
                  <a:lnTo>
                    <a:pt x="177" y="167"/>
                  </a:lnTo>
                  <a:lnTo>
                    <a:pt x="177" y="168"/>
                  </a:lnTo>
                  <a:lnTo>
                    <a:pt x="177" y="167"/>
                  </a:lnTo>
                  <a:lnTo>
                    <a:pt x="178" y="167"/>
                  </a:lnTo>
                  <a:lnTo>
                    <a:pt x="178" y="168"/>
                  </a:lnTo>
                  <a:lnTo>
                    <a:pt x="178" y="167"/>
                  </a:lnTo>
                  <a:lnTo>
                    <a:pt x="179" y="167"/>
                  </a:lnTo>
                  <a:lnTo>
                    <a:pt x="179" y="168"/>
                  </a:lnTo>
                  <a:lnTo>
                    <a:pt x="179" y="167"/>
                  </a:lnTo>
                  <a:lnTo>
                    <a:pt x="180" y="167"/>
                  </a:lnTo>
                  <a:lnTo>
                    <a:pt x="180" y="168"/>
                  </a:lnTo>
                  <a:lnTo>
                    <a:pt x="180" y="167"/>
                  </a:lnTo>
                  <a:lnTo>
                    <a:pt x="181" y="167"/>
                  </a:lnTo>
                  <a:lnTo>
                    <a:pt x="181" y="168"/>
                  </a:lnTo>
                  <a:lnTo>
                    <a:pt x="181" y="167"/>
                  </a:lnTo>
                  <a:lnTo>
                    <a:pt x="182" y="167"/>
                  </a:lnTo>
                  <a:lnTo>
                    <a:pt x="182" y="168"/>
                  </a:lnTo>
                  <a:lnTo>
                    <a:pt x="182" y="167"/>
                  </a:lnTo>
                  <a:lnTo>
                    <a:pt x="183" y="167"/>
                  </a:lnTo>
                  <a:lnTo>
                    <a:pt x="183" y="168"/>
                  </a:lnTo>
                  <a:lnTo>
                    <a:pt x="183" y="167"/>
                  </a:lnTo>
                  <a:lnTo>
                    <a:pt x="184" y="167"/>
                  </a:lnTo>
                  <a:lnTo>
                    <a:pt x="184" y="168"/>
                  </a:lnTo>
                  <a:lnTo>
                    <a:pt x="184" y="167"/>
                  </a:lnTo>
                  <a:lnTo>
                    <a:pt x="185" y="167"/>
                  </a:lnTo>
                  <a:lnTo>
                    <a:pt x="185" y="168"/>
                  </a:lnTo>
                  <a:lnTo>
                    <a:pt x="185" y="167"/>
                  </a:lnTo>
                  <a:lnTo>
                    <a:pt x="186" y="167"/>
                  </a:lnTo>
                  <a:lnTo>
                    <a:pt x="186" y="168"/>
                  </a:lnTo>
                  <a:lnTo>
                    <a:pt x="186" y="167"/>
                  </a:lnTo>
                  <a:lnTo>
                    <a:pt x="187" y="167"/>
                  </a:lnTo>
                  <a:lnTo>
                    <a:pt x="187" y="168"/>
                  </a:lnTo>
                  <a:lnTo>
                    <a:pt x="187" y="167"/>
                  </a:lnTo>
                  <a:lnTo>
                    <a:pt x="188" y="167"/>
                  </a:lnTo>
                  <a:lnTo>
                    <a:pt x="188" y="168"/>
                  </a:lnTo>
                  <a:lnTo>
                    <a:pt x="188" y="167"/>
                  </a:lnTo>
                  <a:lnTo>
                    <a:pt x="189" y="167"/>
                  </a:lnTo>
                  <a:lnTo>
                    <a:pt x="189" y="168"/>
                  </a:lnTo>
                  <a:lnTo>
                    <a:pt x="189" y="167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90" y="167"/>
                  </a:lnTo>
                  <a:lnTo>
                    <a:pt x="191" y="167"/>
                  </a:lnTo>
                  <a:lnTo>
                    <a:pt x="191" y="168"/>
                  </a:lnTo>
                  <a:lnTo>
                    <a:pt x="191" y="167"/>
                  </a:lnTo>
                  <a:lnTo>
                    <a:pt x="192" y="167"/>
                  </a:lnTo>
                  <a:lnTo>
                    <a:pt x="192" y="168"/>
                  </a:lnTo>
                  <a:lnTo>
                    <a:pt x="192" y="167"/>
                  </a:lnTo>
                  <a:lnTo>
                    <a:pt x="193" y="167"/>
                  </a:lnTo>
                  <a:lnTo>
                    <a:pt x="193" y="168"/>
                  </a:lnTo>
                  <a:lnTo>
                    <a:pt x="193" y="167"/>
                  </a:lnTo>
                  <a:lnTo>
                    <a:pt x="194" y="167"/>
                  </a:lnTo>
                  <a:lnTo>
                    <a:pt x="194" y="168"/>
                  </a:lnTo>
                  <a:lnTo>
                    <a:pt x="194" y="167"/>
                  </a:lnTo>
                  <a:lnTo>
                    <a:pt x="195" y="167"/>
                  </a:lnTo>
                  <a:lnTo>
                    <a:pt x="195" y="168"/>
                  </a:lnTo>
                  <a:lnTo>
                    <a:pt x="196" y="167"/>
                  </a:lnTo>
                  <a:lnTo>
                    <a:pt x="196" y="164"/>
                  </a:lnTo>
                  <a:lnTo>
                    <a:pt x="196" y="165"/>
                  </a:lnTo>
                  <a:lnTo>
                    <a:pt x="197" y="165"/>
                  </a:lnTo>
                  <a:lnTo>
                    <a:pt x="197" y="168"/>
                  </a:lnTo>
                  <a:lnTo>
                    <a:pt x="197" y="166"/>
                  </a:lnTo>
                  <a:lnTo>
                    <a:pt x="198" y="166"/>
                  </a:lnTo>
                  <a:lnTo>
                    <a:pt x="198" y="168"/>
                  </a:lnTo>
                  <a:lnTo>
                    <a:pt x="198" y="167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7"/>
                  </a:lnTo>
                  <a:lnTo>
                    <a:pt x="200" y="167"/>
                  </a:lnTo>
                  <a:lnTo>
                    <a:pt x="200" y="168"/>
                  </a:lnTo>
                  <a:lnTo>
                    <a:pt x="200" y="167"/>
                  </a:lnTo>
                  <a:lnTo>
                    <a:pt x="201" y="167"/>
                  </a:lnTo>
                  <a:lnTo>
                    <a:pt x="201" y="168"/>
                  </a:lnTo>
                  <a:lnTo>
                    <a:pt x="201" y="167"/>
                  </a:lnTo>
                  <a:lnTo>
                    <a:pt x="202" y="167"/>
                  </a:lnTo>
                  <a:lnTo>
                    <a:pt x="202" y="168"/>
                  </a:lnTo>
                  <a:lnTo>
                    <a:pt x="203" y="167"/>
                  </a:lnTo>
                  <a:lnTo>
                    <a:pt x="204" y="167"/>
                  </a:lnTo>
                  <a:lnTo>
                    <a:pt x="205" y="167"/>
                  </a:lnTo>
                  <a:lnTo>
                    <a:pt x="206" y="167"/>
                  </a:lnTo>
                  <a:lnTo>
                    <a:pt x="207" y="167"/>
                  </a:lnTo>
                  <a:lnTo>
                    <a:pt x="208" y="167"/>
                  </a:lnTo>
                  <a:lnTo>
                    <a:pt x="209" y="167"/>
                  </a:lnTo>
                  <a:lnTo>
                    <a:pt x="210" y="167"/>
                  </a:lnTo>
                  <a:lnTo>
                    <a:pt x="211" y="167"/>
                  </a:lnTo>
                  <a:lnTo>
                    <a:pt x="211" y="168"/>
                  </a:lnTo>
                  <a:lnTo>
                    <a:pt x="211" y="167"/>
                  </a:lnTo>
                  <a:lnTo>
                    <a:pt x="212" y="167"/>
                  </a:lnTo>
                  <a:lnTo>
                    <a:pt x="212" y="168"/>
                  </a:lnTo>
                  <a:lnTo>
                    <a:pt x="212" y="167"/>
                  </a:lnTo>
                  <a:lnTo>
                    <a:pt x="213" y="167"/>
                  </a:lnTo>
                  <a:lnTo>
                    <a:pt x="213" y="168"/>
                  </a:lnTo>
                  <a:lnTo>
                    <a:pt x="213" y="167"/>
                  </a:lnTo>
                  <a:lnTo>
                    <a:pt x="214" y="167"/>
                  </a:lnTo>
                  <a:lnTo>
                    <a:pt x="214" y="168"/>
                  </a:lnTo>
                  <a:lnTo>
                    <a:pt x="214" y="167"/>
                  </a:lnTo>
                  <a:lnTo>
                    <a:pt x="215" y="167"/>
                  </a:lnTo>
                  <a:lnTo>
                    <a:pt x="215" y="168"/>
                  </a:lnTo>
                  <a:lnTo>
                    <a:pt x="215" y="167"/>
                  </a:lnTo>
                  <a:lnTo>
                    <a:pt x="216" y="167"/>
                  </a:lnTo>
                  <a:lnTo>
                    <a:pt x="216" y="168"/>
                  </a:lnTo>
                  <a:lnTo>
                    <a:pt x="217" y="168"/>
                  </a:lnTo>
                  <a:lnTo>
                    <a:pt x="217" y="166"/>
                  </a:lnTo>
                  <a:lnTo>
                    <a:pt x="218" y="166"/>
                  </a:lnTo>
                  <a:lnTo>
                    <a:pt x="218" y="167"/>
                  </a:lnTo>
                  <a:lnTo>
                    <a:pt x="218" y="166"/>
                  </a:lnTo>
                  <a:lnTo>
                    <a:pt x="219" y="166"/>
                  </a:lnTo>
                  <a:lnTo>
                    <a:pt x="219" y="167"/>
                  </a:lnTo>
                  <a:lnTo>
                    <a:pt x="219" y="166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1" y="167"/>
                  </a:lnTo>
                  <a:lnTo>
                    <a:pt x="222" y="167"/>
                  </a:lnTo>
                  <a:lnTo>
                    <a:pt x="222" y="166"/>
                  </a:lnTo>
                  <a:lnTo>
                    <a:pt x="223" y="166"/>
                  </a:lnTo>
                  <a:lnTo>
                    <a:pt x="223" y="167"/>
                  </a:lnTo>
                  <a:lnTo>
                    <a:pt x="224" y="167"/>
                  </a:lnTo>
                  <a:lnTo>
                    <a:pt x="225" y="167"/>
                  </a:lnTo>
                  <a:lnTo>
                    <a:pt x="226" y="167"/>
                  </a:lnTo>
                  <a:lnTo>
                    <a:pt x="226" y="168"/>
                  </a:lnTo>
                  <a:lnTo>
                    <a:pt x="226" y="167"/>
                  </a:lnTo>
                  <a:lnTo>
                    <a:pt x="227" y="167"/>
                  </a:lnTo>
                  <a:lnTo>
                    <a:pt x="227" y="168"/>
                  </a:lnTo>
                  <a:lnTo>
                    <a:pt x="227" y="167"/>
                  </a:lnTo>
                  <a:lnTo>
                    <a:pt x="228" y="167"/>
                  </a:lnTo>
                  <a:lnTo>
                    <a:pt x="228" y="168"/>
                  </a:lnTo>
                  <a:lnTo>
                    <a:pt x="228" y="167"/>
                  </a:lnTo>
                  <a:lnTo>
                    <a:pt x="229" y="167"/>
                  </a:lnTo>
                  <a:lnTo>
                    <a:pt x="229" y="168"/>
                  </a:lnTo>
                  <a:lnTo>
                    <a:pt x="229" y="167"/>
                  </a:lnTo>
                  <a:lnTo>
                    <a:pt x="230" y="167"/>
                  </a:lnTo>
                  <a:lnTo>
                    <a:pt x="230" y="168"/>
                  </a:lnTo>
                  <a:lnTo>
                    <a:pt x="230" y="167"/>
                  </a:lnTo>
                  <a:lnTo>
                    <a:pt x="231" y="167"/>
                  </a:lnTo>
                  <a:lnTo>
                    <a:pt x="231" y="168"/>
                  </a:lnTo>
                  <a:lnTo>
                    <a:pt x="231" y="167"/>
                  </a:lnTo>
                  <a:lnTo>
                    <a:pt x="232" y="167"/>
                  </a:lnTo>
                  <a:lnTo>
                    <a:pt x="232" y="168"/>
                  </a:lnTo>
                  <a:lnTo>
                    <a:pt x="233" y="167"/>
                  </a:lnTo>
                  <a:lnTo>
                    <a:pt x="234" y="167"/>
                  </a:lnTo>
                  <a:lnTo>
                    <a:pt x="234" y="168"/>
                  </a:lnTo>
                  <a:lnTo>
                    <a:pt x="234" y="167"/>
                  </a:lnTo>
                  <a:lnTo>
                    <a:pt x="235" y="167"/>
                  </a:lnTo>
                  <a:lnTo>
                    <a:pt x="235" y="168"/>
                  </a:lnTo>
                  <a:lnTo>
                    <a:pt x="236" y="167"/>
                  </a:lnTo>
                  <a:lnTo>
                    <a:pt x="237" y="167"/>
                  </a:lnTo>
                  <a:lnTo>
                    <a:pt x="237" y="168"/>
                  </a:lnTo>
                  <a:lnTo>
                    <a:pt x="237" y="167"/>
                  </a:lnTo>
                  <a:lnTo>
                    <a:pt x="238" y="167"/>
                  </a:lnTo>
                  <a:lnTo>
                    <a:pt x="238" y="168"/>
                  </a:lnTo>
                  <a:lnTo>
                    <a:pt x="238" y="167"/>
                  </a:lnTo>
                  <a:lnTo>
                    <a:pt x="239" y="167"/>
                  </a:lnTo>
                  <a:lnTo>
                    <a:pt x="239" y="168"/>
                  </a:lnTo>
                  <a:lnTo>
                    <a:pt x="239" y="167"/>
                  </a:lnTo>
                  <a:lnTo>
                    <a:pt x="240" y="167"/>
                  </a:lnTo>
                  <a:lnTo>
                    <a:pt x="240" y="168"/>
                  </a:lnTo>
                  <a:lnTo>
                    <a:pt x="240" y="167"/>
                  </a:lnTo>
                  <a:lnTo>
                    <a:pt x="241" y="167"/>
                  </a:lnTo>
                  <a:lnTo>
                    <a:pt x="241" y="168"/>
                  </a:lnTo>
                  <a:lnTo>
                    <a:pt x="241" y="167"/>
                  </a:lnTo>
                  <a:lnTo>
                    <a:pt x="242" y="167"/>
                  </a:lnTo>
                  <a:lnTo>
                    <a:pt x="242" y="168"/>
                  </a:lnTo>
                  <a:lnTo>
                    <a:pt x="243" y="167"/>
                  </a:lnTo>
                  <a:lnTo>
                    <a:pt x="244" y="167"/>
                  </a:lnTo>
                  <a:lnTo>
                    <a:pt x="244" y="168"/>
                  </a:lnTo>
                  <a:lnTo>
                    <a:pt x="245" y="167"/>
                  </a:lnTo>
                  <a:lnTo>
                    <a:pt x="246" y="167"/>
                  </a:lnTo>
                  <a:lnTo>
                    <a:pt x="246" y="168"/>
                  </a:lnTo>
                  <a:lnTo>
                    <a:pt x="246" y="167"/>
                  </a:lnTo>
                  <a:lnTo>
                    <a:pt x="247" y="167"/>
                  </a:lnTo>
                  <a:lnTo>
                    <a:pt x="247" y="168"/>
                  </a:lnTo>
                  <a:lnTo>
                    <a:pt x="247" y="167"/>
                  </a:lnTo>
                  <a:lnTo>
                    <a:pt x="248" y="167"/>
                  </a:lnTo>
                  <a:lnTo>
                    <a:pt x="248" y="168"/>
                  </a:lnTo>
                  <a:lnTo>
                    <a:pt x="248" y="167"/>
                  </a:lnTo>
                  <a:lnTo>
                    <a:pt x="249" y="167"/>
                  </a:lnTo>
                  <a:lnTo>
                    <a:pt x="249" y="168"/>
                  </a:lnTo>
                  <a:lnTo>
                    <a:pt x="249" y="167"/>
                  </a:lnTo>
                  <a:lnTo>
                    <a:pt x="250" y="167"/>
                  </a:lnTo>
                  <a:lnTo>
                    <a:pt x="250" y="168"/>
                  </a:lnTo>
                  <a:lnTo>
                    <a:pt x="250" y="167"/>
                  </a:lnTo>
                  <a:lnTo>
                    <a:pt x="251" y="167"/>
                  </a:lnTo>
                  <a:lnTo>
                    <a:pt x="251" y="168"/>
                  </a:lnTo>
                  <a:lnTo>
                    <a:pt x="251" y="167"/>
                  </a:lnTo>
                  <a:lnTo>
                    <a:pt x="252" y="167"/>
                  </a:lnTo>
                  <a:lnTo>
                    <a:pt x="252" y="168"/>
                  </a:lnTo>
                  <a:lnTo>
                    <a:pt x="252" y="167"/>
                  </a:lnTo>
                  <a:lnTo>
                    <a:pt x="253" y="167"/>
                  </a:lnTo>
                  <a:lnTo>
                    <a:pt x="253" y="168"/>
                  </a:lnTo>
                  <a:lnTo>
                    <a:pt x="253" y="167"/>
                  </a:lnTo>
                  <a:lnTo>
                    <a:pt x="254" y="167"/>
                  </a:lnTo>
                  <a:lnTo>
                    <a:pt x="254" y="168"/>
                  </a:lnTo>
                  <a:lnTo>
                    <a:pt x="254" y="167"/>
                  </a:lnTo>
                  <a:lnTo>
                    <a:pt x="255" y="167"/>
                  </a:lnTo>
                  <a:lnTo>
                    <a:pt x="255" y="168"/>
                  </a:lnTo>
                  <a:lnTo>
                    <a:pt x="255" y="167"/>
                  </a:lnTo>
                  <a:lnTo>
                    <a:pt x="256" y="167"/>
                  </a:lnTo>
                  <a:lnTo>
                    <a:pt x="256" y="168"/>
                  </a:lnTo>
                  <a:lnTo>
                    <a:pt x="256" y="167"/>
                  </a:lnTo>
                  <a:lnTo>
                    <a:pt x="257" y="167"/>
                  </a:lnTo>
                  <a:lnTo>
                    <a:pt x="257" y="168"/>
                  </a:lnTo>
                  <a:lnTo>
                    <a:pt x="257" y="167"/>
                  </a:lnTo>
                  <a:lnTo>
                    <a:pt x="258" y="167"/>
                  </a:lnTo>
                  <a:lnTo>
                    <a:pt x="258" y="168"/>
                  </a:lnTo>
                  <a:lnTo>
                    <a:pt x="259" y="167"/>
                  </a:lnTo>
                  <a:lnTo>
                    <a:pt x="260" y="167"/>
                  </a:lnTo>
                  <a:lnTo>
                    <a:pt x="261" y="167"/>
                  </a:lnTo>
                  <a:lnTo>
                    <a:pt x="261" y="168"/>
                  </a:lnTo>
                  <a:lnTo>
                    <a:pt x="261" y="167"/>
                  </a:lnTo>
                  <a:lnTo>
                    <a:pt x="262" y="167"/>
                  </a:lnTo>
                  <a:lnTo>
                    <a:pt x="262" y="168"/>
                  </a:lnTo>
                  <a:lnTo>
                    <a:pt x="262" y="167"/>
                  </a:lnTo>
                  <a:lnTo>
                    <a:pt x="263" y="167"/>
                  </a:lnTo>
                  <a:lnTo>
                    <a:pt x="263" y="168"/>
                  </a:lnTo>
                  <a:lnTo>
                    <a:pt x="264" y="168"/>
                  </a:lnTo>
                  <a:lnTo>
                    <a:pt x="265" y="168"/>
                  </a:lnTo>
                  <a:lnTo>
                    <a:pt x="265" y="167"/>
                  </a:lnTo>
                  <a:lnTo>
                    <a:pt x="266" y="167"/>
                  </a:lnTo>
                  <a:lnTo>
                    <a:pt x="266" y="168"/>
                  </a:lnTo>
                  <a:lnTo>
                    <a:pt x="267" y="167"/>
                  </a:lnTo>
                  <a:lnTo>
                    <a:pt x="268" y="167"/>
                  </a:lnTo>
                  <a:lnTo>
                    <a:pt x="268" y="168"/>
                  </a:lnTo>
                  <a:lnTo>
                    <a:pt x="268" y="167"/>
                  </a:lnTo>
                  <a:lnTo>
                    <a:pt x="269" y="167"/>
                  </a:lnTo>
                  <a:lnTo>
                    <a:pt x="269" y="168"/>
                  </a:lnTo>
                  <a:lnTo>
                    <a:pt x="270" y="167"/>
                  </a:lnTo>
                  <a:lnTo>
                    <a:pt x="270" y="114"/>
                  </a:lnTo>
                  <a:lnTo>
                    <a:pt x="270" y="141"/>
                  </a:lnTo>
                  <a:lnTo>
                    <a:pt x="271" y="141"/>
                  </a:lnTo>
                  <a:lnTo>
                    <a:pt x="271" y="163"/>
                  </a:lnTo>
                  <a:lnTo>
                    <a:pt x="271" y="166"/>
                  </a:lnTo>
                  <a:lnTo>
                    <a:pt x="272" y="166"/>
                  </a:lnTo>
                  <a:lnTo>
                    <a:pt x="272" y="167"/>
                  </a:lnTo>
                  <a:lnTo>
                    <a:pt x="273" y="167"/>
                  </a:lnTo>
                  <a:lnTo>
                    <a:pt x="274" y="167"/>
                  </a:lnTo>
                  <a:lnTo>
                    <a:pt x="275" y="167"/>
                  </a:lnTo>
                  <a:lnTo>
                    <a:pt x="275" y="168"/>
                  </a:lnTo>
                  <a:lnTo>
                    <a:pt x="275" y="167"/>
                  </a:lnTo>
                  <a:lnTo>
                    <a:pt x="276" y="167"/>
                  </a:lnTo>
                  <a:lnTo>
                    <a:pt x="276" y="168"/>
                  </a:lnTo>
                  <a:lnTo>
                    <a:pt x="276" y="167"/>
                  </a:lnTo>
                  <a:lnTo>
                    <a:pt x="277" y="167"/>
                  </a:lnTo>
                  <a:lnTo>
                    <a:pt x="277" y="168"/>
                  </a:lnTo>
                  <a:lnTo>
                    <a:pt x="277" y="167"/>
                  </a:lnTo>
                  <a:lnTo>
                    <a:pt x="278" y="167"/>
                  </a:lnTo>
                  <a:lnTo>
                    <a:pt x="278" y="168"/>
                  </a:lnTo>
                  <a:lnTo>
                    <a:pt x="279" y="167"/>
                  </a:lnTo>
                  <a:lnTo>
                    <a:pt x="279" y="168"/>
                  </a:lnTo>
                  <a:lnTo>
                    <a:pt x="280" y="168"/>
                  </a:lnTo>
                  <a:lnTo>
                    <a:pt x="281" y="168"/>
                  </a:lnTo>
                  <a:lnTo>
                    <a:pt x="281" y="167"/>
                  </a:lnTo>
                  <a:lnTo>
                    <a:pt x="282" y="167"/>
                  </a:lnTo>
                  <a:lnTo>
                    <a:pt x="282" y="168"/>
                  </a:lnTo>
                  <a:lnTo>
                    <a:pt x="282" y="167"/>
                  </a:lnTo>
                  <a:lnTo>
                    <a:pt x="283" y="167"/>
                  </a:lnTo>
                  <a:lnTo>
                    <a:pt x="283" y="168"/>
                  </a:lnTo>
                  <a:lnTo>
                    <a:pt x="284" y="168"/>
                  </a:lnTo>
                  <a:lnTo>
                    <a:pt x="284" y="163"/>
                  </a:lnTo>
                  <a:lnTo>
                    <a:pt x="284" y="165"/>
                  </a:lnTo>
                  <a:lnTo>
                    <a:pt x="285" y="165"/>
                  </a:lnTo>
                  <a:lnTo>
                    <a:pt x="285" y="166"/>
                  </a:lnTo>
                  <a:lnTo>
                    <a:pt x="285" y="167"/>
                  </a:lnTo>
                  <a:lnTo>
                    <a:pt x="286" y="167"/>
                  </a:lnTo>
                  <a:lnTo>
                    <a:pt x="286" y="168"/>
                  </a:lnTo>
                  <a:lnTo>
                    <a:pt x="286" y="167"/>
                  </a:lnTo>
                  <a:lnTo>
                    <a:pt x="287" y="167"/>
                  </a:lnTo>
                  <a:lnTo>
                    <a:pt x="287" y="168"/>
                  </a:lnTo>
                  <a:lnTo>
                    <a:pt x="288" y="168"/>
                  </a:lnTo>
                  <a:lnTo>
                    <a:pt x="289" y="168"/>
                  </a:lnTo>
                  <a:lnTo>
                    <a:pt x="289" y="167"/>
                  </a:lnTo>
                  <a:lnTo>
                    <a:pt x="289" y="168"/>
                  </a:lnTo>
                  <a:lnTo>
                    <a:pt x="290" y="168"/>
                  </a:lnTo>
                  <a:lnTo>
                    <a:pt x="291" y="168"/>
                  </a:lnTo>
                  <a:lnTo>
                    <a:pt x="291" y="167"/>
                  </a:lnTo>
                  <a:lnTo>
                    <a:pt x="291" y="168"/>
                  </a:lnTo>
                  <a:lnTo>
                    <a:pt x="292" y="168"/>
                  </a:lnTo>
                  <a:lnTo>
                    <a:pt x="293" y="168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4" y="168"/>
                  </a:lnTo>
                  <a:lnTo>
                    <a:pt x="295" y="168"/>
                  </a:lnTo>
                  <a:lnTo>
                    <a:pt x="295" y="167"/>
                  </a:lnTo>
                  <a:lnTo>
                    <a:pt x="295" y="168"/>
                  </a:lnTo>
                  <a:lnTo>
                    <a:pt x="296" y="168"/>
                  </a:lnTo>
                  <a:lnTo>
                    <a:pt x="297" y="168"/>
                  </a:lnTo>
                  <a:lnTo>
                    <a:pt x="298" y="168"/>
                  </a:lnTo>
                  <a:lnTo>
                    <a:pt x="298" y="167"/>
                  </a:lnTo>
                  <a:lnTo>
                    <a:pt x="298" y="168"/>
                  </a:lnTo>
                  <a:lnTo>
                    <a:pt x="299" y="168"/>
                  </a:lnTo>
                  <a:lnTo>
                    <a:pt x="300" y="168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1" y="168"/>
                  </a:lnTo>
                  <a:lnTo>
                    <a:pt x="301" y="167"/>
                  </a:lnTo>
                  <a:lnTo>
                    <a:pt x="302" y="167"/>
                  </a:lnTo>
                  <a:lnTo>
                    <a:pt x="302" y="168"/>
                  </a:lnTo>
                  <a:lnTo>
                    <a:pt x="303" y="168"/>
                  </a:lnTo>
                  <a:lnTo>
                    <a:pt x="304" y="168"/>
                  </a:lnTo>
                  <a:lnTo>
                    <a:pt x="304" y="167"/>
                  </a:lnTo>
                  <a:lnTo>
                    <a:pt x="305" y="167"/>
                  </a:lnTo>
                  <a:lnTo>
                    <a:pt x="305" y="168"/>
                  </a:lnTo>
                  <a:lnTo>
                    <a:pt x="305" y="167"/>
                  </a:lnTo>
                  <a:lnTo>
                    <a:pt x="306" y="167"/>
                  </a:lnTo>
                  <a:lnTo>
                    <a:pt x="306" y="168"/>
                  </a:lnTo>
                  <a:lnTo>
                    <a:pt x="307" y="168"/>
                  </a:lnTo>
                  <a:lnTo>
                    <a:pt x="308" y="168"/>
                  </a:lnTo>
                  <a:lnTo>
                    <a:pt x="309" y="168"/>
                  </a:lnTo>
                  <a:lnTo>
                    <a:pt x="310" y="168"/>
                  </a:lnTo>
                  <a:lnTo>
                    <a:pt x="311" y="168"/>
                  </a:lnTo>
                  <a:lnTo>
                    <a:pt x="311" y="167"/>
                  </a:lnTo>
                  <a:lnTo>
                    <a:pt x="311" y="168"/>
                  </a:lnTo>
                  <a:lnTo>
                    <a:pt x="312" y="168"/>
                  </a:lnTo>
                  <a:lnTo>
                    <a:pt x="313" y="168"/>
                  </a:lnTo>
                  <a:lnTo>
                    <a:pt x="313" y="167"/>
                  </a:lnTo>
                  <a:lnTo>
                    <a:pt x="314" y="167"/>
                  </a:lnTo>
                  <a:lnTo>
                    <a:pt x="314" y="0"/>
                  </a:lnTo>
                  <a:lnTo>
                    <a:pt x="314" y="78"/>
                  </a:lnTo>
                  <a:lnTo>
                    <a:pt x="315" y="78"/>
                  </a:lnTo>
                  <a:lnTo>
                    <a:pt x="315" y="88"/>
                  </a:lnTo>
                  <a:lnTo>
                    <a:pt x="315" y="141"/>
                  </a:lnTo>
                  <a:lnTo>
                    <a:pt x="316" y="141"/>
                  </a:lnTo>
                  <a:lnTo>
                    <a:pt x="316" y="165"/>
                  </a:lnTo>
                  <a:lnTo>
                    <a:pt x="316" y="162"/>
                  </a:lnTo>
                  <a:lnTo>
                    <a:pt x="317" y="162"/>
                  </a:lnTo>
                  <a:lnTo>
                    <a:pt x="317" y="166"/>
                  </a:lnTo>
                  <a:lnTo>
                    <a:pt x="318" y="166"/>
                  </a:lnTo>
                  <a:lnTo>
                    <a:pt x="318" y="167"/>
                  </a:lnTo>
                  <a:lnTo>
                    <a:pt x="319" y="167"/>
                  </a:lnTo>
                  <a:lnTo>
                    <a:pt x="319" y="168"/>
                  </a:lnTo>
                  <a:lnTo>
                    <a:pt x="319" y="167"/>
                  </a:lnTo>
                  <a:lnTo>
                    <a:pt x="320" y="167"/>
                  </a:lnTo>
                  <a:lnTo>
                    <a:pt x="320" y="168"/>
                  </a:lnTo>
                  <a:lnTo>
                    <a:pt x="321" y="168"/>
                  </a:lnTo>
                  <a:lnTo>
                    <a:pt x="322" y="168"/>
                  </a:lnTo>
                  <a:lnTo>
                    <a:pt x="322" y="167"/>
                  </a:lnTo>
                  <a:lnTo>
                    <a:pt x="322" y="168"/>
                  </a:lnTo>
                  <a:lnTo>
                    <a:pt x="323" y="168"/>
                  </a:lnTo>
                  <a:lnTo>
                    <a:pt x="323" y="166"/>
                  </a:lnTo>
                  <a:lnTo>
                    <a:pt x="323" y="167"/>
                  </a:lnTo>
                  <a:lnTo>
                    <a:pt x="324" y="167"/>
                  </a:lnTo>
                  <a:lnTo>
                    <a:pt x="324" y="168"/>
                  </a:lnTo>
                  <a:lnTo>
                    <a:pt x="324" y="167"/>
                  </a:lnTo>
                  <a:lnTo>
                    <a:pt x="325" y="167"/>
                  </a:lnTo>
                  <a:lnTo>
                    <a:pt x="325" y="168"/>
                  </a:lnTo>
                  <a:lnTo>
                    <a:pt x="325" y="167"/>
                  </a:lnTo>
                  <a:lnTo>
                    <a:pt x="326" y="167"/>
                  </a:lnTo>
                  <a:lnTo>
                    <a:pt x="326" y="168"/>
                  </a:lnTo>
                  <a:lnTo>
                    <a:pt x="327" y="168"/>
                  </a:lnTo>
                  <a:lnTo>
                    <a:pt x="328" y="168"/>
                  </a:lnTo>
                  <a:lnTo>
                    <a:pt x="329" y="168"/>
                  </a:lnTo>
                  <a:lnTo>
                    <a:pt x="330" y="168"/>
                  </a:lnTo>
                  <a:lnTo>
                    <a:pt x="330" y="167"/>
                  </a:lnTo>
                  <a:lnTo>
                    <a:pt x="331" y="167"/>
                  </a:lnTo>
                  <a:lnTo>
                    <a:pt x="331" y="168"/>
                  </a:lnTo>
                  <a:lnTo>
                    <a:pt x="332" y="168"/>
                  </a:lnTo>
                  <a:lnTo>
                    <a:pt x="333" y="168"/>
                  </a:lnTo>
                  <a:lnTo>
                    <a:pt x="334" y="168"/>
                  </a:lnTo>
                  <a:lnTo>
                    <a:pt x="335" y="168"/>
                  </a:lnTo>
                  <a:lnTo>
                    <a:pt x="336" y="168"/>
                  </a:lnTo>
                  <a:lnTo>
                    <a:pt x="337" y="168"/>
                  </a:lnTo>
                  <a:lnTo>
                    <a:pt x="338" y="168"/>
                  </a:lnTo>
                  <a:lnTo>
                    <a:pt x="338" y="167"/>
                  </a:lnTo>
                  <a:lnTo>
                    <a:pt x="338" y="168"/>
                  </a:lnTo>
                  <a:lnTo>
                    <a:pt x="339" y="168"/>
                  </a:lnTo>
                  <a:lnTo>
                    <a:pt x="340" y="168"/>
                  </a:lnTo>
                  <a:lnTo>
                    <a:pt x="341" y="168"/>
                  </a:lnTo>
                  <a:lnTo>
                    <a:pt x="342" y="168"/>
                  </a:lnTo>
                  <a:lnTo>
                    <a:pt x="343" y="168"/>
                  </a:lnTo>
                  <a:lnTo>
                    <a:pt x="344" y="168"/>
                  </a:lnTo>
                  <a:lnTo>
                    <a:pt x="345" y="168"/>
                  </a:lnTo>
                  <a:lnTo>
                    <a:pt x="346" y="168"/>
                  </a:lnTo>
                  <a:lnTo>
                    <a:pt x="347" y="168"/>
                  </a:lnTo>
                  <a:lnTo>
                    <a:pt x="348" y="168"/>
                  </a:lnTo>
                  <a:lnTo>
                    <a:pt x="349" y="168"/>
                  </a:lnTo>
                  <a:lnTo>
                    <a:pt x="350" y="168"/>
                  </a:lnTo>
                  <a:lnTo>
                    <a:pt x="351" y="168"/>
                  </a:lnTo>
                  <a:lnTo>
                    <a:pt x="352" y="168"/>
                  </a:lnTo>
                  <a:lnTo>
                    <a:pt x="353" y="168"/>
                  </a:lnTo>
                  <a:lnTo>
                    <a:pt x="354" y="168"/>
                  </a:lnTo>
                  <a:lnTo>
                    <a:pt x="355" y="168"/>
                  </a:lnTo>
                  <a:lnTo>
                    <a:pt x="355" y="166"/>
                  </a:lnTo>
                  <a:lnTo>
                    <a:pt x="355" y="167"/>
                  </a:lnTo>
                  <a:lnTo>
                    <a:pt x="356" y="167"/>
                  </a:lnTo>
                  <a:lnTo>
                    <a:pt x="357" y="167"/>
                  </a:lnTo>
                  <a:lnTo>
                    <a:pt x="357" y="168"/>
                  </a:lnTo>
                  <a:lnTo>
                    <a:pt x="358" y="168"/>
                  </a:lnTo>
                  <a:lnTo>
                    <a:pt x="359" y="168"/>
                  </a:lnTo>
                  <a:lnTo>
                    <a:pt x="360" y="168"/>
                  </a:lnTo>
                  <a:lnTo>
                    <a:pt x="361" y="168"/>
                  </a:lnTo>
                  <a:lnTo>
                    <a:pt x="362" y="168"/>
                  </a:lnTo>
                  <a:lnTo>
                    <a:pt x="363" y="168"/>
                  </a:lnTo>
                  <a:lnTo>
                    <a:pt x="364" y="168"/>
                  </a:lnTo>
                  <a:lnTo>
                    <a:pt x="365" y="168"/>
                  </a:lnTo>
                  <a:lnTo>
                    <a:pt x="366" y="168"/>
                  </a:lnTo>
                  <a:lnTo>
                    <a:pt x="366" y="167"/>
                  </a:lnTo>
                  <a:lnTo>
                    <a:pt x="366" y="168"/>
                  </a:lnTo>
                  <a:lnTo>
                    <a:pt x="367" y="168"/>
                  </a:lnTo>
                  <a:lnTo>
                    <a:pt x="368" y="168"/>
                  </a:lnTo>
                  <a:lnTo>
                    <a:pt x="368" y="165"/>
                  </a:lnTo>
                  <a:lnTo>
                    <a:pt x="368" y="166"/>
                  </a:lnTo>
                  <a:lnTo>
                    <a:pt x="369" y="166"/>
                  </a:lnTo>
                  <a:lnTo>
                    <a:pt x="369" y="167"/>
                  </a:lnTo>
                  <a:lnTo>
                    <a:pt x="369" y="168"/>
                  </a:lnTo>
                  <a:lnTo>
                    <a:pt x="370" y="168"/>
                  </a:lnTo>
                  <a:lnTo>
                    <a:pt x="371" y="168"/>
                  </a:lnTo>
                  <a:lnTo>
                    <a:pt x="372" y="168"/>
                  </a:lnTo>
                  <a:lnTo>
                    <a:pt x="373" y="168"/>
                  </a:lnTo>
                  <a:lnTo>
                    <a:pt x="374" y="168"/>
                  </a:lnTo>
                  <a:lnTo>
                    <a:pt x="375" y="168"/>
                  </a:lnTo>
                  <a:lnTo>
                    <a:pt x="376" y="168"/>
                  </a:lnTo>
                  <a:lnTo>
                    <a:pt x="377" y="168"/>
                  </a:lnTo>
                  <a:lnTo>
                    <a:pt x="378" y="168"/>
                  </a:lnTo>
                  <a:lnTo>
                    <a:pt x="379" y="168"/>
                  </a:lnTo>
                  <a:lnTo>
                    <a:pt x="380" y="168"/>
                  </a:lnTo>
                  <a:lnTo>
                    <a:pt x="381" y="168"/>
                  </a:lnTo>
                  <a:lnTo>
                    <a:pt x="382" y="168"/>
                  </a:lnTo>
                  <a:lnTo>
                    <a:pt x="383" y="168"/>
                  </a:lnTo>
                  <a:lnTo>
                    <a:pt x="384" y="168"/>
                  </a:lnTo>
                  <a:lnTo>
                    <a:pt x="385" y="168"/>
                  </a:lnTo>
                  <a:lnTo>
                    <a:pt x="386" y="168"/>
                  </a:lnTo>
                  <a:lnTo>
                    <a:pt x="387" y="168"/>
                  </a:lnTo>
                  <a:lnTo>
                    <a:pt x="388" y="168"/>
                  </a:lnTo>
                  <a:lnTo>
                    <a:pt x="389" y="168"/>
                  </a:lnTo>
                  <a:lnTo>
                    <a:pt x="390" y="168"/>
                  </a:lnTo>
                  <a:lnTo>
                    <a:pt x="391" y="168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4" y="168"/>
                  </a:lnTo>
                  <a:lnTo>
                    <a:pt x="395" y="168"/>
                  </a:lnTo>
                  <a:lnTo>
                    <a:pt x="396" y="168"/>
                  </a:lnTo>
                  <a:lnTo>
                    <a:pt x="397" y="168"/>
                  </a:lnTo>
                  <a:lnTo>
                    <a:pt x="398" y="168"/>
                  </a:lnTo>
                  <a:lnTo>
                    <a:pt x="399" y="168"/>
                  </a:lnTo>
                  <a:lnTo>
                    <a:pt x="400" y="168"/>
                  </a:lnTo>
                  <a:lnTo>
                    <a:pt x="401" y="168"/>
                  </a:lnTo>
                  <a:lnTo>
                    <a:pt x="402" y="168"/>
                  </a:lnTo>
                  <a:lnTo>
                    <a:pt x="403" y="168"/>
                  </a:lnTo>
                  <a:lnTo>
                    <a:pt x="404" y="168"/>
                  </a:lnTo>
                  <a:lnTo>
                    <a:pt x="405" y="168"/>
                  </a:lnTo>
                  <a:lnTo>
                    <a:pt x="406" y="168"/>
                  </a:lnTo>
                  <a:lnTo>
                    <a:pt x="407" y="168"/>
                  </a:lnTo>
                  <a:lnTo>
                    <a:pt x="408" y="168"/>
                  </a:lnTo>
                  <a:lnTo>
                    <a:pt x="409" y="168"/>
                  </a:lnTo>
                  <a:lnTo>
                    <a:pt x="410" y="168"/>
                  </a:lnTo>
                  <a:lnTo>
                    <a:pt x="411" y="168"/>
                  </a:lnTo>
                  <a:lnTo>
                    <a:pt x="412" y="168"/>
                  </a:lnTo>
                  <a:lnTo>
                    <a:pt x="413" y="168"/>
                  </a:lnTo>
                  <a:lnTo>
                    <a:pt x="414" y="168"/>
                  </a:lnTo>
                  <a:lnTo>
                    <a:pt x="415" y="168"/>
                  </a:lnTo>
                  <a:lnTo>
                    <a:pt x="416" y="168"/>
                  </a:lnTo>
                  <a:lnTo>
                    <a:pt x="417" y="168"/>
                  </a:lnTo>
                  <a:lnTo>
                    <a:pt x="418" y="168"/>
                  </a:lnTo>
                  <a:lnTo>
                    <a:pt x="418" y="164"/>
                  </a:lnTo>
                  <a:lnTo>
                    <a:pt x="418" y="166"/>
                  </a:lnTo>
                  <a:lnTo>
                    <a:pt x="419" y="166"/>
                  </a:lnTo>
                  <a:lnTo>
                    <a:pt x="419" y="168"/>
                  </a:lnTo>
                  <a:lnTo>
                    <a:pt x="419" y="167"/>
                  </a:lnTo>
                  <a:lnTo>
                    <a:pt x="420" y="167"/>
                  </a:lnTo>
                  <a:lnTo>
                    <a:pt x="420" y="168"/>
                  </a:lnTo>
                  <a:lnTo>
                    <a:pt x="421" y="168"/>
                  </a:lnTo>
                  <a:lnTo>
                    <a:pt x="422" y="168"/>
                  </a:lnTo>
                  <a:lnTo>
                    <a:pt x="423" y="168"/>
                  </a:lnTo>
                  <a:lnTo>
                    <a:pt x="424" y="168"/>
                  </a:lnTo>
                  <a:lnTo>
                    <a:pt x="425" y="168"/>
                  </a:lnTo>
                  <a:lnTo>
                    <a:pt x="426" y="168"/>
                  </a:lnTo>
                  <a:lnTo>
                    <a:pt x="427" y="168"/>
                  </a:lnTo>
                  <a:lnTo>
                    <a:pt x="428" y="168"/>
                  </a:lnTo>
                  <a:lnTo>
                    <a:pt x="429" y="168"/>
                  </a:lnTo>
                  <a:lnTo>
                    <a:pt x="430" y="168"/>
                  </a:lnTo>
                  <a:lnTo>
                    <a:pt x="431" y="168"/>
                  </a:lnTo>
                  <a:lnTo>
                    <a:pt x="432" y="168"/>
                  </a:lnTo>
                  <a:lnTo>
                    <a:pt x="433" y="168"/>
                  </a:lnTo>
                  <a:lnTo>
                    <a:pt x="433" y="167"/>
                  </a:lnTo>
                  <a:lnTo>
                    <a:pt x="434" y="167"/>
                  </a:lnTo>
                  <a:lnTo>
                    <a:pt x="434" y="168"/>
                  </a:lnTo>
                  <a:lnTo>
                    <a:pt x="435" y="168"/>
                  </a:lnTo>
                  <a:lnTo>
                    <a:pt x="436" y="168"/>
                  </a:lnTo>
                  <a:lnTo>
                    <a:pt x="437" y="168"/>
                  </a:lnTo>
                  <a:lnTo>
                    <a:pt x="438" y="168"/>
                  </a:lnTo>
                  <a:lnTo>
                    <a:pt x="439" y="168"/>
                  </a:lnTo>
                  <a:lnTo>
                    <a:pt x="440" y="168"/>
                  </a:lnTo>
                  <a:lnTo>
                    <a:pt x="441" y="168"/>
                  </a:lnTo>
                  <a:lnTo>
                    <a:pt x="442" y="168"/>
                  </a:lnTo>
                  <a:lnTo>
                    <a:pt x="443" y="168"/>
                  </a:lnTo>
                  <a:lnTo>
                    <a:pt x="444" y="168"/>
                  </a:lnTo>
                  <a:lnTo>
                    <a:pt x="445" y="168"/>
                  </a:lnTo>
                  <a:lnTo>
                    <a:pt x="446" y="168"/>
                  </a:lnTo>
                  <a:lnTo>
                    <a:pt x="447" y="168"/>
                  </a:lnTo>
                  <a:lnTo>
                    <a:pt x="448" y="168"/>
                  </a:lnTo>
                  <a:lnTo>
                    <a:pt x="449" y="168"/>
                  </a:lnTo>
                  <a:lnTo>
                    <a:pt x="450" y="168"/>
                  </a:lnTo>
                  <a:lnTo>
                    <a:pt x="451" y="168"/>
                  </a:lnTo>
                  <a:lnTo>
                    <a:pt x="452" y="168"/>
                  </a:lnTo>
                  <a:lnTo>
                    <a:pt x="453" y="168"/>
                  </a:lnTo>
                  <a:lnTo>
                    <a:pt x="454" y="168"/>
                  </a:lnTo>
                  <a:lnTo>
                    <a:pt x="455" y="168"/>
                  </a:lnTo>
                  <a:lnTo>
                    <a:pt x="456" y="168"/>
                  </a:lnTo>
                  <a:lnTo>
                    <a:pt x="457" y="168"/>
                  </a:lnTo>
                  <a:lnTo>
                    <a:pt x="458" y="168"/>
                  </a:lnTo>
                  <a:lnTo>
                    <a:pt x="459" y="168"/>
                  </a:lnTo>
                  <a:lnTo>
                    <a:pt x="460" y="168"/>
                  </a:lnTo>
                  <a:lnTo>
                    <a:pt x="460" y="167"/>
                  </a:lnTo>
                  <a:lnTo>
                    <a:pt x="460" y="168"/>
                  </a:lnTo>
                  <a:lnTo>
                    <a:pt x="461" y="168"/>
                  </a:lnTo>
                  <a:lnTo>
                    <a:pt x="462" y="168"/>
                  </a:lnTo>
                  <a:lnTo>
                    <a:pt x="463" y="168"/>
                  </a:lnTo>
                  <a:lnTo>
                    <a:pt x="464" y="168"/>
                  </a:lnTo>
                  <a:lnTo>
                    <a:pt x="465" y="168"/>
                  </a:lnTo>
                  <a:lnTo>
                    <a:pt x="466" y="168"/>
                  </a:lnTo>
                  <a:lnTo>
                    <a:pt x="467" y="168"/>
                  </a:lnTo>
                  <a:lnTo>
                    <a:pt x="468" y="168"/>
                  </a:lnTo>
                  <a:lnTo>
                    <a:pt x="469" y="168"/>
                  </a:lnTo>
                  <a:lnTo>
                    <a:pt x="470" y="168"/>
                  </a:lnTo>
                  <a:lnTo>
                    <a:pt x="471" y="168"/>
                  </a:lnTo>
                  <a:lnTo>
                    <a:pt x="472" y="168"/>
                  </a:lnTo>
                  <a:lnTo>
                    <a:pt x="473" y="168"/>
                  </a:lnTo>
                  <a:lnTo>
                    <a:pt x="473" y="167"/>
                  </a:lnTo>
                  <a:lnTo>
                    <a:pt x="473" y="168"/>
                  </a:lnTo>
                  <a:lnTo>
                    <a:pt x="474" y="168"/>
                  </a:lnTo>
                  <a:lnTo>
                    <a:pt x="475" y="168"/>
                  </a:lnTo>
                  <a:lnTo>
                    <a:pt x="476" y="168"/>
                  </a:lnTo>
                  <a:lnTo>
                    <a:pt x="477" y="168"/>
                  </a:lnTo>
                  <a:lnTo>
                    <a:pt x="478" y="168"/>
                  </a:lnTo>
                  <a:lnTo>
                    <a:pt x="479" y="168"/>
                  </a:lnTo>
                  <a:lnTo>
                    <a:pt x="480" y="168"/>
                  </a:lnTo>
                  <a:lnTo>
                    <a:pt x="481" y="168"/>
                  </a:lnTo>
                  <a:lnTo>
                    <a:pt x="482" y="168"/>
                  </a:lnTo>
                  <a:lnTo>
                    <a:pt x="483" y="168"/>
                  </a:lnTo>
                  <a:lnTo>
                    <a:pt x="484" y="168"/>
                  </a:lnTo>
                  <a:lnTo>
                    <a:pt x="485" y="168"/>
                  </a:lnTo>
                  <a:lnTo>
                    <a:pt x="486" y="168"/>
                  </a:lnTo>
                  <a:lnTo>
                    <a:pt x="487" y="168"/>
                  </a:lnTo>
                  <a:lnTo>
                    <a:pt x="488" y="168"/>
                  </a:lnTo>
                  <a:lnTo>
                    <a:pt x="489" y="168"/>
                  </a:lnTo>
                  <a:lnTo>
                    <a:pt x="490" y="168"/>
                  </a:lnTo>
                  <a:lnTo>
                    <a:pt x="491" y="168"/>
                  </a:lnTo>
                  <a:lnTo>
                    <a:pt x="492" y="168"/>
                  </a:lnTo>
                  <a:lnTo>
                    <a:pt x="492" y="156"/>
                  </a:lnTo>
                  <a:lnTo>
                    <a:pt x="492" y="160"/>
                  </a:lnTo>
                  <a:lnTo>
                    <a:pt x="493" y="160"/>
                  </a:lnTo>
                  <a:lnTo>
                    <a:pt x="493" y="166"/>
                  </a:lnTo>
                  <a:lnTo>
                    <a:pt x="493" y="167"/>
                  </a:lnTo>
                  <a:lnTo>
                    <a:pt x="494" y="167"/>
                  </a:lnTo>
                  <a:lnTo>
                    <a:pt x="494" y="168"/>
                  </a:lnTo>
                  <a:lnTo>
                    <a:pt x="495" y="168"/>
                  </a:lnTo>
                  <a:lnTo>
                    <a:pt x="496" y="168"/>
                  </a:lnTo>
                  <a:lnTo>
                    <a:pt x="497" y="168"/>
                  </a:lnTo>
                  <a:lnTo>
                    <a:pt x="498" y="168"/>
                  </a:lnTo>
                  <a:lnTo>
                    <a:pt x="499" y="168"/>
                  </a:lnTo>
                  <a:lnTo>
                    <a:pt x="500" y="168"/>
                  </a:lnTo>
                  <a:lnTo>
                    <a:pt x="501" y="168"/>
                  </a:lnTo>
                  <a:lnTo>
                    <a:pt x="502" y="168"/>
                  </a:lnTo>
                  <a:lnTo>
                    <a:pt x="503" y="168"/>
                  </a:lnTo>
                  <a:lnTo>
                    <a:pt x="504" y="168"/>
                  </a:lnTo>
                  <a:lnTo>
                    <a:pt x="505" y="168"/>
                  </a:lnTo>
                  <a:lnTo>
                    <a:pt x="506" y="168"/>
                  </a:lnTo>
                  <a:lnTo>
                    <a:pt x="507" y="168"/>
                  </a:lnTo>
                  <a:lnTo>
                    <a:pt x="508" y="168"/>
                  </a:lnTo>
                  <a:lnTo>
                    <a:pt x="509" y="168"/>
                  </a:lnTo>
                  <a:lnTo>
                    <a:pt x="510" y="168"/>
                  </a:lnTo>
                  <a:lnTo>
                    <a:pt x="511" y="168"/>
                  </a:lnTo>
                  <a:lnTo>
                    <a:pt x="512" y="168"/>
                  </a:lnTo>
                  <a:lnTo>
                    <a:pt x="513" y="168"/>
                  </a:lnTo>
                  <a:lnTo>
                    <a:pt x="514" y="168"/>
                  </a:lnTo>
                  <a:lnTo>
                    <a:pt x="515" y="168"/>
                  </a:lnTo>
                  <a:lnTo>
                    <a:pt x="516" y="168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19" y="168"/>
                  </a:lnTo>
                  <a:lnTo>
                    <a:pt x="520" y="168"/>
                  </a:lnTo>
                  <a:lnTo>
                    <a:pt x="521" y="168"/>
                  </a:lnTo>
                  <a:lnTo>
                    <a:pt x="522" y="168"/>
                  </a:lnTo>
                  <a:lnTo>
                    <a:pt x="523" y="168"/>
                  </a:lnTo>
                  <a:lnTo>
                    <a:pt x="524" y="168"/>
                  </a:lnTo>
                  <a:lnTo>
                    <a:pt x="525" y="168"/>
                  </a:lnTo>
                  <a:lnTo>
                    <a:pt x="526" y="168"/>
                  </a:lnTo>
                  <a:lnTo>
                    <a:pt x="527" y="168"/>
                  </a:lnTo>
                  <a:lnTo>
                    <a:pt x="528" y="168"/>
                  </a:lnTo>
                  <a:lnTo>
                    <a:pt x="529" y="168"/>
                  </a:lnTo>
                  <a:lnTo>
                    <a:pt x="530" y="168"/>
                  </a:lnTo>
                  <a:lnTo>
                    <a:pt x="531" y="168"/>
                  </a:lnTo>
                  <a:lnTo>
                    <a:pt x="532" y="168"/>
                  </a:lnTo>
                  <a:lnTo>
                    <a:pt x="533" y="168"/>
                  </a:lnTo>
                  <a:lnTo>
                    <a:pt x="534" y="168"/>
                  </a:lnTo>
                  <a:lnTo>
                    <a:pt x="535" y="168"/>
                  </a:lnTo>
                  <a:lnTo>
                    <a:pt x="536" y="168"/>
                  </a:lnTo>
                  <a:lnTo>
                    <a:pt x="536" y="123"/>
                  </a:lnTo>
                  <a:lnTo>
                    <a:pt x="536" y="137"/>
                  </a:lnTo>
                  <a:lnTo>
                    <a:pt x="537" y="137"/>
                  </a:lnTo>
                  <a:lnTo>
                    <a:pt x="537" y="160"/>
                  </a:lnTo>
                  <a:lnTo>
                    <a:pt x="537" y="157"/>
                  </a:lnTo>
                  <a:lnTo>
                    <a:pt x="538" y="157"/>
                  </a:lnTo>
                  <a:lnTo>
                    <a:pt x="538" y="165"/>
                  </a:lnTo>
                  <a:lnTo>
                    <a:pt x="539" y="165"/>
                  </a:lnTo>
                  <a:lnTo>
                    <a:pt x="539" y="167"/>
                  </a:lnTo>
                  <a:lnTo>
                    <a:pt x="539" y="168"/>
                  </a:lnTo>
                  <a:lnTo>
                    <a:pt x="540" y="168"/>
                  </a:lnTo>
                  <a:lnTo>
                    <a:pt x="541" y="168"/>
                  </a:lnTo>
                  <a:lnTo>
                    <a:pt x="542" y="168"/>
                  </a:lnTo>
                  <a:lnTo>
                    <a:pt x="543" y="168"/>
                  </a:lnTo>
                  <a:lnTo>
                    <a:pt x="544" y="168"/>
                  </a:lnTo>
                  <a:lnTo>
                    <a:pt x="545" y="168"/>
                  </a:lnTo>
                  <a:lnTo>
                    <a:pt x="546" y="168"/>
                  </a:lnTo>
                  <a:lnTo>
                    <a:pt x="547" y="168"/>
                  </a:lnTo>
                  <a:lnTo>
                    <a:pt x="548" y="168"/>
                  </a:lnTo>
                  <a:lnTo>
                    <a:pt x="549" y="168"/>
                  </a:lnTo>
                  <a:lnTo>
                    <a:pt x="550" y="168"/>
                  </a:lnTo>
                  <a:lnTo>
                    <a:pt x="551" y="168"/>
                  </a:lnTo>
                  <a:lnTo>
                    <a:pt x="552" y="168"/>
                  </a:lnTo>
                  <a:lnTo>
                    <a:pt x="553" y="168"/>
                  </a:lnTo>
                  <a:lnTo>
                    <a:pt x="554" y="168"/>
                  </a:lnTo>
                  <a:lnTo>
                    <a:pt x="555" y="168"/>
                  </a:lnTo>
                  <a:lnTo>
                    <a:pt x="556" y="168"/>
                  </a:lnTo>
                  <a:lnTo>
                    <a:pt x="557" y="168"/>
                  </a:lnTo>
                  <a:lnTo>
                    <a:pt x="557" y="167"/>
                  </a:lnTo>
                  <a:lnTo>
                    <a:pt x="558" y="167"/>
                  </a:lnTo>
                  <a:lnTo>
                    <a:pt x="558" y="168"/>
                  </a:lnTo>
                  <a:lnTo>
                    <a:pt x="559" y="168"/>
                  </a:lnTo>
                  <a:lnTo>
                    <a:pt x="560" y="168"/>
                  </a:lnTo>
                  <a:lnTo>
                    <a:pt x="561" y="168"/>
                  </a:lnTo>
                  <a:lnTo>
                    <a:pt x="562" y="168"/>
                  </a:lnTo>
                  <a:lnTo>
                    <a:pt x="563" y="168"/>
                  </a:lnTo>
                  <a:lnTo>
                    <a:pt x="564" y="168"/>
                  </a:lnTo>
                  <a:lnTo>
                    <a:pt x="565" y="168"/>
                  </a:lnTo>
                  <a:lnTo>
                    <a:pt x="566" y="168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9" y="168"/>
                  </a:lnTo>
                  <a:lnTo>
                    <a:pt x="570" y="168"/>
                  </a:lnTo>
                  <a:lnTo>
                    <a:pt x="571" y="168"/>
                  </a:lnTo>
                  <a:lnTo>
                    <a:pt x="572" y="168"/>
                  </a:lnTo>
                  <a:lnTo>
                    <a:pt x="573" y="168"/>
                  </a:lnTo>
                  <a:lnTo>
                    <a:pt x="574" y="168"/>
                  </a:lnTo>
                  <a:lnTo>
                    <a:pt x="575" y="168"/>
                  </a:lnTo>
                  <a:lnTo>
                    <a:pt x="576" y="168"/>
                  </a:lnTo>
                  <a:lnTo>
                    <a:pt x="577" y="168"/>
                  </a:lnTo>
                  <a:lnTo>
                    <a:pt x="578" y="168"/>
                  </a:lnTo>
                  <a:lnTo>
                    <a:pt x="579" y="168"/>
                  </a:lnTo>
                  <a:lnTo>
                    <a:pt x="580" y="168"/>
                  </a:lnTo>
                  <a:lnTo>
                    <a:pt x="581" y="168"/>
                  </a:lnTo>
                  <a:lnTo>
                    <a:pt x="582" y="168"/>
                  </a:lnTo>
                  <a:lnTo>
                    <a:pt x="583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7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90" y="168"/>
                  </a:lnTo>
                  <a:lnTo>
                    <a:pt x="590" y="167"/>
                  </a:lnTo>
                  <a:lnTo>
                    <a:pt x="590" y="168"/>
                  </a:lnTo>
                  <a:lnTo>
                    <a:pt x="591" y="168"/>
                  </a:lnTo>
                  <a:lnTo>
                    <a:pt x="592" y="168"/>
                  </a:lnTo>
                  <a:lnTo>
                    <a:pt x="593" y="168"/>
                  </a:lnTo>
                  <a:lnTo>
                    <a:pt x="594" y="168"/>
                  </a:lnTo>
                  <a:lnTo>
                    <a:pt x="595" y="168"/>
                  </a:lnTo>
                  <a:lnTo>
                    <a:pt x="596" y="168"/>
                  </a:lnTo>
                  <a:lnTo>
                    <a:pt x="597" y="168"/>
                  </a:lnTo>
                  <a:lnTo>
                    <a:pt x="598" y="168"/>
                  </a:lnTo>
                  <a:lnTo>
                    <a:pt x="599" y="168"/>
                  </a:lnTo>
                  <a:lnTo>
                    <a:pt x="600" y="168"/>
                  </a:lnTo>
                  <a:lnTo>
                    <a:pt x="601" y="168"/>
                  </a:lnTo>
                  <a:lnTo>
                    <a:pt x="602" y="168"/>
                  </a:lnTo>
                  <a:lnTo>
                    <a:pt x="603" y="168"/>
                  </a:lnTo>
                  <a:lnTo>
                    <a:pt x="604" y="168"/>
                  </a:lnTo>
                  <a:lnTo>
                    <a:pt x="605" y="168"/>
                  </a:lnTo>
                  <a:lnTo>
                    <a:pt x="606" y="168"/>
                  </a:lnTo>
                  <a:lnTo>
                    <a:pt x="607" y="168"/>
                  </a:lnTo>
                  <a:lnTo>
                    <a:pt x="608" y="168"/>
                  </a:lnTo>
                  <a:lnTo>
                    <a:pt x="609" y="168"/>
                  </a:lnTo>
                  <a:lnTo>
                    <a:pt x="610" y="168"/>
                  </a:lnTo>
                  <a:lnTo>
                    <a:pt x="611" y="168"/>
                  </a:lnTo>
                  <a:lnTo>
                    <a:pt x="612" y="168"/>
                  </a:lnTo>
                  <a:lnTo>
                    <a:pt x="613" y="168"/>
                  </a:lnTo>
                  <a:lnTo>
                    <a:pt x="614" y="168"/>
                  </a:lnTo>
                  <a:lnTo>
                    <a:pt x="615" y="168"/>
                  </a:lnTo>
                  <a:lnTo>
                    <a:pt x="616" y="168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19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2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5" y="168"/>
                  </a:lnTo>
                  <a:lnTo>
                    <a:pt x="626" y="168"/>
                  </a:lnTo>
                  <a:lnTo>
                    <a:pt x="627" y="168"/>
                  </a:lnTo>
                  <a:lnTo>
                    <a:pt x="628" y="168"/>
                  </a:lnTo>
                  <a:lnTo>
                    <a:pt x="629" y="168"/>
                  </a:lnTo>
                  <a:lnTo>
                    <a:pt x="630" y="168"/>
                  </a:lnTo>
                  <a:lnTo>
                    <a:pt x="631" y="168"/>
                  </a:lnTo>
                  <a:lnTo>
                    <a:pt x="632" y="168"/>
                  </a:lnTo>
                  <a:lnTo>
                    <a:pt x="633" y="168"/>
                  </a:lnTo>
                  <a:lnTo>
                    <a:pt x="634" y="168"/>
                  </a:lnTo>
                  <a:lnTo>
                    <a:pt x="635" y="168"/>
                  </a:lnTo>
                  <a:lnTo>
                    <a:pt x="636" y="168"/>
                  </a:lnTo>
                  <a:lnTo>
                    <a:pt x="637" y="168"/>
                  </a:lnTo>
                  <a:lnTo>
                    <a:pt x="638" y="168"/>
                  </a:lnTo>
                  <a:lnTo>
                    <a:pt x="639" y="168"/>
                  </a:lnTo>
                  <a:lnTo>
                    <a:pt x="640" y="168"/>
                  </a:lnTo>
                  <a:lnTo>
                    <a:pt x="640" y="167"/>
                  </a:lnTo>
                  <a:lnTo>
                    <a:pt x="641" y="167"/>
                  </a:lnTo>
                  <a:lnTo>
                    <a:pt x="641" y="168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4" y="168"/>
                  </a:lnTo>
                  <a:lnTo>
                    <a:pt x="645" y="168"/>
                  </a:lnTo>
                  <a:lnTo>
                    <a:pt x="646" y="168"/>
                  </a:lnTo>
                  <a:lnTo>
                    <a:pt x="647" y="168"/>
                  </a:lnTo>
                  <a:lnTo>
                    <a:pt x="648" y="168"/>
                  </a:lnTo>
                  <a:lnTo>
                    <a:pt x="649" y="168"/>
                  </a:lnTo>
                  <a:lnTo>
                    <a:pt x="650" y="168"/>
                  </a:lnTo>
                  <a:lnTo>
                    <a:pt x="651" y="168"/>
                  </a:lnTo>
                  <a:lnTo>
                    <a:pt x="652" y="168"/>
                  </a:lnTo>
                  <a:lnTo>
                    <a:pt x="653" y="168"/>
                  </a:lnTo>
                  <a:lnTo>
                    <a:pt x="654" y="168"/>
                  </a:lnTo>
                  <a:lnTo>
                    <a:pt x="655" y="168"/>
                  </a:lnTo>
                  <a:lnTo>
                    <a:pt x="656" y="168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59" y="168"/>
                  </a:lnTo>
                  <a:lnTo>
                    <a:pt x="660" y="168"/>
                  </a:lnTo>
                  <a:lnTo>
                    <a:pt x="661" y="168"/>
                  </a:lnTo>
                  <a:lnTo>
                    <a:pt x="662" y="168"/>
                  </a:lnTo>
                  <a:lnTo>
                    <a:pt x="663" y="168"/>
                  </a:lnTo>
                  <a:lnTo>
                    <a:pt x="664" y="168"/>
                  </a:lnTo>
                  <a:lnTo>
                    <a:pt x="665" y="168"/>
                  </a:lnTo>
                  <a:lnTo>
                    <a:pt x="666" y="168"/>
                  </a:lnTo>
                  <a:lnTo>
                    <a:pt x="667" y="168"/>
                  </a:lnTo>
                  <a:lnTo>
                    <a:pt x="668" y="168"/>
                  </a:lnTo>
                  <a:lnTo>
                    <a:pt x="669" y="168"/>
                  </a:lnTo>
                  <a:lnTo>
                    <a:pt x="670" y="168"/>
                  </a:lnTo>
                  <a:lnTo>
                    <a:pt x="671" y="168"/>
                  </a:lnTo>
                  <a:lnTo>
                    <a:pt x="672" y="168"/>
                  </a:lnTo>
                  <a:lnTo>
                    <a:pt x="673" y="168"/>
                  </a:lnTo>
                  <a:lnTo>
                    <a:pt x="674" y="168"/>
                  </a:lnTo>
                  <a:lnTo>
                    <a:pt x="675" y="168"/>
                  </a:lnTo>
                  <a:lnTo>
                    <a:pt x="676" y="168"/>
                  </a:lnTo>
                  <a:lnTo>
                    <a:pt x="677" y="168"/>
                  </a:lnTo>
                  <a:lnTo>
                    <a:pt x="678" y="168"/>
                  </a:lnTo>
                  <a:lnTo>
                    <a:pt x="679" y="168"/>
                  </a:lnTo>
                  <a:lnTo>
                    <a:pt x="680" y="168"/>
                  </a:lnTo>
                  <a:lnTo>
                    <a:pt x="681" y="168"/>
                  </a:lnTo>
                  <a:lnTo>
                    <a:pt x="682" y="168"/>
                  </a:lnTo>
                  <a:lnTo>
                    <a:pt x="683" y="168"/>
                  </a:lnTo>
                  <a:lnTo>
                    <a:pt x="684" y="168"/>
                  </a:lnTo>
                  <a:lnTo>
                    <a:pt x="685" y="168"/>
                  </a:lnTo>
                  <a:lnTo>
                    <a:pt x="686" y="168"/>
                  </a:lnTo>
                  <a:lnTo>
                    <a:pt x="687" y="168"/>
                  </a:lnTo>
                  <a:lnTo>
                    <a:pt x="688" y="168"/>
                  </a:lnTo>
                  <a:lnTo>
                    <a:pt x="689" y="168"/>
                  </a:lnTo>
                  <a:lnTo>
                    <a:pt x="690" y="168"/>
                  </a:lnTo>
                  <a:lnTo>
                    <a:pt x="691" y="168"/>
                  </a:lnTo>
                  <a:lnTo>
                    <a:pt x="692" y="168"/>
                  </a:lnTo>
                  <a:lnTo>
                    <a:pt x="693" y="168"/>
                  </a:lnTo>
                  <a:lnTo>
                    <a:pt x="694" y="168"/>
                  </a:lnTo>
                  <a:lnTo>
                    <a:pt x="695" y="168"/>
                  </a:lnTo>
                  <a:lnTo>
                    <a:pt x="696" y="168"/>
                  </a:lnTo>
                  <a:lnTo>
                    <a:pt x="697" y="168"/>
                  </a:lnTo>
                  <a:lnTo>
                    <a:pt x="698" y="168"/>
                  </a:lnTo>
                  <a:lnTo>
                    <a:pt x="699" y="168"/>
                  </a:lnTo>
                  <a:lnTo>
                    <a:pt x="700" y="168"/>
                  </a:lnTo>
                  <a:lnTo>
                    <a:pt x="701" y="168"/>
                  </a:lnTo>
                  <a:lnTo>
                    <a:pt x="702" y="168"/>
                  </a:lnTo>
                  <a:lnTo>
                    <a:pt x="703" y="168"/>
                  </a:lnTo>
                  <a:lnTo>
                    <a:pt x="704" y="168"/>
                  </a:lnTo>
                  <a:lnTo>
                    <a:pt x="705" y="168"/>
                  </a:lnTo>
                  <a:lnTo>
                    <a:pt x="706" y="168"/>
                  </a:lnTo>
                  <a:lnTo>
                    <a:pt x="707" y="168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10" y="168"/>
                  </a:lnTo>
                  <a:lnTo>
                    <a:pt x="711" y="168"/>
                  </a:lnTo>
                  <a:lnTo>
                    <a:pt x="712" y="168"/>
                  </a:lnTo>
                  <a:lnTo>
                    <a:pt x="713" y="168"/>
                  </a:lnTo>
                  <a:lnTo>
                    <a:pt x="714" y="168"/>
                  </a:lnTo>
                  <a:lnTo>
                    <a:pt x="715" y="168"/>
                  </a:lnTo>
                  <a:lnTo>
                    <a:pt x="716" y="168"/>
                  </a:lnTo>
                  <a:lnTo>
                    <a:pt x="717" y="168"/>
                  </a:lnTo>
                  <a:lnTo>
                    <a:pt x="718" y="168"/>
                  </a:lnTo>
                  <a:lnTo>
                    <a:pt x="719" y="168"/>
                  </a:lnTo>
                  <a:lnTo>
                    <a:pt x="720" y="168"/>
                  </a:lnTo>
                  <a:lnTo>
                    <a:pt x="721" y="168"/>
                  </a:lnTo>
                  <a:lnTo>
                    <a:pt x="722" y="168"/>
                  </a:lnTo>
                  <a:lnTo>
                    <a:pt x="723" y="168"/>
                  </a:lnTo>
                  <a:lnTo>
                    <a:pt x="724" y="168"/>
                  </a:lnTo>
                  <a:lnTo>
                    <a:pt x="725" y="168"/>
                  </a:lnTo>
                  <a:lnTo>
                    <a:pt x="726" y="168"/>
                  </a:lnTo>
                  <a:lnTo>
                    <a:pt x="727" y="168"/>
                  </a:lnTo>
                  <a:lnTo>
                    <a:pt x="728" y="168"/>
                  </a:lnTo>
                  <a:lnTo>
                    <a:pt x="729" y="168"/>
                  </a:lnTo>
                  <a:lnTo>
                    <a:pt x="730" y="168"/>
                  </a:lnTo>
                  <a:lnTo>
                    <a:pt x="731" y="168"/>
                  </a:lnTo>
                  <a:lnTo>
                    <a:pt x="732" y="168"/>
                  </a:lnTo>
                  <a:lnTo>
                    <a:pt x="733" y="168"/>
                  </a:lnTo>
                  <a:lnTo>
                    <a:pt x="734" y="168"/>
                  </a:lnTo>
                  <a:lnTo>
                    <a:pt x="735" y="168"/>
                  </a:lnTo>
                  <a:lnTo>
                    <a:pt x="736" y="168"/>
                  </a:lnTo>
                  <a:lnTo>
                    <a:pt x="737" y="168"/>
                  </a:lnTo>
                  <a:lnTo>
                    <a:pt x="738" y="168"/>
                  </a:lnTo>
                  <a:lnTo>
                    <a:pt x="739" y="168"/>
                  </a:lnTo>
                  <a:lnTo>
                    <a:pt x="740" y="168"/>
                  </a:lnTo>
                  <a:lnTo>
                    <a:pt x="741" y="168"/>
                  </a:lnTo>
                  <a:lnTo>
                    <a:pt x="742" y="168"/>
                  </a:lnTo>
                  <a:lnTo>
                    <a:pt x="743" y="168"/>
                  </a:lnTo>
                  <a:lnTo>
                    <a:pt x="744" y="168"/>
                  </a:lnTo>
                  <a:lnTo>
                    <a:pt x="745" y="168"/>
                  </a:lnTo>
                  <a:lnTo>
                    <a:pt x="746" y="168"/>
                  </a:lnTo>
                  <a:lnTo>
                    <a:pt x="747" y="168"/>
                  </a:lnTo>
                  <a:lnTo>
                    <a:pt x="748" y="168"/>
                  </a:lnTo>
                  <a:lnTo>
                    <a:pt x="749" y="168"/>
                  </a:lnTo>
                  <a:lnTo>
                    <a:pt x="750" y="168"/>
                  </a:lnTo>
                  <a:lnTo>
                    <a:pt x="751" y="168"/>
                  </a:lnTo>
                  <a:lnTo>
                    <a:pt x="752" y="168"/>
                  </a:lnTo>
                  <a:lnTo>
                    <a:pt x="753" y="168"/>
                  </a:lnTo>
                  <a:lnTo>
                    <a:pt x="754" y="168"/>
                  </a:lnTo>
                  <a:lnTo>
                    <a:pt x="755" y="168"/>
                  </a:lnTo>
                  <a:lnTo>
                    <a:pt x="756" y="168"/>
                  </a:lnTo>
                  <a:lnTo>
                    <a:pt x="757" y="168"/>
                  </a:lnTo>
                  <a:lnTo>
                    <a:pt x="758" y="168"/>
                  </a:lnTo>
                  <a:lnTo>
                    <a:pt x="758" y="149"/>
                  </a:lnTo>
                  <a:lnTo>
                    <a:pt x="758" y="151"/>
                  </a:lnTo>
                  <a:lnTo>
                    <a:pt x="759" y="151"/>
                  </a:lnTo>
                  <a:lnTo>
                    <a:pt x="759" y="163"/>
                  </a:lnTo>
                  <a:lnTo>
                    <a:pt x="759" y="162"/>
                  </a:lnTo>
                  <a:lnTo>
                    <a:pt x="760" y="162"/>
                  </a:lnTo>
                  <a:lnTo>
                    <a:pt x="760" y="167"/>
                  </a:lnTo>
                  <a:lnTo>
                    <a:pt x="760" y="166"/>
                  </a:lnTo>
                  <a:lnTo>
                    <a:pt x="761" y="166"/>
                  </a:lnTo>
                  <a:lnTo>
                    <a:pt x="761" y="167"/>
                  </a:lnTo>
                  <a:lnTo>
                    <a:pt x="762" y="167"/>
                  </a:lnTo>
                  <a:lnTo>
                    <a:pt x="762" y="168"/>
                  </a:lnTo>
                  <a:lnTo>
                    <a:pt x="763" y="168"/>
                  </a:lnTo>
                  <a:lnTo>
                    <a:pt x="764" y="168"/>
                  </a:lnTo>
                  <a:lnTo>
                    <a:pt x="765" y="168"/>
                  </a:lnTo>
                  <a:lnTo>
                    <a:pt x="766" y="168"/>
                  </a:lnTo>
                  <a:lnTo>
                    <a:pt x="767" y="168"/>
                  </a:lnTo>
                  <a:lnTo>
                    <a:pt x="768" y="168"/>
                  </a:lnTo>
                  <a:lnTo>
                    <a:pt x="769" y="168"/>
                  </a:lnTo>
                  <a:lnTo>
                    <a:pt x="770" y="168"/>
                  </a:lnTo>
                  <a:lnTo>
                    <a:pt x="771" y="168"/>
                  </a:lnTo>
                  <a:lnTo>
                    <a:pt x="772" y="168"/>
                  </a:lnTo>
                  <a:lnTo>
                    <a:pt x="773" y="168"/>
                  </a:lnTo>
                  <a:lnTo>
                    <a:pt x="774" y="168"/>
                  </a:lnTo>
                  <a:lnTo>
                    <a:pt x="775" y="168"/>
                  </a:lnTo>
                  <a:lnTo>
                    <a:pt x="776" y="168"/>
                  </a:lnTo>
                  <a:lnTo>
                    <a:pt x="777" y="168"/>
                  </a:lnTo>
                  <a:lnTo>
                    <a:pt x="778" y="168"/>
                  </a:lnTo>
                  <a:lnTo>
                    <a:pt x="779" y="168"/>
                  </a:lnTo>
                  <a:lnTo>
                    <a:pt x="779" y="167"/>
                  </a:lnTo>
                  <a:lnTo>
                    <a:pt x="780" y="167"/>
                  </a:lnTo>
                  <a:lnTo>
                    <a:pt x="780" y="168"/>
                  </a:lnTo>
                  <a:lnTo>
                    <a:pt x="781" y="168"/>
                  </a:lnTo>
                  <a:lnTo>
                    <a:pt x="782" y="168"/>
                  </a:lnTo>
                  <a:lnTo>
                    <a:pt x="783" y="168"/>
                  </a:lnTo>
                  <a:lnTo>
                    <a:pt x="784" y="168"/>
                  </a:lnTo>
                  <a:lnTo>
                    <a:pt x="785" y="168"/>
                  </a:lnTo>
                  <a:lnTo>
                    <a:pt x="786" y="168"/>
                  </a:lnTo>
                  <a:lnTo>
                    <a:pt x="787" y="168"/>
                  </a:lnTo>
                  <a:lnTo>
                    <a:pt x="788" y="168"/>
                  </a:lnTo>
                  <a:lnTo>
                    <a:pt x="789" y="168"/>
                  </a:lnTo>
                  <a:lnTo>
                    <a:pt x="790" y="168"/>
                  </a:lnTo>
                  <a:lnTo>
                    <a:pt x="791" y="168"/>
                  </a:lnTo>
                  <a:lnTo>
                    <a:pt x="792" y="168"/>
                  </a:lnTo>
                  <a:lnTo>
                    <a:pt x="793" y="168"/>
                  </a:lnTo>
                  <a:lnTo>
                    <a:pt x="794" y="168"/>
                  </a:lnTo>
                  <a:lnTo>
                    <a:pt x="795" y="168"/>
                  </a:lnTo>
                  <a:lnTo>
                    <a:pt x="796" y="168"/>
                  </a:lnTo>
                  <a:lnTo>
                    <a:pt x="797" y="168"/>
                  </a:lnTo>
                  <a:lnTo>
                    <a:pt x="798" y="168"/>
                  </a:lnTo>
                  <a:lnTo>
                    <a:pt x="799" y="168"/>
                  </a:lnTo>
                  <a:lnTo>
                    <a:pt x="800" y="168"/>
                  </a:lnTo>
                  <a:lnTo>
                    <a:pt x="801" y="168"/>
                  </a:lnTo>
                  <a:lnTo>
                    <a:pt x="802" y="168"/>
                  </a:lnTo>
                  <a:lnTo>
                    <a:pt x="803" y="168"/>
                  </a:lnTo>
                  <a:lnTo>
                    <a:pt x="803" y="166"/>
                  </a:lnTo>
                  <a:lnTo>
                    <a:pt x="804" y="166"/>
                  </a:lnTo>
                  <a:lnTo>
                    <a:pt x="804" y="167"/>
                  </a:lnTo>
                  <a:lnTo>
                    <a:pt x="805" y="167"/>
                  </a:lnTo>
                  <a:lnTo>
                    <a:pt x="805" y="168"/>
                  </a:lnTo>
                  <a:lnTo>
                    <a:pt x="806" y="168"/>
                  </a:lnTo>
                  <a:lnTo>
                    <a:pt x="807" y="168"/>
                  </a:lnTo>
                  <a:lnTo>
                    <a:pt x="808" y="168"/>
                  </a:lnTo>
                  <a:lnTo>
                    <a:pt x="809" y="168"/>
                  </a:lnTo>
                  <a:lnTo>
                    <a:pt x="810" y="168"/>
                  </a:lnTo>
                  <a:lnTo>
                    <a:pt x="811" y="168"/>
                  </a:lnTo>
                  <a:lnTo>
                    <a:pt x="812" y="168"/>
                  </a:lnTo>
                  <a:lnTo>
                    <a:pt x="813" y="168"/>
                  </a:lnTo>
                  <a:lnTo>
                    <a:pt x="814" y="168"/>
                  </a:lnTo>
                  <a:lnTo>
                    <a:pt x="815" y="168"/>
                  </a:lnTo>
                  <a:lnTo>
                    <a:pt x="816" y="168"/>
                  </a:lnTo>
                  <a:lnTo>
                    <a:pt x="817" y="168"/>
                  </a:lnTo>
                  <a:lnTo>
                    <a:pt x="818" y="168"/>
                  </a:lnTo>
                  <a:lnTo>
                    <a:pt x="819" y="168"/>
                  </a:lnTo>
                  <a:lnTo>
                    <a:pt x="820" y="168"/>
                  </a:lnTo>
                  <a:lnTo>
                    <a:pt x="821" y="168"/>
                  </a:lnTo>
                  <a:lnTo>
                    <a:pt x="822" y="168"/>
                  </a:lnTo>
                  <a:lnTo>
                    <a:pt x="823" y="168"/>
                  </a:lnTo>
                  <a:lnTo>
                    <a:pt x="824" y="168"/>
                  </a:lnTo>
                  <a:lnTo>
                    <a:pt x="825" y="168"/>
                  </a:lnTo>
                  <a:lnTo>
                    <a:pt x="826" y="168"/>
                  </a:lnTo>
                  <a:lnTo>
                    <a:pt x="827" y="168"/>
                  </a:lnTo>
                  <a:lnTo>
                    <a:pt x="828" y="168"/>
                  </a:lnTo>
                  <a:lnTo>
                    <a:pt x="829" y="168"/>
                  </a:lnTo>
                  <a:lnTo>
                    <a:pt x="830" y="168"/>
                  </a:lnTo>
                  <a:lnTo>
                    <a:pt x="831" y="168"/>
                  </a:lnTo>
                  <a:lnTo>
                    <a:pt x="832" y="168"/>
                  </a:lnTo>
                  <a:lnTo>
                    <a:pt x="833" y="168"/>
                  </a:lnTo>
                  <a:lnTo>
                    <a:pt x="834" y="168"/>
                  </a:lnTo>
                  <a:lnTo>
                    <a:pt x="835" y="168"/>
                  </a:lnTo>
                  <a:lnTo>
                    <a:pt x="836" y="168"/>
                  </a:lnTo>
                  <a:lnTo>
                    <a:pt x="837" y="168"/>
                  </a:lnTo>
                  <a:lnTo>
                    <a:pt x="838" y="168"/>
                  </a:lnTo>
                  <a:lnTo>
                    <a:pt x="839" y="168"/>
                  </a:lnTo>
                  <a:lnTo>
                    <a:pt x="840" y="168"/>
                  </a:lnTo>
                  <a:lnTo>
                    <a:pt x="841" y="168"/>
                  </a:lnTo>
                  <a:lnTo>
                    <a:pt x="842" y="168"/>
                  </a:lnTo>
                  <a:lnTo>
                    <a:pt x="843" y="168"/>
                  </a:lnTo>
                  <a:lnTo>
                    <a:pt x="844" y="168"/>
                  </a:lnTo>
                  <a:lnTo>
                    <a:pt x="845" y="168"/>
                  </a:lnTo>
                  <a:lnTo>
                    <a:pt x="846" y="168"/>
                  </a:lnTo>
                  <a:lnTo>
                    <a:pt x="847" y="168"/>
                  </a:lnTo>
                  <a:lnTo>
                    <a:pt x="848" y="168"/>
                  </a:lnTo>
                  <a:lnTo>
                    <a:pt x="849" y="168"/>
                  </a:lnTo>
                  <a:lnTo>
                    <a:pt x="850" y="168"/>
                  </a:lnTo>
                  <a:lnTo>
                    <a:pt x="851" y="168"/>
                  </a:lnTo>
                  <a:lnTo>
                    <a:pt x="852" y="168"/>
                  </a:lnTo>
                  <a:lnTo>
                    <a:pt x="853" y="168"/>
                  </a:lnTo>
                  <a:lnTo>
                    <a:pt x="854" y="168"/>
                  </a:lnTo>
                  <a:lnTo>
                    <a:pt x="855" y="168"/>
                  </a:lnTo>
                  <a:lnTo>
                    <a:pt x="856" y="168"/>
                  </a:lnTo>
                  <a:lnTo>
                    <a:pt x="857" y="168"/>
                  </a:lnTo>
                  <a:lnTo>
                    <a:pt x="858" y="168"/>
                  </a:lnTo>
                  <a:lnTo>
                    <a:pt x="859" y="168"/>
                  </a:lnTo>
                  <a:lnTo>
                    <a:pt x="860" y="168"/>
                  </a:lnTo>
                  <a:lnTo>
                    <a:pt x="861" y="168"/>
                  </a:lnTo>
                  <a:lnTo>
                    <a:pt x="862" y="168"/>
                  </a:lnTo>
                  <a:lnTo>
                    <a:pt x="863" y="168"/>
                  </a:lnTo>
                  <a:lnTo>
                    <a:pt x="864" y="168"/>
                  </a:lnTo>
                  <a:lnTo>
                    <a:pt x="865" y="168"/>
                  </a:lnTo>
                  <a:lnTo>
                    <a:pt x="866" y="168"/>
                  </a:lnTo>
                  <a:lnTo>
                    <a:pt x="867" y="168"/>
                  </a:lnTo>
                  <a:lnTo>
                    <a:pt x="868" y="168"/>
                  </a:lnTo>
                  <a:lnTo>
                    <a:pt x="869" y="168"/>
                  </a:lnTo>
                  <a:lnTo>
                    <a:pt x="870" y="168"/>
                  </a:lnTo>
                  <a:lnTo>
                    <a:pt x="871" y="168"/>
                  </a:lnTo>
                  <a:lnTo>
                    <a:pt x="872" y="168"/>
                  </a:lnTo>
                  <a:lnTo>
                    <a:pt x="873" y="168"/>
                  </a:lnTo>
                  <a:lnTo>
                    <a:pt x="874" y="168"/>
                  </a:lnTo>
                  <a:lnTo>
                    <a:pt x="875" y="168"/>
                  </a:lnTo>
                  <a:lnTo>
                    <a:pt x="876" y="168"/>
                  </a:lnTo>
                  <a:lnTo>
                    <a:pt x="877" y="168"/>
                  </a:lnTo>
                  <a:lnTo>
                    <a:pt x="878" y="168"/>
                  </a:lnTo>
                  <a:lnTo>
                    <a:pt x="879" y="168"/>
                  </a:lnTo>
                  <a:lnTo>
                    <a:pt x="880" y="168"/>
                  </a:lnTo>
                  <a:lnTo>
                    <a:pt x="881" y="168"/>
                  </a:lnTo>
                  <a:lnTo>
                    <a:pt x="882" y="168"/>
                  </a:lnTo>
                  <a:lnTo>
                    <a:pt x="883" y="168"/>
                  </a:lnTo>
                  <a:lnTo>
                    <a:pt x="884" y="168"/>
                  </a:lnTo>
                  <a:lnTo>
                    <a:pt x="885" y="168"/>
                  </a:lnTo>
                  <a:lnTo>
                    <a:pt x="886" y="168"/>
                  </a:lnTo>
                  <a:lnTo>
                    <a:pt x="887" y="168"/>
                  </a:lnTo>
                  <a:lnTo>
                    <a:pt x="888" y="168"/>
                  </a:lnTo>
                  <a:lnTo>
                    <a:pt x="889" y="168"/>
                  </a:lnTo>
                  <a:lnTo>
                    <a:pt x="890" y="168"/>
                  </a:lnTo>
                  <a:lnTo>
                    <a:pt x="891" y="168"/>
                  </a:lnTo>
                  <a:lnTo>
                    <a:pt x="892" y="168"/>
                  </a:lnTo>
                  <a:lnTo>
                    <a:pt x="893" y="168"/>
                  </a:lnTo>
                  <a:lnTo>
                    <a:pt x="894" y="168"/>
                  </a:lnTo>
                  <a:lnTo>
                    <a:pt x="895" y="168"/>
                  </a:lnTo>
                  <a:lnTo>
                    <a:pt x="896" y="168"/>
                  </a:lnTo>
                  <a:lnTo>
                    <a:pt x="897" y="168"/>
                  </a:lnTo>
                  <a:lnTo>
                    <a:pt x="898" y="168"/>
                  </a:lnTo>
                  <a:lnTo>
                    <a:pt x="899" y="168"/>
                  </a:lnTo>
                  <a:lnTo>
                    <a:pt x="900" y="168"/>
                  </a:lnTo>
                  <a:lnTo>
                    <a:pt x="901" y="168"/>
                  </a:lnTo>
                  <a:lnTo>
                    <a:pt x="902" y="168"/>
                  </a:lnTo>
                  <a:lnTo>
                    <a:pt x="903" y="168"/>
                  </a:lnTo>
                  <a:lnTo>
                    <a:pt x="904" y="168"/>
                  </a:lnTo>
                  <a:lnTo>
                    <a:pt x="905" y="168"/>
                  </a:lnTo>
                  <a:lnTo>
                    <a:pt x="906" y="168"/>
                  </a:lnTo>
                  <a:lnTo>
                    <a:pt x="907" y="168"/>
                  </a:lnTo>
                  <a:lnTo>
                    <a:pt x="908" y="168"/>
                  </a:lnTo>
                  <a:lnTo>
                    <a:pt x="909" y="168"/>
                  </a:lnTo>
                  <a:lnTo>
                    <a:pt x="910" y="168"/>
                  </a:lnTo>
                  <a:lnTo>
                    <a:pt x="911" y="168"/>
                  </a:lnTo>
                  <a:lnTo>
                    <a:pt x="912" y="168"/>
                  </a:lnTo>
                  <a:lnTo>
                    <a:pt x="913" y="168"/>
                  </a:lnTo>
                  <a:lnTo>
                    <a:pt x="914" y="168"/>
                  </a:lnTo>
                  <a:lnTo>
                    <a:pt x="915" y="168"/>
                  </a:lnTo>
                  <a:lnTo>
                    <a:pt x="916" y="168"/>
                  </a:lnTo>
                  <a:lnTo>
                    <a:pt x="917" y="168"/>
                  </a:lnTo>
                  <a:lnTo>
                    <a:pt x="918" y="168"/>
                  </a:lnTo>
                  <a:lnTo>
                    <a:pt x="919" y="168"/>
                  </a:lnTo>
                  <a:lnTo>
                    <a:pt x="920" y="168"/>
                  </a:lnTo>
                  <a:lnTo>
                    <a:pt x="921" y="168"/>
                  </a:lnTo>
                  <a:lnTo>
                    <a:pt x="922" y="168"/>
                  </a:lnTo>
                  <a:lnTo>
                    <a:pt x="923" y="168"/>
                  </a:lnTo>
                  <a:lnTo>
                    <a:pt x="924" y="168"/>
                  </a:lnTo>
                  <a:lnTo>
                    <a:pt x="925" y="168"/>
                  </a:lnTo>
                  <a:lnTo>
                    <a:pt x="926" y="168"/>
                  </a:lnTo>
                  <a:lnTo>
                    <a:pt x="927" y="168"/>
                  </a:lnTo>
                  <a:lnTo>
                    <a:pt x="928" y="168"/>
                  </a:lnTo>
                  <a:lnTo>
                    <a:pt x="929" y="168"/>
                  </a:lnTo>
                  <a:lnTo>
                    <a:pt x="930" y="168"/>
                  </a:lnTo>
                  <a:lnTo>
                    <a:pt x="931" y="168"/>
                  </a:lnTo>
                  <a:lnTo>
                    <a:pt x="932" y="168"/>
                  </a:lnTo>
                  <a:lnTo>
                    <a:pt x="933" y="168"/>
                  </a:lnTo>
                  <a:lnTo>
                    <a:pt x="934" y="168"/>
                  </a:lnTo>
                  <a:lnTo>
                    <a:pt x="935" y="168"/>
                  </a:lnTo>
                  <a:lnTo>
                    <a:pt x="936" y="168"/>
                  </a:lnTo>
                  <a:lnTo>
                    <a:pt x="937" y="168"/>
                  </a:lnTo>
                  <a:lnTo>
                    <a:pt x="938" y="168"/>
                  </a:lnTo>
                  <a:lnTo>
                    <a:pt x="939" y="168"/>
                  </a:lnTo>
                  <a:lnTo>
                    <a:pt x="940" y="168"/>
                  </a:lnTo>
                  <a:lnTo>
                    <a:pt x="941" y="168"/>
                  </a:lnTo>
                  <a:lnTo>
                    <a:pt x="942" y="168"/>
                  </a:lnTo>
                  <a:lnTo>
                    <a:pt x="943" y="168"/>
                  </a:lnTo>
                  <a:lnTo>
                    <a:pt x="944" y="168"/>
                  </a:lnTo>
                  <a:lnTo>
                    <a:pt x="945" y="168"/>
                  </a:lnTo>
                  <a:lnTo>
                    <a:pt x="946" y="168"/>
                  </a:lnTo>
                  <a:lnTo>
                    <a:pt x="947" y="168"/>
                  </a:lnTo>
                  <a:lnTo>
                    <a:pt x="948" y="168"/>
                  </a:lnTo>
                  <a:lnTo>
                    <a:pt x="949" y="168"/>
                  </a:lnTo>
                  <a:lnTo>
                    <a:pt x="950" y="168"/>
                  </a:lnTo>
                  <a:lnTo>
                    <a:pt x="951" y="168"/>
                  </a:lnTo>
                  <a:lnTo>
                    <a:pt x="952" y="168"/>
                  </a:lnTo>
                  <a:lnTo>
                    <a:pt x="953" y="168"/>
                  </a:lnTo>
                  <a:lnTo>
                    <a:pt x="954" y="168"/>
                  </a:lnTo>
                  <a:lnTo>
                    <a:pt x="955" y="168"/>
                  </a:lnTo>
                  <a:lnTo>
                    <a:pt x="956" y="168"/>
                  </a:lnTo>
                  <a:lnTo>
                    <a:pt x="957" y="168"/>
                  </a:lnTo>
                  <a:lnTo>
                    <a:pt x="958" y="168"/>
                  </a:lnTo>
                  <a:lnTo>
                    <a:pt x="959" y="168"/>
                  </a:lnTo>
                  <a:lnTo>
                    <a:pt x="960" y="168"/>
                  </a:lnTo>
                  <a:lnTo>
                    <a:pt x="961" y="168"/>
                  </a:lnTo>
                  <a:lnTo>
                    <a:pt x="962" y="168"/>
                  </a:lnTo>
                  <a:lnTo>
                    <a:pt x="963" y="168"/>
                  </a:lnTo>
                  <a:lnTo>
                    <a:pt x="964" y="168"/>
                  </a:lnTo>
                  <a:lnTo>
                    <a:pt x="965" y="168"/>
                  </a:lnTo>
                  <a:lnTo>
                    <a:pt x="966" y="168"/>
                  </a:lnTo>
                  <a:lnTo>
                    <a:pt x="967" y="168"/>
                  </a:lnTo>
                  <a:lnTo>
                    <a:pt x="968" y="168"/>
                  </a:lnTo>
                  <a:lnTo>
                    <a:pt x="969" y="168"/>
                  </a:lnTo>
                  <a:lnTo>
                    <a:pt x="970" y="168"/>
                  </a:lnTo>
                  <a:lnTo>
                    <a:pt x="971" y="168"/>
                  </a:lnTo>
                  <a:lnTo>
                    <a:pt x="972" y="168"/>
                  </a:lnTo>
                  <a:lnTo>
                    <a:pt x="973" y="168"/>
                  </a:lnTo>
                  <a:lnTo>
                    <a:pt x="974" y="168"/>
                  </a:lnTo>
                  <a:lnTo>
                    <a:pt x="975" y="168"/>
                  </a:lnTo>
                  <a:lnTo>
                    <a:pt x="976" y="168"/>
                  </a:lnTo>
                  <a:lnTo>
                    <a:pt x="977" y="168"/>
                  </a:lnTo>
                  <a:lnTo>
                    <a:pt x="978" y="168"/>
                  </a:lnTo>
                  <a:lnTo>
                    <a:pt x="979" y="168"/>
                  </a:lnTo>
                  <a:lnTo>
                    <a:pt x="980" y="168"/>
                  </a:lnTo>
                  <a:lnTo>
                    <a:pt x="980" y="165"/>
                  </a:lnTo>
                  <a:lnTo>
                    <a:pt x="981" y="165"/>
                  </a:lnTo>
                  <a:lnTo>
                    <a:pt x="981" y="168"/>
                  </a:lnTo>
                  <a:lnTo>
                    <a:pt x="981" y="167"/>
                  </a:lnTo>
                  <a:lnTo>
                    <a:pt x="982" y="167"/>
                  </a:lnTo>
                  <a:lnTo>
                    <a:pt x="982" y="168"/>
                  </a:lnTo>
                  <a:lnTo>
                    <a:pt x="983" y="168"/>
                  </a:lnTo>
                  <a:lnTo>
                    <a:pt x="984" y="168"/>
                  </a:lnTo>
                  <a:lnTo>
                    <a:pt x="985" y="168"/>
                  </a:lnTo>
                  <a:lnTo>
                    <a:pt x="986" y="168"/>
                  </a:lnTo>
                  <a:lnTo>
                    <a:pt x="987" y="168"/>
                  </a:lnTo>
                  <a:lnTo>
                    <a:pt x="988" y="168"/>
                  </a:lnTo>
                  <a:lnTo>
                    <a:pt x="989" y="168"/>
                  </a:lnTo>
                  <a:lnTo>
                    <a:pt x="990" y="168"/>
                  </a:lnTo>
                  <a:lnTo>
                    <a:pt x="991" y="168"/>
                  </a:lnTo>
                  <a:lnTo>
                    <a:pt x="992" y="168"/>
                  </a:lnTo>
                  <a:lnTo>
                    <a:pt x="993" y="168"/>
                  </a:lnTo>
                  <a:lnTo>
                    <a:pt x="994" y="168"/>
                  </a:lnTo>
                  <a:lnTo>
                    <a:pt x="995" y="168"/>
                  </a:lnTo>
                  <a:lnTo>
                    <a:pt x="996" y="168"/>
                  </a:lnTo>
                  <a:lnTo>
                    <a:pt x="997" y="168"/>
                  </a:lnTo>
                  <a:lnTo>
                    <a:pt x="998" y="168"/>
                  </a:lnTo>
                  <a:lnTo>
                    <a:pt x="999" y="168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2" y="168"/>
                  </a:lnTo>
                  <a:lnTo>
                    <a:pt x="1003" y="168"/>
                  </a:lnTo>
                  <a:lnTo>
                    <a:pt x="1004" y="168"/>
                  </a:lnTo>
                  <a:lnTo>
                    <a:pt x="1005" y="168"/>
                  </a:lnTo>
                  <a:lnTo>
                    <a:pt x="1006" y="168"/>
                  </a:lnTo>
                  <a:lnTo>
                    <a:pt x="1007" y="168"/>
                  </a:lnTo>
                  <a:lnTo>
                    <a:pt x="1008" y="168"/>
                  </a:lnTo>
                  <a:lnTo>
                    <a:pt x="1009" y="168"/>
                  </a:lnTo>
                  <a:lnTo>
                    <a:pt x="1010" y="168"/>
                  </a:lnTo>
                  <a:lnTo>
                    <a:pt x="1011" y="168"/>
                  </a:lnTo>
                  <a:lnTo>
                    <a:pt x="1012" y="168"/>
                  </a:lnTo>
                  <a:lnTo>
                    <a:pt x="1013" y="168"/>
                  </a:lnTo>
                  <a:lnTo>
                    <a:pt x="1014" y="168"/>
                  </a:lnTo>
                  <a:lnTo>
                    <a:pt x="1015" y="168"/>
                  </a:lnTo>
                  <a:lnTo>
                    <a:pt x="1016" y="168"/>
                  </a:lnTo>
                  <a:lnTo>
                    <a:pt x="1017" y="168"/>
                  </a:lnTo>
                  <a:lnTo>
                    <a:pt x="1018" y="168"/>
                  </a:lnTo>
                  <a:lnTo>
                    <a:pt x="1019" y="168"/>
                  </a:lnTo>
                  <a:lnTo>
                    <a:pt x="1020" y="168"/>
                  </a:lnTo>
                  <a:lnTo>
                    <a:pt x="1021" y="168"/>
                  </a:lnTo>
                </a:path>
              </a:pathLst>
            </a:cu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369" name="Rectangle 8">
              <a:extLst>
                <a:ext uri="{FF2B5EF4-FFF2-40B4-BE49-F238E27FC236}">
                  <a16:creationId xmlns:a16="http://schemas.microsoft.com/office/drawing/2014/main" id="{956E5630-55DE-824B-8864-AF855CC3F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80955" y="2741996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1137.66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0" name="Rectangle 11">
              <a:extLst>
                <a:ext uri="{FF2B5EF4-FFF2-40B4-BE49-F238E27FC236}">
                  <a16:creationId xmlns:a16="http://schemas.microsoft.com/office/drawing/2014/main" id="{19068E61-52D7-1341-8A20-62E611E0B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76607" y="3315316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1076.67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1" name="Rectangle 14">
              <a:extLst>
                <a:ext uri="{FF2B5EF4-FFF2-40B4-BE49-F238E27FC236}">
                  <a16:creationId xmlns:a16="http://schemas.microsoft.com/office/drawing/2014/main" id="{5CE1FBA2-D75E-674B-9D4C-9A7A0054B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93532" y="3363339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1441.74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2" name="Rectangle 17">
              <a:extLst>
                <a:ext uri="{FF2B5EF4-FFF2-40B4-BE49-F238E27FC236}">
                  <a16:creationId xmlns:a16="http://schemas.microsoft.com/office/drawing/2014/main" id="{6BCA5181-FFF4-1748-8235-6F5DB382A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723980" y="3442920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934.62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3" name="Line 18">
              <a:extLst>
                <a:ext uri="{FF2B5EF4-FFF2-40B4-BE49-F238E27FC236}">
                  <a16:creationId xmlns:a16="http://schemas.microsoft.com/office/drawing/2014/main" id="{634F0DD7-5C47-E045-B8C0-8A5F39D242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607578" y="3480022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4" name="Rectangle 20">
              <a:extLst>
                <a:ext uri="{FF2B5EF4-FFF2-40B4-BE49-F238E27FC236}">
                  <a16:creationId xmlns:a16="http://schemas.microsoft.com/office/drawing/2014/main" id="{B0A8466E-CFAB-C44F-9DF4-099BA1C3E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09543" y="3500547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1745.84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5" name="Line 21">
              <a:extLst>
                <a:ext uri="{FF2B5EF4-FFF2-40B4-BE49-F238E27FC236}">
                  <a16:creationId xmlns:a16="http://schemas.microsoft.com/office/drawing/2014/main" id="{9F6D13FB-3A42-C743-BD45-2E0C0B685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979413" y="3539022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6" name="Rectangle 23">
              <a:extLst>
                <a:ext uri="{FF2B5EF4-FFF2-40B4-BE49-F238E27FC236}">
                  <a16:creationId xmlns:a16="http://schemas.microsoft.com/office/drawing/2014/main" id="{E578AA31-D463-A34F-8834-5FD7B9FD6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337874" y="3526715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1380.75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7" name="Line 24">
              <a:extLst>
                <a:ext uri="{FF2B5EF4-FFF2-40B4-BE49-F238E27FC236}">
                  <a16:creationId xmlns:a16="http://schemas.microsoft.com/office/drawing/2014/main" id="{D5B721B4-C786-8849-B0A9-92DFED4785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162489" y="3576068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8" name="Rectangle 26">
              <a:extLst>
                <a:ext uri="{FF2B5EF4-FFF2-40B4-BE49-F238E27FC236}">
                  <a16:creationId xmlns:a16="http://schemas.microsoft.com/office/drawing/2014/main" id="{E511B3A7-18EB-FC42-A76F-0EF91E8AB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46867" y="3548570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772.57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79" name="Line 27">
              <a:extLst>
                <a:ext uri="{FF2B5EF4-FFF2-40B4-BE49-F238E27FC236}">
                  <a16:creationId xmlns:a16="http://schemas.microsoft.com/office/drawing/2014/main" id="{37258437-B7E9-DD4F-8781-ADBDCB458E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4130466" y="3587045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0" name="Rectangle 32">
              <a:extLst>
                <a:ext uri="{FF2B5EF4-FFF2-40B4-BE49-F238E27FC236}">
                  <a16:creationId xmlns:a16="http://schemas.microsoft.com/office/drawing/2014/main" id="{11CF4082-E97D-A54B-9BD4-AAB05DB5E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591255" y="3581499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975.63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81" name="Line 33">
              <a:extLst>
                <a:ext uri="{FF2B5EF4-FFF2-40B4-BE49-F238E27FC236}">
                  <a16:creationId xmlns:a16="http://schemas.microsoft.com/office/drawing/2014/main" id="{2B795970-0D05-9444-AC94-EE68680596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474855" y="3618603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2" name="Rectangle 35">
              <a:extLst>
                <a:ext uri="{FF2B5EF4-FFF2-40B4-BE49-F238E27FC236}">
                  <a16:creationId xmlns:a16="http://schemas.microsoft.com/office/drawing/2014/main" id="{4A5274D5-57DA-3B4D-9072-34876D453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619853" y="3581499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1279.69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83" name="Line 36">
              <a:extLst>
                <a:ext uri="{FF2B5EF4-FFF2-40B4-BE49-F238E27FC236}">
                  <a16:creationId xmlns:a16="http://schemas.microsoft.com/office/drawing/2014/main" id="{C6C82BEB-269C-AB45-8E35-03391DEC01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490867" y="3618603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4" name="Rectangle 41">
              <a:extLst>
                <a:ext uri="{FF2B5EF4-FFF2-40B4-BE49-F238E27FC236}">
                  <a16:creationId xmlns:a16="http://schemas.microsoft.com/office/drawing/2014/main" id="{89F213AD-756C-6944-A4FF-3E2D3D090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3015" y="3569741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2049.96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85" name="Rectangle 44">
              <a:extLst>
                <a:ext uri="{FF2B5EF4-FFF2-40B4-BE49-F238E27FC236}">
                  <a16:creationId xmlns:a16="http://schemas.microsoft.com/office/drawing/2014/main" id="{2EDAE177-475F-7F47-8CBC-AA1339775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13890" y="3591104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1806.83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86" name="Line 45">
              <a:extLst>
                <a:ext uri="{FF2B5EF4-FFF2-40B4-BE49-F238E27FC236}">
                  <a16:creationId xmlns:a16="http://schemas.microsoft.com/office/drawing/2014/main" id="{7C2113CA-A395-5540-BEF7-144C128D05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784904" y="3629579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87" name="Rectangle 47">
              <a:extLst>
                <a:ext uri="{FF2B5EF4-FFF2-40B4-BE49-F238E27FC236}">
                  <a16:creationId xmlns:a16="http://schemas.microsoft.com/office/drawing/2014/main" id="{15C6B782-0FD6-7846-9167-F049F95CA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637007" y="3596592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1583.79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388" name="Line 48">
              <a:extLst>
                <a:ext uri="{FF2B5EF4-FFF2-40B4-BE49-F238E27FC236}">
                  <a16:creationId xmlns:a16="http://schemas.microsoft.com/office/drawing/2014/main" id="{C291F85A-D993-8949-B0D3-95C5CEEFF0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506876" y="3635068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06" name="Rectangle 50">
              <a:extLst>
                <a:ext uri="{FF2B5EF4-FFF2-40B4-BE49-F238E27FC236}">
                  <a16:creationId xmlns:a16="http://schemas.microsoft.com/office/drawing/2014/main" id="{9E85BB9A-C3C3-E84E-A518-54F37FD05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31749" y="3557752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1469.73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22" name="Rectangle 98">
              <a:extLst>
                <a:ext uri="{FF2B5EF4-FFF2-40B4-BE49-F238E27FC236}">
                  <a16:creationId xmlns:a16="http://schemas.microsoft.com/office/drawing/2014/main" id="{F7C9DA6C-99FE-8146-ACF9-5303C69B1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46715" y="2630707"/>
              <a:ext cx="4536648" cy="1083942"/>
            </a:xfrm>
            <a:prstGeom prst="rect">
              <a:avLst/>
            </a:prstGeom>
            <a:noFill/>
            <a:ln w="4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423" name="Freeform 99">
              <a:extLst>
                <a:ext uri="{FF2B5EF4-FFF2-40B4-BE49-F238E27FC236}">
                  <a16:creationId xmlns:a16="http://schemas.microsoft.com/office/drawing/2014/main" id="{790F8B99-C81A-2C49-8B80-23B2A5AF9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43283" y="3899879"/>
              <a:ext cx="4525205" cy="887735"/>
            </a:xfrm>
            <a:custGeom>
              <a:avLst/>
              <a:gdLst>
                <a:gd name="T0" fmla="*/ 12 w 1021"/>
                <a:gd name="T1" fmla="*/ 164 h 167"/>
                <a:gd name="T2" fmla="*/ 26 w 1021"/>
                <a:gd name="T3" fmla="*/ 164 h 167"/>
                <a:gd name="T4" fmla="*/ 41 w 1021"/>
                <a:gd name="T5" fmla="*/ 163 h 167"/>
                <a:gd name="T6" fmla="*/ 56 w 1021"/>
                <a:gd name="T7" fmla="*/ 165 h 167"/>
                <a:gd name="T8" fmla="*/ 71 w 1021"/>
                <a:gd name="T9" fmla="*/ 164 h 167"/>
                <a:gd name="T10" fmla="*/ 84 w 1021"/>
                <a:gd name="T11" fmla="*/ 165 h 167"/>
                <a:gd name="T12" fmla="*/ 98 w 1021"/>
                <a:gd name="T13" fmla="*/ 166 h 167"/>
                <a:gd name="T14" fmla="*/ 111 w 1021"/>
                <a:gd name="T15" fmla="*/ 165 h 167"/>
                <a:gd name="T16" fmla="*/ 125 w 1021"/>
                <a:gd name="T17" fmla="*/ 165 h 167"/>
                <a:gd name="T18" fmla="*/ 139 w 1021"/>
                <a:gd name="T19" fmla="*/ 165 h 167"/>
                <a:gd name="T20" fmla="*/ 154 w 1021"/>
                <a:gd name="T21" fmla="*/ 165 h 167"/>
                <a:gd name="T22" fmla="*/ 168 w 1021"/>
                <a:gd name="T23" fmla="*/ 166 h 167"/>
                <a:gd name="T24" fmla="*/ 186 w 1021"/>
                <a:gd name="T25" fmla="*/ 165 h 167"/>
                <a:gd name="T26" fmla="*/ 203 w 1021"/>
                <a:gd name="T27" fmla="*/ 166 h 167"/>
                <a:gd name="T28" fmla="*/ 220 w 1021"/>
                <a:gd name="T29" fmla="*/ 166 h 167"/>
                <a:gd name="T30" fmla="*/ 237 w 1021"/>
                <a:gd name="T31" fmla="*/ 166 h 167"/>
                <a:gd name="T32" fmla="*/ 255 w 1021"/>
                <a:gd name="T33" fmla="*/ 166 h 167"/>
                <a:gd name="T34" fmla="*/ 272 w 1021"/>
                <a:gd name="T35" fmla="*/ 166 h 167"/>
                <a:gd name="T36" fmla="*/ 290 w 1021"/>
                <a:gd name="T37" fmla="*/ 166 h 167"/>
                <a:gd name="T38" fmla="*/ 308 w 1021"/>
                <a:gd name="T39" fmla="*/ 166 h 167"/>
                <a:gd name="T40" fmla="*/ 324 w 1021"/>
                <a:gd name="T41" fmla="*/ 166 h 167"/>
                <a:gd name="T42" fmla="*/ 342 w 1021"/>
                <a:gd name="T43" fmla="*/ 166 h 167"/>
                <a:gd name="T44" fmla="*/ 360 w 1021"/>
                <a:gd name="T45" fmla="*/ 166 h 167"/>
                <a:gd name="T46" fmla="*/ 377 w 1021"/>
                <a:gd name="T47" fmla="*/ 166 h 167"/>
                <a:gd name="T48" fmla="*/ 392 w 1021"/>
                <a:gd name="T49" fmla="*/ 167 h 167"/>
                <a:gd name="T50" fmla="*/ 406 w 1021"/>
                <a:gd name="T51" fmla="*/ 167 h 167"/>
                <a:gd name="T52" fmla="*/ 419 w 1021"/>
                <a:gd name="T53" fmla="*/ 166 h 167"/>
                <a:gd name="T54" fmla="*/ 436 w 1021"/>
                <a:gd name="T55" fmla="*/ 166 h 167"/>
                <a:gd name="T56" fmla="*/ 448 w 1021"/>
                <a:gd name="T57" fmla="*/ 166 h 167"/>
                <a:gd name="T58" fmla="*/ 463 w 1021"/>
                <a:gd name="T59" fmla="*/ 166 h 167"/>
                <a:gd name="T60" fmla="*/ 478 w 1021"/>
                <a:gd name="T61" fmla="*/ 167 h 167"/>
                <a:gd name="T62" fmla="*/ 492 w 1021"/>
                <a:gd name="T63" fmla="*/ 166 h 167"/>
                <a:gd name="T64" fmla="*/ 504 w 1021"/>
                <a:gd name="T65" fmla="*/ 167 h 167"/>
                <a:gd name="T66" fmla="*/ 517 w 1021"/>
                <a:gd name="T67" fmla="*/ 166 h 167"/>
                <a:gd name="T68" fmla="*/ 531 w 1021"/>
                <a:gd name="T69" fmla="*/ 166 h 167"/>
                <a:gd name="T70" fmla="*/ 545 w 1021"/>
                <a:gd name="T71" fmla="*/ 167 h 167"/>
                <a:gd name="T72" fmla="*/ 562 w 1021"/>
                <a:gd name="T73" fmla="*/ 167 h 167"/>
                <a:gd name="T74" fmla="*/ 579 w 1021"/>
                <a:gd name="T75" fmla="*/ 167 h 167"/>
                <a:gd name="T76" fmla="*/ 597 w 1021"/>
                <a:gd name="T77" fmla="*/ 167 h 167"/>
                <a:gd name="T78" fmla="*/ 614 w 1021"/>
                <a:gd name="T79" fmla="*/ 166 h 167"/>
                <a:gd name="T80" fmla="*/ 631 w 1021"/>
                <a:gd name="T81" fmla="*/ 167 h 167"/>
                <a:gd name="T82" fmla="*/ 648 w 1021"/>
                <a:gd name="T83" fmla="*/ 167 h 167"/>
                <a:gd name="T84" fmla="*/ 666 w 1021"/>
                <a:gd name="T85" fmla="*/ 167 h 167"/>
                <a:gd name="T86" fmla="*/ 684 w 1021"/>
                <a:gd name="T87" fmla="*/ 167 h 167"/>
                <a:gd name="T88" fmla="*/ 702 w 1021"/>
                <a:gd name="T89" fmla="*/ 167 h 167"/>
                <a:gd name="T90" fmla="*/ 720 w 1021"/>
                <a:gd name="T91" fmla="*/ 167 h 167"/>
                <a:gd name="T92" fmla="*/ 738 w 1021"/>
                <a:gd name="T93" fmla="*/ 167 h 167"/>
                <a:gd name="T94" fmla="*/ 755 w 1021"/>
                <a:gd name="T95" fmla="*/ 167 h 167"/>
                <a:gd name="T96" fmla="*/ 771 w 1021"/>
                <a:gd name="T97" fmla="*/ 167 h 167"/>
                <a:gd name="T98" fmla="*/ 788 w 1021"/>
                <a:gd name="T99" fmla="*/ 167 h 167"/>
                <a:gd name="T100" fmla="*/ 805 w 1021"/>
                <a:gd name="T101" fmla="*/ 166 h 167"/>
                <a:gd name="T102" fmla="*/ 823 w 1021"/>
                <a:gd name="T103" fmla="*/ 167 h 167"/>
                <a:gd name="T104" fmla="*/ 841 w 1021"/>
                <a:gd name="T105" fmla="*/ 167 h 167"/>
                <a:gd name="T106" fmla="*/ 859 w 1021"/>
                <a:gd name="T107" fmla="*/ 167 h 167"/>
                <a:gd name="T108" fmla="*/ 877 w 1021"/>
                <a:gd name="T109" fmla="*/ 167 h 167"/>
                <a:gd name="T110" fmla="*/ 895 w 1021"/>
                <a:gd name="T111" fmla="*/ 167 h 167"/>
                <a:gd name="T112" fmla="*/ 913 w 1021"/>
                <a:gd name="T113" fmla="*/ 167 h 167"/>
                <a:gd name="T114" fmla="*/ 931 w 1021"/>
                <a:gd name="T115" fmla="*/ 167 h 167"/>
                <a:gd name="T116" fmla="*/ 949 w 1021"/>
                <a:gd name="T117" fmla="*/ 167 h 167"/>
                <a:gd name="T118" fmla="*/ 967 w 1021"/>
                <a:gd name="T119" fmla="*/ 167 h 167"/>
                <a:gd name="T120" fmla="*/ 983 w 1021"/>
                <a:gd name="T121" fmla="*/ 167 h 167"/>
                <a:gd name="T122" fmla="*/ 1001 w 1021"/>
                <a:gd name="T123" fmla="*/ 167 h 167"/>
                <a:gd name="T124" fmla="*/ 1019 w 1021"/>
                <a:gd name="T125" fmla="*/ 167 h 1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1"/>
                <a:gd name="T190" fmla="*/ 0 h 167"/>
                <a:gd name="T191" fmla="*/ 1021 w 1021"/>
                <a:gd name="T192" fmla="*/ 167 h 1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1" h="167">
                  <a:moveTo>
                    <a:pt x="0" y="165"/>
                  </a:moveTo>
                  <a:lnTo>
                    <a:pt x="0" y="165"/>
                  </a:lnTo>
                  <a:lnTo>
                    <a:pt x="0" y="163"/>
                  </a:lnTo>
                  <a:lnTo>
                    <a:pt x="1" y="163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2" y="164"/>
                  </a:lnTo>
                  <a:lnTo>
                    <a:pt x="2" y="161"/>
                  </a:lnTo>
                  <a:lnTo>
                    <a:pt x="2" y="163"/>
                  </a:lnTo>
                  <a:lnTo>
                    <a:pt x="3" y="163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4" y="163"/>
                  </a:lnTo>
                  <a:lnTo>
                    <a:pt x="4" y="165"/>
                  </a:lnTo>
                  <a:lnTo>
                    <a:pt x="5" y="163"/>
                  </a:lnTo>
                  <a:lnTo>
                    <a:pt x="5" y="161"/>
                  </a:lnTo>
                  <a:lnTo>
                    <a:pt x="5" y="163"/>
                  </a:lnTo>
                  <a:lnTo>
                    <a:pt x="6" y="163"/>
                  </a:lnTo>
                  <a:lnTo>
                    <a:pt x="6" y="144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5"/>
                  </a:lnTo>
                  <a:lnTo>
                    <a:pt x="7" y="159"/>
                  </a:lnTo>
                  <a:lnTo>
                    <a:pt x="8" y="159"/>
                  </a:lnTo>
                  <a:lnTo>
                    <a:pt x="8" y="163"/>
                  </a:lnTo>
                  <a:lnTo>
                    <a:pt x="9" y="163"/>
                  </a:lnTo>
                  <a:lnTo>
                    <a:pt x="9" y="164"/>
                  </a:lnTo>
                  <a:lnTo>
                    <a:pt x="10" y="163"/>
                  </a:lnTo>
                  <a:lnTo>
                    <a:pt x="11" y="163"/>
                  </a:lnTo>
                  <a:lnTo>
                    <a:pt x="11" y="164"/>
                  </a:lnTo>
                  <a:lnTo>
                    <a:pt x="12" y="164"/>
                  </a:lnTo>
                  <a:lnTo>
                    <a:pt x="12" y="162"/>
                  </a:lnTo>
                  <a:lnTo>
                    <a:pt x="12" y="165"/>
                  </a:lnTo>
                  <a:lnTo>
                    <a:pt x="12" y="163"/>
                  </a:lnTo>
                  <a:lnTo>
                    <a:pt x="13" y="163"/>
                  </a:lnTo>
                  <a:lnTo>
                    <a:pt x="13" y="165"/>
                  </a:lnTo>
                  <a:lnTo>
                    <a:pt x="13" y="163"/>
                  </a:lnTo>
                  <a:lnTo>
                    <a:pt x="14" y="163"/>
                  </a:lnTo>
                  <a:lnTo>
                    <a:pt x="14" y="165"/>
                  </a:lnTo>
                  <a:lnTo>
                    <a:pt x="15" y="165"/>
                  </a:lnTo>
                  <a:lnTo>
                    <a:pt x="16" y="165"/>
                  </a:lnTo>
                  <a:lnTo>
                    <a:pt x="16" y="164"/>
                  </a:lnTo>
                  <a:lnTo>
                    <a:pt x="17" y="164"/>
                  </a:lnTo>
                  <a:lnTo>
                    <a:pt x="17" y="156"/>
                  </a:lnTo>
                  <a:lnTo>
                    <a:pt x="17" y="158"/>
                  </a:lnTo>
                  <a:lnTo>
                    <a:pt x="18" y="158"/>
                  </a:lnTo>
                  <a:lnTo>
                    <a:pt x="18" y="155"/>
                  </a:lnTo>
                  <a:lnTo>
                    <a:pt x="18" y="160"/>
                  </a:lnTo>
                  <a:lnTo>
                    <a:pt x="19" y="160"/>
                  </a:lnTo>
                  <a:lnTo>
                    <a:pt x="19" y="162"/>
                  </a:lnTo>
                  <a:lnTo>
                    <a:pt x="19" y="164"/>
                  </a:lnTo>
                  <a:lnTo>
                    <a:pt x="20" y="164"/>
                  </a:lnTo>
                  <a:lnTo>
                    <a:pt x="21" y="164"/>
                  </a:lnTo>
                  <a:lnTo>
                    <a:pt x="21" y="162"/>
                  </a:lnTo>
                  <a:lnTo>
                    <a:pt x="22" y="162"/>
                  </a:lnTo>
                  <a:lnTo>
                    <a:pt x="22" y="163"/>
                  </a:lnTo>
                  <a:lnTo>
                    <a:pt x="23" y="163"/>
                  </a:lnTo>
                  <a:lnTo>
                    <a:pt x="24" y="163"/>
                  </a:lnTo>
                  <a:lnTo>
                    <a:pt x="24" y="164"/>
                  </a:lnTo>
                  <a:lnTo>
                    <a:pt x="25" y="164"/>
                  </a:lnTo>
                  <a:lnTo>
                    <a:pt x="25" y="165"/>
                  </a:lnTo>
                  <a:lnTo>
                    <a:pt x="26" y="164"/>
                  </a:lnTo>
                  <a:lnTo>
                    <a:pt x="27" y="164"/>
                  </a:lnTo>
                  <a:lnTo>
                    <a:pt x="27" y="165"/>
                  </a:lnTo>
                  <a:lnTo>
                    <a:pt x="28" y="164"/>
                  </a:lnTo>
                  <a:lnTo>
                    <a:pt x="29" y="164"/>
                  </a:lnTo>
                  <a:lnTo>
                    <a:pt x="29" y="163"/>
                  </a:lnTo>
                  <a:lnTo>
                    <a:pt x="29" y="164"/>
                  </a:lnTo>
                  <a:lnTo>
                    <a:pt x="30" y="164"/>
                  </a:lnTo>
                  <a:lnTo>
                    <a:pt x="31" y="164"/>
                  </a:lnTo>
                  <a:lnTo>
                    <a:pt x="31" y="165"/>
                  </a:lnTo>
                  <a:lnTo>
                    <a:pt x="32" y="165"/>
                  </a:lnTo>
                  <a:lnTo>
                    <a:pt x="33" y="165"/>
                  </a:lnTo>
                  <a:lnTo>
                    <a:pt x="33" y="164"/>
                  </a:lnTo>
                  <a:lnTo>
                    <a:pt x="34" y="164"/>
                  </a:lnTo>
                  <a:lnTo>
                    <a:pt x="34" y="163"/>
                  </a:lnTo>
                  <a:lnTo>
                    <a:pt x="35" y="163"/>
                  </a:lnTo>
                  <a:lnTo>
                    <a:pt x="35" y="161"/>
                  </a:lnTo>
                  <a:lnTo>
                    <a:pt x="35" y="162"/>
                  </a:lnTo>
                  <a:lnTo>
                    <a:pt x="36" y="162"/>
                  </a:lnTo>
                  <a:lnTo>
                    <a:pt x="36" y="164"/>
                  </a:lnTo>
                  <a:lnTo>
                    <a:pt x="37" y="164"/>
                  </a:lnTo>
                  <a:lnTo>
                    <a:pt x="38" y="164"/>
                  </a:lnTo>
                  <a:lnTo>
                    <a:pt x="39" y="164"/>
                  </a:lnTo>
                  <a:lnTo>
                    <a:pt x="39" y="165"/>
                  </a:lnTo>
                  <a:lnTo>
                    <a:pt x="40" y="164"/>
                  </a:lnTo>
                  <a:lnTo>
                    <a:pt x="40" y="163"/>
                  </a:lnTo>
                  <a:lnTo>
                    <a:pt x="40" y="164"/>
                  </a:lnTo>
                  <a:lnTo>
                    <a:pt x="41" y="164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2" y="163"/>
                  </a:lnTo>
                  <a:lnTo>
                    <a:pt x="42" y="164"/>
                  </a:lnTo>
                  <a:lnTo>
                    <a:pt x="42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4"/>
                  </a:lnTo>
                  <a:lnTo>
                    <a:pt x="44" y="164"/>
                  </a:lnTo>
                  <a:lnTo>
                    <a:pt x="44" y="165"/>
                  </a:lnTo>
                  <a:lnTo>
                    <a:pt x="44" y="164"/>
                  </a:lnTo>
                  <a:lnTo>
                    <a:pt x="45" y="164"/>
                  </a:lnTo>
                  <a:lnTo>
                    <a:pt x="45" y="165"/>
                  </a:lnTo>
                  <a:lnTo>
                    <a:pt x="46" y="164"/>
                  </a:lnTo>
                  <a:lnTo>
                    <a:pt x="46" y="163"/>
                  </a:lnTo>
                  <a:lnTo>
                    <a:pt x="46" y="164"/>
                  </a:lnTo>
                  <a:lnTo>
                    <a:pt x="47" y="164"/>
                  </a:lnTo>
                  <a:lnTo>
                    <a:pt x="48" y="164"/>
                  </a:lnTo>
                  <a:lnTo>
                    <a:pt x="48" y="158"/>
                  </a:lnTo>
                  <a:lnTo>
                    <a:pt x="48" y="164"/>
                  </a:lnTo>
                  <a:lnTo>
                    <a:pt x="49" y="164"/>
                  </a:lnTo>
                  <a:lnTo>
                    <a:pt x="50" y="164"/>
                  </a:lnTo>
                  <a:lnTo>
                    <a:pt x="50" y="159"/>
                  </a:lnTo>
                  <a:lnTo>
                    <a:pt x="50" y="165"/>
                  </a:lnTo>
                  <a:lnTo>
                    <a:pt x="50" y="162"/>
                  </a:lnTo>
                  <a:lnTo>
                    <a:pt x="51" y="162"/>
                  </a:lnTo>
                  <a:lnTo>
                    <a:pt x="51" y="164"/>
                  </a:lnTo>
                  <a:lnTo>
                    <a:pt x="51" y="163"/>
                  </a:lnTo>
                  <a:lnTo>
                    <a:pt x="52" y="163"/>
                  </a:lnTo>
                  <a:lnTo>
                    <a:pt x="52" y="164"/>
                  </a:lnTo>
                  <a:lnTo>
                    <a:pt x="53" y="164"/>
                  </a:lnTo>
                  <a:lnTo>
                    <a:pt x="53" y="165"/>
                  </a:lnTo>
                  <a:lnTo>
                    <a:pt x="54" y="165"/>
                  </a:lnTo>
                  <a:lnTo>
                    <a:pt x="55" y="165"/>
                  </a:lnTo>
                  <a:lnTo>
                    <a:pt x="56" y="165"/>
                  </a:lnTo>
                  <a:lnTo>
                    <a:pt x="57" y="165"/>
                  </a:lnTo>
                  <a:lnTo>
                    <a:pt x="57" y="162"/>
                  </a:lnTo>
                  <a:lnTo>
                    <a:pt x="57" y="164"/>
                  </a:lnTo>
                  <a:lnTo>
                    <a:pt x="58" y="164"/>
                  </a:lnTo>
                  <a:lnTo>
                    <a:pt x="58" y="165"/>
                  </a:lnTo>
                  <a:lnTo>
                    <a:pt x="59" y="165"/>
                  </a:lnTo>
                  <a:lnTo>
                    <a:pt x="59" y="166"/>
                  </a:lnTo>
                  <a:lnTo>
                    <a:pt x="60" y="166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61" y="164"/>
                  </a:lnTo>
                  <a:lnTo>
                    <a:pt x="61" y="165"/>
                  </a:lnTo>
                  <a:lnTo>
                    <a:pt x="62" y="164"/>
                  </a:lnTo>
                  <a:lnTo>
                    <a:pt x="62" y="163"/>
                  </a:lnTo>
                  <a:lnTo>
                    <a:pt x="62" y="164"/>
                  </a:lnTo>
                  <a:lnTo>
                    <a:pt x="63" y="164"/>
                  </a:lnTo>
                  <a:lnTo>
                    <a:pt x="63" y="165"/>
                  </a:lnTo>
                  <a:lnTo>
                    <a:pt x="64" y="165"/>
                  </a:lnTo>
                  <a:lnTo>
                    <a:pt x="65" y="165"/>
                  </a:lnTo>
                  <a:lnTo>
                    <a:pt x="65" y="164"/>
                  </a:lnTo>
                  <a:lnTo>
                    <a:pt x="65" y="165"/>
                  </a:lnTo>
                  <a:lnTo>
                    <a:pt x="66" y="165"/>
                  </a:lnTo>
                  <a:lnTo>
                    <a:pt x="67" y="165"/>
                  </a:lnTo>
                  <a:lnTo>
                    <a:pt x="67" y="164"/>
                  </a:lnTo>
                  <a:lnTo>
                    <a:pt x="67" y="165"/>
                  </a:lnTo>
                  <a:lnTo>
                    <a:pt x="68" y="165"/>
                  </a:lnTo>
                  <a:lnTo>
                    <a:pt x="69" y="165"/>
                  </a:lnTo>
                  <a:lnTo>
                    <a:pt x="69" y="166"/>
                  </a:lnTo>
                  <a:lnTo>
                    <a:pt x="70" y="165"/>
                  </a:lnTo>
                  <a:lnTo>
                    <a:pt x="70" y="164"/>
                  </a:lnTo>
                  <a:lnTo>
                    <a:pt x="71" y="164"/>
                  </a:lnTo>
                  <a:lnTo>
                    <a:pt x="71" y="165"/>
                  </a:lnTo>
                  <a:lnTo>
                    <a:pt x="72" y="165"/>
                  </a:lnTo>
                  <a:lnTo>
                    <a:pt x="72" y="166"/>
                  </a:lnTo>
                  <a:lnTo>
                    <a:pt x="72" y="165"/>
                  </a:lnTo>
                  <a:lnTo>
                    <a:pt x="73" y="165"/>
                  </a:lnTo>
                  <a:lnTo>
                    <a:pt x="73" y="166"/>
                  </a:lnTo>
                  <a:lnTo>
                    <a:pt x="73" y="165"/>
                  </a:lnTo>
                  <a:lnTo>
                    <a:pt x="74" y="165"/>
                  </a:lnTo>
                  <a:lnTo>
                    <a:pt x="74" y="166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6"/>
                  </a:lnTo>
                  <a:lnTo>
                    <a:pt x="75" y="165"/>
                  </a:lnTo>
                  <a:lnTo>
                    <a:pt x="76" y="165"/>
                  </a:lnTo>
                  <a:lnTo>
                    <a:pt x="76" y="166"/>
                  </a:lnTo>
                  <a:lnTo>
                    <a:pt x="76" y="165"/>
                  </a:lnTo>
                  <a:lnTo>
                    <a:pt x="77" y="165"/>
                  </a:lnTo>
                  <a:lnTo>
                    <a:pt x="77" y="166"/>
                  </a:lnTo>
                  <a:lnTo>
                    <a:pt x="77" y="165"/>
                  </a:lnTo>
                  <a:lnTo>
                    <a:pt x="78" y="165"/>
                  </a:lnTo>
                  <a:lnTo>
                    <a:pt x="78" y="166"/>
                  </a:lnTo>
                  <a:lnTo>
                    <a:pt x="79" y="165"/>
                  </a:lnTo>
                  <a:lnTo>
                    <a:pt x="80" y="165"/>
                  </a:lnTo>
                  <a:lnTo>
                    <a:pt x="81" y="165"/>
                  </a:lnTo>
                  <a:lnTo>
                    <a:pt x="81" y="166"/>
                  </a:lnTo>
                  <a:lnTo>
                    <a:pt x="81" y="165"/>
                  </a:lnTo>
                  <a:lnTo>
                    <a:pt x="82" y="165"/>
                  </a:lnTo>
                  <a:lnTo>
                    <a:pt x="82" y="166"/>
                  </a:lnTo>
                  <a:lnTo>
                    <a:pt x="83" y="165"/>
                  </a:lnTo>
                  <a:lnTo>
                    <a:pt x="84" y="165"/>
                  </a:lnTo>
                  <a:lnTo>
                    <a:pt x="85" y="165"/>
                  </a:lnTo>
                  <a:lnTo>
                    <a:pt x="85" y="166"/>
                  </a:lnTo>
                  <a:lnTo>
                    <a:pt x="85" y="165"/>
                  </a:lnTo>
                  <a:lnTo>
                    <a:pt x="86" y="165"/>
                  </a:lnTo>
                  <a:lnTo>
                    <a:pt x="86" y="166"/>
                  </a:lnTo>
                  <a:lnTo>
                    <a:pt x="86" y="165"/>
                  </a:lnTo>
                  <a:lnTo>
                    <a:pt x="87" y="165"/>
                  </a:lnTo>
                  <a:lnTo>
                    <a:pt x="87" y="166"/>
                  </a:lnTo>
                  <a:lnTo>
                    <a:pt x="88" y="166"/>
                  </a:lnTo>
                  <a:lnTo>
                    <a:pt x="89" y="166"/>
                  </a:lnTo>
                  <a:lnTo>
                    <a:pt x="90" y="166"/>
                  </a:lnTo>
                  <a:lnTo>
                    <a:pt x="90" y="163"/>
                  </a:lnTo>
                  <a:lnTo>
                    <a:pt x="90" y="165"/>
                  </a:lnTo>
                  <a:lnTo>
                    <a:pt x="91" y="165"/>
                  </a:lnTo>
                  <a:lnTo>
                    <a:pt x="91" y="166"/>
                  </a:lnTo>
                  <a:lnTo>
                    <a:pt x="92" y="165"/>
                  </a:lnTo>
                  <a:lnTo>
                    <a:pt x="93" y="165"/>
                  </a:lnTo>
                  <a:lnTo>
                    <a:pt x="94" y="165"/>
                  </a:lnTo>
                  <a:lnTo>
                    <a:pt x="95" y="165"/>
                  </a:lnTo>
                  <a:lnTo>
                    <a:pt x="95" y="163"/>
                  </a:lnTo>
                  <a:lnTo>
                    <a:pt x="95" y="166"/>
                  </a:lnTo>
                  <a:lnTo>
                    <a:pt x="95" y="164"/>
                  </a:lnTo>
                  <a:lnTo>
                    <a:pt x="96" y="164"/>
                  </a:lnTo>
                  <a:lnTo>
                    <a:pt x="96" y="166"/>
                  </a:lnTo>
                  <a:lnTo>
                    <a:pt x="96" y="165"/>
                  </a:lnTo>
                  <a:lnTo>
                    <a:pt x="97" y="165"/>
                  </a:lnTo>
                  <a:lnTo>
                    <a:pt x="97" y="166"/>
                  </a:lnTo>
                  <a:lnTo>
                    <a:pt x="98" y="166"/>
                  </a:lnTo>
                  <a:lnTo>
                    <a:pt x="98" y="163"/>
                  </a:lnTo>
                  <a:lnTo>
                    <a:pt x="98" y="164"/>
                  </a:lnTo>
                  <a:lnTo>
                    <a:pt x="99" y="164"/>
                  </a:lnTo>
                  <a:lnTo>
                    <a:pt x="100" y="164"/>
                  </a:lnTo>
                  <a:lnTo>
                    <a:pt x="100" y="162"/>
                  </a:lnTo>
                  <a:lnTo>
                    <a:pt x="100" y="166"/>
                  </a:lnTo>
                  <a:lnTo>
                    <a:pt x="100" y="164"/>
                  </a:lnTo>
                  <a:lnTo>
                    <a:pt x="101" y="164"/>
                  </a:lnTo>
                  <a:lnTo>
                    <a:pt x="101" y="166"/>
                  </a:lnTo>
                  <a:lnTo>
                    <a:pt x="101" y="165"/>
                  </a:lnTo>
                  <a:lnTo>
                    <a:pt x="102" y="165"/>
                  </a:lnTo>
                  <a:lnTo>
                    <a:pt x="102" y="166"/>
                  </a:lnTo>
                  <a:lnTo>
                    <a:pt x="103" y="166"/>
                  </a:lnTo>
                  <a:lnTo>
                    <a:pt x="103" y="163"/>
                  </a:lnTo>
                  <a:lnTo>
                    <a:pt x="104" y="163"/>
                  </a:lnTo>
                  <a:lnTo>
                    <a:pt x="104" y="165"/>
                  </a:lnTo>
                  <a:lnTo>
                    <a:pt x="105" y="165"/>
                  </a:lnTo>
                  <a:lnTo>
                    <a:pt x="106" y="165"/>
                  </a:lnTo>
                  <a:lnTo>
                    <a:pt x="106" y="164"/>
                  </a:lnTo>
                  <a:lnTo>
                    <a:pt x="106" y="166"/>
                  </a:lnTo>
                  <a:lnTo>
                    <a:pt x="106" y="165"/>
                  </a:lnTo>
                  <a:lnTo>
                    <a:pt x="107" y="165"/>
                  </a:lnTo>
                  <a:lnTo>
                    <a:pt x="107" y="166"/>
                  </a:lnTo>
                  <a:lnTo>
                    <a:pt x="108" y="166"/>
                  </a:lnTo>
                  <a:lnTo>
                    <a:pt x="109" y="166"/>
                  </a:lnTo>
                  <a:lnTo>
                    <a:pt x="110" y="166"/>
                  </a:lnTo>
                  <a:lnTo>
                    <a:pt x="110" y="164"/>
                  </a:lnTo>
                  <a:lnTo>
                    <a:pt x="110" y="165"/>
                  </a:lnTo>
                  <a:lnTo>
                    <a:pt x="111" y="165"/>
                  </a:lnTo>
                  <a:lnTo>
                    <a:pt x="111" y="166"/>
                  </a:lnTo>
                  <a:lnTo>
                    <a:pt x="111" y="165"/>
                  </a:lnTo>
                  <a:lnTo>
                    <a:pt x="112" y="165"/>
                  </a:lnTo>
                  <a:lnTo>
                    <a:pt x="112" y="166"/>
                  </a:lnTo>
                  <a:lnTo>
                    <a:pt x="112" y="165"/>
                  </a:lnTo>
                  <a:lnTo>
                    <a:pt x="113" y="165"/>
                  </a:lnTo>
                  <a:lnTo>
                    <a:pt x="113" y="166"/>
                  </a:lnTo>
                  <a:lnTo>
                    <a:pt x="113" y="165"/>
                  </a:lnTo>
                  <a:lnTo>
                    <a:pt x="114" y="165"/>
                  </a:lnTo>
                  <a:lnTo>
                    <a:pt x="114" y="166"/>
                  </a:lnTo>
                  <a:lnTo>
                    <a:pt x="114" y="165"/>
                  </a:lnTo>
                  <a:lnTo>
                    <a:pt x="115" y="165"/>
                  </a:lnTo>
                  <a:lnTo>
                    <a:pt x="115" y="166"/>
                  </a:lnTo>
                  <a:lnTo>
                    <a:pt x="115" y="165"/>
                  </a:lnTo>
                  <a:lnTo>
                    <a:pt x="116" y="165"/>
                  </a:lnTo>
                  <a:lnTo>
                    <a:pt x="116" y="166"/>
                  </a:lnTo>
                  <a:lnTo>
                    <a:pt x="116" y="165"/>
                  </a:lnTo>
                  <a:lnTo>
                    <a:pt x="117" y="165"/>
                  </a:lnTo>
                  <a:lnTo>
                    <a:pt x="117" y="166"/>
                  </a:lnTo>
                  <a:lnTo>
                    <a:pt x="117" y="165"/>
                  </a:lnTo>
                  <a:lnTo>
                    <a:pt x="118" y="165"/>
                  </a:lnTo>
                  <a:lnTo>
                    <a:pt x="118" y="166"/>
                  </a:lnTo>
                  <a:lnTo>
                    <a:pt x="119" y="166"/>
                  </a:lnTo>
                  <a:lnTo>
                    <a:pt x="120" y="166"/>
                  </a:lnTo>
                  <a:lnTo>
                    <a:pt x="121" y="166"/>
                  </a:lnTo>
                  <a:lnTo>
                    <a:pt x="122" y="166"/>
                  </a:lnTo>
                  <a:lnTo>
                    <a:pt x="123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5"/>
                  </a:lnTo>
                  <a:lnTo>
                    <a:pt x="125" y="166"/>
                  </a:lnTo>
                  <a:lnTo>
                    <a:pt x="126" y="166"/>
                  </a:lnTo>
                  <a:lnTo>
                    <a:pt x="127" y="166"/>
                  </a:lnTo>
                  <a:lnTo>
                    <a:pt x="128" y="166"/>
                  </a:lnTo>
                  <a:lnTo>
                    <a:pt x="129" y="166"/>
                  </a:lnTo>
                  <a:lnTo>
                    <a:pt x="129" y="165"/>
                  </a:lnTo>
                  <a:lnTo>
                    <a:pt x="130" y="165"/>
                  </a:lnTo>
                  <a:lnTo>
                    <a:pt x="130" y="161"/>
                  </a:lnTo>
                  <a:lnTo>
                    <a:pt x="130" y="164"/>
                  </a:lnTo>
                  <a:lnTo>
                    <a:pt x="131" y="164"/>
                  </a:lnTo>
                  <a:lnTo>
                    <a:pt x="131" y="165"/>
                  </a:lnTo>
                  <a:lnTo>
                    <a:pt x="132" y="165"/>
                  </a:lnTo>
                  <a:lnTo>
                    <a:pt x="132" y="166"/>
                  </a:lnTo>
                  <a:lnTo>
                    <a:pt x="132" y="165"/>
                  </a:lnTo>
                  <a:lnTo>
                    <a:pt x="133" y="165"/>
                  </a:lnTo>
                  <a:lnTo>
                    <a:pt x="133" y="166"/>
                  </a:lnTo>
                  <a:lnTo>
                    <a:pt x="133" y="165"/>
                  </a:lnTo>
                  <a:lnTo>
                    <a:pt x="134" y="165"/>
                  </a:lnTo>
                  <a:lnTo>
                    <a:pt x="134" y="166"/>
                  </a:lnTo>
                  <a:lnTo>
                    <a:pt x="134" y="165"/>
                  </a:lnTo>
                  <a:lnTo>
                    <a:pt x="135" y="165"/>
                  </a:lnTo>
                  <a:lnTo>
                    <a:pt x="135" y="166"/>
                  </a:lnTo>
                  <a:lnTo>
                    <a:pt x="135" y="165"/>
                  </a:lnTo>
                  <a:lnTo>
                    <a:pt x="136" y="165"/>
                  </a:lnTo>
                  <a:lnTo>
                    <a:pt x="136" y="166"/>
                  </a:lnTo>
                  <a:lnTo>
                    <a:pt x="136" y="165"/>
                  </a:lnTo>
                  <a:lnTo>
                    <a:pt x="137" y="165"/>
                  </a:lnTo>
                  <a:lnTo>
                    <a:pt x="137" y="166"/>
                  </a:lnTo>
                  <a:lnTo>
                    <a:pt x="138" y="166"/>
                  </a:lnTo>
                  <a:lnTo>
                    <a:pt x="139" y="166"/>
                  </a:lnTo>
                  <a:lnTo>
                    <a:pt x="139" y="165"/>
                  </a:lnTo>
                  <a:lnTo>
                    <a:pt x="140" y="165"/>
                  </a:lnTo>
                  <a:lnTo>
                    <a:pt x="140" y="166"/>
                  </a:lnTo>
                  <a:lnTo>
                    <a:pt x="141" y="166"/>
                  </a:lnTo>
                  <a:lnTo>
                    <a:pt x="142" y="166"/>
                  </a:lnTo>
                  <a:lnTo>
                    <a:pt x="142" y="165"/>
                  </a:lnTo>
                  <a:lnTo>
                    <a:pt x="143" y="165"/>
                  </a:lnTo>
                  <a:lnTo>
                    <a:pt x="143" y="164"/>
                  </a:lnTo>
                  <a:lnTo>
                    <a:pt x="143" y="165"/>
                  </a:lnTo>
                  <a:lnTo>
                    <a:pt x="144" y="165"/>
                  </a:lnTo>
                  <a:lnTo>
                    <a:pt x="144" y="166"/>
                  </a:lnTo>
                  <a:lnTo>
                    <a:pt x="145" y="165"/>
                  </a:lnTo>
                  <a:lnTo>
                    <a:pt x="146" y="165"/>
                  </a:lnTo>
                  <a:lnTo>
                    <a:pt x="146" y="166"/>
                  </a:lnTo>
                  <a:lnTo>
                    <a:pt x="147" y="165"/>
                  </a:lnTo>
                  <a:lnTo>
                    <a:pt x="148" y="165"/>
                  </a:lnTo>
                  <a:lnTo>
                    <a:pt x="148" y="166"/>
                  </a:lnTo>
                  <a:lnTo>
                    <a:pt x="149" y="165"/>
                  </a:lnTo>
                  <a:lnTo>
                    <a:pt x="150" y="165"/>
                  </a:lnTo>
                  <a:lnTo>
                    <a:pt x="150" y="166"/>
                  </a:lnTo>
                  <a:lnTo>
                    <a:pt x="151" y="166"/>
                  </a:lnTo>
                  <a:lnTo>
                    <a:pt x="152" y="166"/>
                  </a:lnTo>
                  <a:lnTo>
                    <a:pt x="153" y="166"/>
                  </a:lnTo>
                  <a:lnTo>
                    <a:pt x="153" y="165"/>
                  </a:lnTo>
                  <a:lnTo>
                    <a:pt x="154" y="165"/>
                  </a:lnTo>
                  <a:lnTo>
                    <a:pt x="154" y="166"/>
                  </a:lnTo>
                  <a:lnTo>
                    <a:pt x="154" y="165"/>
                  </a:lnTo>
                  <a:lnTo>
                    <a:pt x="155" y="165"/>
                  </a:lnTo>
                  <a:lnTo>
                    <a:pt x="155" y="166"/>
                  </a:lnTo>
                  <a:lnTo>
                    <a:pt x="155" y="165"/>
                  </a:lnTo>
                  <a:lnTo>
                    <a:pt x="156" y="165"/>
                  </a:lnTo>
                  <a:lnTo>
                    <a:pt x="156" y="166"/>
                  </a:lnTo>
                  <a:lnTo>
                    <a:pt x="156" y="165"/>
                  </a:lnTo>
                  <a:lnTo>
                    <a:pt x="157" y="165"/>
                  </a:lnTo>
                  <a:lnTo>
                    <a:pt x="157" y="166"/>
                  </a:lnTo>
                  <a:lnTo>
                    <a:pt x="158" y="165"/>
                  </a:lnTo>
                  <a:lnTo>
                    <a:pt x="158" y="161"/>
                  </a:lnTo>
                  <a:lnTo>
                    <a:pt x="158" y="164"/>
                  </a:lnTo>
                  <a:lnTo>
                    <a:pt x="159" y="164"/>
                  </a:lnTo>
                  <a:lnTo>
                    <a:pt x="159" y="165"/>
                  </a:lnTo>
                  <a:lnTo>
                    <a:pt x="160" y="165"/>
                  </a:lnTo>
                  <a:lnTo>
                    <a:pt x="160" y="166"/>
                  </a:lnTo>
                  <a:lnTo>
                    <a:pt x="161" y="166"/>
                  </a:lnTo>
                  <a:lnTo>
                    <a:pt x="162" y="166"/>
                  </a:lnTo>
                  <a:lnTo>
                    <a:pt x="162" y="165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5" y="165"/>
                  </a:lnTo>
                  <a:lnTo>
                    <a:pt x="165" y="166"/>
                  </a:lnTo>
                  <a:lnTo>
                    <a:pt x="166" y="165"/>
                  </a:lnTo>
                  <a:lnTo>
                    <a:pt x="166" y="137"/>
                  </a:lnTo>
                  <a:lnTo>
                    <a:pt x="166" y="154"/>
                  </a:lnTo>
                  <a:lnTo>
                    <a:pt x="167" y="154"/>
                  </a:lnTo>
                  <a:lnTo>
                    <a:pt x="167" y="163"/>
                  </a:lnTo>
                  <a:lnTo>
                    <a:pt x="168" y="163"/>
                  </a:lnTo>
                  <a:lnTo>
                    <a:pt x="168" y="165"/>
                  </a:lnTo>
                  <a:lnTo>
                    <a:pt x="168" y="166"/>
                  </a:lnTo>
                  <a:lnTo>
                    <a:pt x="169" y="166"/>
                  </a:lnTo>
                  <a:lnTo>
                    <a:pt x="170" y="166"/>
                  </a:lnTo>
                  <a:lnTo>
                    <a:pt x="170" y="165"/>
                  </a:lnTo>
                  <a:lnTo>
                    <a:pt x="170" y="166"/>
                  </a:lnTo>
                  <a:lnTo>
                    <a:pt x="171" y="166"/>
                  </a:lnTo>
                  <a:lnTo>
                    <a:pt x="172" y="166"/>
                  </a:lnTo>
                  <a:lnTo>
                    <a:pt x="173" y="166"/>
                  </a:lnTo>
                  <a:lnTo>
                    <a:pt x="174" y="166"/>
                  </a:lnTo>
                  <a:lnTo>
                    <a:pt x="174" y="165"/>
                  </a:lnTo>
                  <a:lnTo>
                    <a:pt x="175" y="165"/>
                  </a:lnTo>
                  <a:lnTo>
                    <a:pt x="176" y="165"/>
                  </a:lnTo>
                  <a:lnTo>
                    <a:pt x="176" y="166"/>
                  </a:lnTo>
                  <a:lnTo>
                    <a:pt x="177" y="166"/>
                  </a:lnTo>
                  <a:lnTo>
                    <a:pt x="178" y="166"/>
                  </a:lnTo>
                  <a:lnTo>
                    <a:pt x="179" y="166"/>
                  </a:lnTo>
                  <a:lnTo>
                    <a:pt x="180" y="166"/>
                  </a:lnTo>
                  <a:lnTo>
                    <a:pt x="181" y="166"/>
                  </a:lnTo>
                  <a:lnTo>
                    <a:pt x="182" y="166"/>
                  </a:lnTo>
                  <a:lnTo>
                    <a:pt x="183" y="166"/>
                  </a:lnTo>
                  <a:lnTo>
                    <a:pt x="184" y="166"/>
                  </a:lnTo>
                  <a:lnTo>
                    <a:pt x="185" y="166"/>
                  </a:lnTo>
                  <a:lnTo>
                    <a:pt x="185" y="165"/>
                  </a:lnTo>
                  <a:lnTo>
                    <a:pt x="186" y="165"/>
                  </a:lnTo>
                  <a:lnTo>
                    <a:pt x="186" y="166"/>
                  </a:lnTo>
                  <a:lnTo>
                    <a:pt x="187" y="166"/>
                  </a:lnTo>
                  <a:lnTo>
                    <a:pt x="188" y="166"/>
                  </a:lnTo>
                  <a:lnTo>
                    <a:pt x="188" y="165"/>
                  </a:lnTo>
                  <a:lnTo>
                    <a:pt x="188" y="166"/>
                  </a:lnTo>
                  <a:lnTo>
                    <a:pt x="189" y="166"/>
                  </a:lnTo>
                  <a:lnTo>
                    <a:pt x="190" y="166"/>
                  </a:lnTo>
                  <a:lnTo>
                    <a:pt x="190" y="165"/>
                  </a:lnTo>
                  <a:lnTo>
                    <a:pt x="191" y="165"/>
                  </a:lnTo>
                  <a:lnTo>
                    <a:pt x="191" y="166"/>
                  </a:lnTo>
                  <a:lnTo>
                    <a:pt x="192" y="166"/>
                  </a:lnTo>
                  <a:lnTo>
                    <a:pt x="193" y="166"/>
                  </a:lnTo>
                  <a:lnTo>
                    <a:pt x="193" y="165"/>
                  </a:lnTo>
                  <a:lnTo>
                    <a:pt x="193" y="166"/>
                  </a:lnTo>
                  <a:lnTo>
                    <a:pt x="194" y="166"/>
                  </a:lnTo>
                  <a:lnTo>
                    <a:pt x="195" y="166"/>
                  </a:lnTo>
                  <a:lnTo>
                    <a:pt x="196" y="166"/>
                  </a:lnTo>
                  <a:lnTo>
                    <a:pt x="196" y="163"/>
                  </a:lnTo>
                  <a:lnTo>
                    <a:pt x="196" y="164"/>
                  </a:lnTo>
                  <a:lnTo>
                    <a:pt x="197" y="164"/>
                  </a:lnTo>
                  <a:lnTo>
                    <a:pt x="197" y="165"/>
                  </a:lnTo>
                  <a:lnTo>
                    <a:pt x="198" y="165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200" y="166"/>
                  </a:lnTo>
                  <a:lnTo>
                    <a:pt x="201" y="166"/>
                  </a:lnTo>
                  <a:lnTo>
                    <a:pt x="201" y="165"/>
                  </a:lnTo>
                  <a:lnTo>
                    <a:pt x="201" y="166"/>
                  </a:lnTo>
                  <a:lnTo>
                    <a:pt x="202" y="166"/>
                  </a:lnTo>
                  <a:lnTo>
                    <a:pt x="203" y="166"/>
                  </a:lnTo>
                  <a:lnTo>
                    <a:pt x="204" y="166"/>
                  </a:lnTo>
                  <a:lnTo>
                    <a:pt x="205" y="166"/>
                  </a:lnTo>
                  <a:lnTo>
                    <a:pt x="206" y="166"/>
                  </a:lnTo>
                  <a:lnTo>
                    <a:pt x="207" y="166"/>
                  </a:lnTo>
                  <a:lnTo>
                    <a:pt x="207" y="165"/>
                  </a:lnTo>
                  <a:lnTo>
                    <a:pt x="207" y="166"/>
                  </a:lnTo>
                  <a:lnTo>
                    <a:pt x="208" y="166"/>
                  </a:lnTo>
                  <a:lnTo>
                    <a:pt x="209" y="166"/>
                  </a:lnTo>
                  <a:lnTo>
                    <a:pt x="210" y="166"/>
                  </a:lnTo>
                  <a:lnTo>
                    <a:pt x="211" y="166"/>
                  </a:lnTo>
                  <a:lnTo>
                    <a:pt x="212" y="166"/>
                  </a:lnTo>
                  <a:lnTo>
                    <a:pt x="213" y="166"/>
                  </a:lnTo>
                  <a:lnTo>
                    <a:pt x="214" y="166"/>
                  </a:lnTo>
                  <a:lnTo>
                    <a:pt x="214" y="165"/>
                  </a:lnTo>
                  <a:lnTo>
                    <a:pt x="214" y="166"/>
                  </a:lnTo>
                  <a:lnTo>
                    <a:pt x="215" y="166"/>
                  </a:lnTo>
                  <a:lnTo>
                    <a:pt x="216" y="166"/>
                  </a:lnTo>
                  <a:lnTo>
                    <a:pt x="217" y="166"/>
                  </a:lnTo>
                  <a:lnTo>
                    <a:pt x="217" y="165"/>
                  </a:lnTo>
                  <a:lnTo>
                    <a:pt x="218" y="165"/>
                  </a:lnTo>
                  <a:lnTo>
                    <a:pt x="218" y="166"/>
                  </a:lnTo>
                  <a:lnTo>
                    <a:pt x="219" y="165"/>
                  </a:lnTo>
                  <a:lnTo>
                    <a:pt x="219" y="164"/>
                  </a:lnTo>
                  <a:lnTo>
                    <a:pt x="219" y="165"/>
                  </a:lnTo>
                  <a:lnTo>
                    <a:pt x="220" y="165"/>
                  </a:lnTo>
                  <a:lnTo>
                    <a:pt x="220" y="166"/>
                  </a:lnTo>
                  <a:lnTo>
                    <a:pt x="221" y="166"/>
                  </a:lnTo>
                  <a:lnTo>
                    <a:pt x="222" y="166"/>
                  </a:lnTo>
                  <a:lnTo>
                    <a:pt x="222" y="165"/>
                  </a:lnTo>
                  <a:lnTo>
                    <a:pt x="223" y="165"/>
                  </a:lnTo>
                  <a:lnTo>
                    <a:pt x="223" y="166"/>
                  </a:lnTo>
                  <a:lnTo>
                    <a:pt x="223" y="165"/>
                  </a:lnTo>
                  <a:lnTo>
                    <a:pt x="224" y="165"/>
                  </a:lnTo>
                  <a:lnTo>
                    <a:pt x="224" y="166"/>
                  </a:lnTo>
                  <a:lnTo>
                    <a:pt x="225" y="166"/>
                  </a:lnTo>
                  <a:lnTo>
                    <a:pt x="226" y="166"/>
                  </a:lnTo>
                  <a:lnTo>
                    <a:pt x="227" y="166"/>
                  </a:lnTo>
                  <a:lnTo>
                    <a:pt x="228" y="166"/>
                  </a:lnTo>
                  <a:lnTo>
                    <a:pt x="229" y="166"/>
                  </a:lnTo>
                  <a:lnTo>
                    <a:pt x="230" y="166"/>
                  </a:lnTo>
                  <a:lnTo>
                    <a:pt x="231" y="166"/>
                  </a:lnTo>
                  <a:lnTo>
                    <a:pt x="232" y="166"/>
                  </a:lnTo>
                  <a:lnTo>
                    <a:pt x="233" y="166"/>
                  </a:lnTo>
                  <a:lnTo>
                    <a:pt x="234" y="166"/>
                  </a:lnTo>
                  <a:lnTo>
                    <a:pt x="235" y="166"/>
                  </a:lnTo>
                  <a:lnTo>
                    <a:pt x="236" y="166"/>
                  </a:lnTo>
                  <a:lnTo>
                    <a:pt x="237" y="166"/>
                  </a:lnTo>
                  <a:lnTo>
                    <a:pt x="238" y="166"/>
                  </a:lnTo>
                  <a:lnTo>
                    <a:pt x="239" y="166"/>
                  </a:lnTo>
                  <a:lnTo>
                    <a:pt x="240" y="166"/>
                  </a:lnTo>
                  <a:lnTo>
                    <a:pt x="241" y="166"/>
                  </a:lnTo>
                  <a:lnTo>
                    <a:pt x="242" y="166"/>
                  </a:lnTo>
                  <a:lnTo>
                    <a:pt x="243" y="166"/>
                  </a:lnTo>
                  <a:lnTo>
                    <a:pt x="244" y="166"/>
                  </a:lnTo>
                  <a:lnTo>
                    <a:pt x="245" y="166"/>
                  </a:lnTo>
                  <a:lnTo>
                    <a:pt x="246" y="166"/>
                  </a:lnTo>
                  <a:lnTo>
                    <a:pt x="247" y="166"/>
                  </a:lnTo>
                  <a:lnTo>
                    <a:pt x="248" y="166"/>
                  </a:lnTo>
                  <a:lnTo>
                    <a:pt x="249" y="166"/>
                  </a:lnTo>
                  <a:lnTo>
                    <a:pt x="250" y="166"/>
                  </a:lnTo>
                  <a:lnTo>
                    <a:pt x="251" y="166"/>
                  </a:lnTo>
                  <a:lnTo>
                    <a:pt x="252" y="166"/>
                  </a:lnTo>
                  <a:lnTo>
                    <a:pt x="253" y="166"/>
                  </a:lnTo>
                  <a:lnTo>
                    <a:pt x="254" y="166"/>
                  </a:lnTo>
                  <a:lnTo>
                    <a:pt x="255" y="166"/>
                  </a:lnTo>
                  <a:lnTo>
                    <a:pt x="256" y="166"/>
                  </a:lnTo>
                  <a:lnTo>
                    <a:pt x="257" y="166"/>
                  </a:lnTo>
                  <a:lnTo>
                    <a:pt x="258" y="166"/>
                  </a:lnTo>
                  <a:lnTo>
                    <a:pt x="259" y="166"/>
                  </a:lnTo>
                  <a:lnTo>
                    <a:pt x="260" y="166"/>
                  </a:lnTo>
                  <a:lnTo>
                    <a:pt x="261" y="166"/>
                  </a:lnTo>
                  <a:lnTo>
                    <a:pt x="262" y="166"/>
                  </a:lnTo>
                  <a:lnTo>
                    <a:pt x="263" y="166"/>
                  </a:lnTo>
                  <a:lnTo>
                    <a:pt x="264" y="166"/>
                  </a:lnTo>
                  <a:lnTo>
                    <a:pt x="265" y="166"/>
                  </a:lnTo>
                  <a:lnTo>
                    <a:pt x="266" y="166"/>
                  </a:lnTo>
                  <a:lnTo>
                    <a:pt x="267" y="166"/>
                  </a:lnTo>
                  <a:lnTo>
                    <a:pt x="268" y="166"/>
                  </a:lnTo>
                  <a:lnTo>
                    <a:pt x="269" y="166"/>
                  </a:lnTo>
                  <a:lnTo>
                    <a:pt x="270" y="166"/>
                  </a:lnTo>
                  <a:lnTo>
                    <a:pt x="270" y="118"/>
                  </a:lnTo>
                  <a:lnTo>
                    <a:pt x="270" y="145"/>
                  </a:lnTo>
                  <a:lnTo>
                    <a:pt x="271" y="145"/>
                  </a:lnTo>
                  <a:lnTo>
                    <a:pt x="271" y="160"/>
                  </a:lnTo>
                  <a:lnTo>
                    <a:pt x="271" y="165"/>
                  </a:lnTo>
                  <a:lnTo>
                    <a:pt x="272" y="165"/>
                  </a:lnTo>
                  <a:lnTo>
                    <a:pt x="272" y="166"/>
                  </a:lnTo>
                  <a:lnTo>
                    <a:pt x="273" y="166"/>
                  </a:lnTo>
                  <a:lnTo>
                    <a:pt x="274" y="166"/>
                  </a:lnTo>
                  <a:lnTo>
                    <a:pt x="275" y="166"/>
                  </a:lnTo>
                  <a:lnTo>
                    <a:pt x="276" y="166"/>
                  </a:lnTo>
                  <a:lnTo>
                    <a:pt x="277" y="166"/>
                  </a:lnTo>
                  <a:lnTo>
                    <a:pt x="278" y="166"/>
                  </a:lnTo>
                  <a:lnTo>
                    <a:pt x="279" y="166"/>
                  </a:lnTo>
                  <a:lnTo>
                    <a:pt x="280" y="166"/>
                  </a:lnTo>
                  <a:lnTo>
                    <a:pt x="281" y="166"/>
                  </a:lnTo>
                  <a:lnTo>
                    <a:pt x="282" y="166"/>
                  </a:lnTo>
                  <a:lnTo>
                    <a:pt x="283" y="166"/>
                  </a:lnTo>
                  <a:lnTo>
                    <a:pt x="284" y="166"/>
                  </a:lnTo>
                  <a:lnTo>
                    <a:pt x="284" y="158"/>
                  </a:lnTo>
                  <a:lnTo>
                    <a:pt x="284" y="163"/>
                  </a:lnTo>
                  <a:lnTo>
                    <a:pt x="285" y="163"/>
                  </a:lnTo>
                  <a:lnTo>
                    <a:pt x="285" y="164"/>
                  </a:lnTo>
                  <a:lnTo>
                    <a:pt x="286" y="164"/>
                  </a:lnTo>
                  <a:lnTo>
                    <a:pt x="286" y="166"/>
                  </a:lnTo>
                  <a:lnTo>
                    <a:pt x="287" y="166"/>
                  </a:lnTo>
                  <a:lnTo>
                    <a:pt x="288" y="166"/>
                  </a:lnTo>
                  <a:lnTo>
                    <a:pt x="289" y="166"/>
                  </a:lnTo>
                  <a:lnTo>
                    <a:pt x="290" y="166"/>
                  </a:lnTo>
                  <a:lnTo>
                    <a:pt x="291" y="166"/>
                  </a:lnTo>
                  <a:lnTo>
                    <a:pt x="292" y="166"/>
                  </a:lnTo>
                  <a:lnTo>
                    <a:pt x="293" y="166"/>
                  </a:lnTo>
                  <a:lnTo>
                    <a:pt x="294" y="166"/>
                  </a:lnTo>
                  <a:lnTo>
                    <a:pt x="295" y="166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8" y="166"/>
                  </a:lnTo>
                  <a:lnTo>
                    <a:pt x="299" y="166"/>
                  </a:lnTo>
                  <a:lnTo>
                    <a:pt x="300" y="166"/>
                  </a:lnTo>
                  <a:lnTo>
                    <a:pt x="301" y="166"/>
                  </a:lnTo>
                  <a:lnTo>
                    <a:pt x="302" y="166"/>
                  </a:lnTo>
                  <a:lnTo>
                    <a:pt x="303" y="166"/>
                  </a:lnTo>
                  <a:lnTo>
                    <a:pt x="304" y="166"/>
                  </a:lnTo>
                  <a:lnTo>
                    <a:pt x="305" y="166"/>
                  </a:lnTo>
                  <a:lnTo>
                    <a:pt x="306" y="166"/>
                  </a:lnTo>
                  <a:lnTo>
                    <a:pt x="307" y="166"/>
                  </a:lnTo>
                  <a:lnTo>
                    <a:pt x="308" y="166"/>
                  </a:lnTo>
                  <a:lnTo>
                    <a:pt x="309" y="166"/>
                  </a:lnTo>
                  <a:lnTo>
                    <a:pt x="310" y="166"/>
                  </a:lnTo>
                  <a:lnTo>
                    <a:pt x="311" y="166"/>
                  </a:lnTo>
                  <a:lnTo>
                    <a:pt x="312" y="166"/>
                  </a:lnTo>
                  <a:lnTo>
                    <a:pt x="313" y="166"/>
                  </a:lnTo>
                  <a:lnTo>
                    <a:pt x="314" y="166"/>
                  </a:lnTo>
                  <a:lnTo>
                    <a:pt x="314" y="0"/>
                  </a:lnTo>
                  <a:lnTo>
                    <a:pt x="314" y="76"/>
                  </a:lnTo>
                  <a:lnTo>
                    <a:pt x="315" y="76"/>
                  </a:lnTo>
                  <a:lnTo>
                    <a:pt x="315" y="114"/>
                  </a:lnTo>
                  <a:lnTo>
                    <a:pt x="315" y="140"/>
                  </a:lnTo>
                  <a:lnTo>
                    <a:pt x="316" y="140"/>
                  </a:lnTo>
                  <a:lnTo>
                    <a:pt x="316" y="161"/>
                  </a:lnTo>
                  <a:lnTo>
                    <a:pt x="316" y="160"/>
                  </a:lnTo>
                  <a:lnTo>
                    <a:pt x="317" y="160"/>
                  </a:lnTo>
                  <a:lnTo>
                    <a:pt x="317" y="165"/>
                  </a:lnTo>
                  <a:lnTo>
                    <a:pt x="318" y="165"/>
                  </a:lnTo>
                  <a:lnTo>
                    <a:pt x="318" y="166"/>
                  </a:lnTo>
                  <a:lnTo>
                    <a:pt x="319" y="166"/>
                  </a:lnTo>
                  <a:lnTo>
                    <a:pt x="320" y="166"/>
                  </a:lnTo>
                  <a:lnTo>
                    <a:pt x="321" y="166"/>
                  </a:lnTo>
                  <a:lnTo>
                    <a:pt x="322" y="166"/>
                  </a:lnTo>
                  <a:lnTo>
                    <a:pt x="323" y="166"/>
                  </a:lnTo>
                  <a:lnTo>
                    <a:pt x="323" y="165"/>
                  </a:lnTo>
                  <a:lnTo>
                    <a:pt x="323" y="166"/>
                  </a:lnTo>
                  <a:lnTo>
                    <a:pt x="324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29" y="166"/>
                  </a:lnTo>
                  <a:lnTo>
                    <a:pt x="330" y="166"/>
                  </a:lnTo>
                  <a:lnTo>
                    <a:pt x="330" y="164"/>
                  </a:lnTo>
                  <a:lnTo>
                    <a:pt x="330" y="165"/>
                  </a:lnTo>
                  <a:lnTo>
                    <a:pt x="331" y="165"/>
                  </a:lnTo>
                  <a:lnTo>
                    <a:pt x="331" y="166"/>
                  </a:lnTo>
                  <a:lnTo>
                    <a:pt x="332" y="166"/>
                  </a:lnTo>
                  <a:lnTo>
                    <a:pt x="333" y="166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6" y="166"/>
                  </a:lnTo>
                  <a:lnTo>
                    <a:pt x="337" y="166"/>
                  </a:lnTo>
                  <a:lnTo>
                    <a:pt x="338" y="166"/>
                  </a:lnTo>
                  <a:lnTo>
                    <a:pt x="339" y="166"/>
                  </a:lnTo>
                  <a:lnTo>
                    <a:pt x="340" y="166"/>
                  </a:lnTo>
                  <a:lnTo>
                    <a:pt x="341" y="166"/>
                  </a:lnTo>
                  <a:lnTo>
                    <a:pt x="342" y="166"/>
                  </a:lnTo>
                  <a:lnTo>
                    <a:pt x="343" y="166"/>
                  </a:lnTo>
                  <a:lnTo>
                    <a:pt x="344" y="166"/>
                  </a:lnTo>
                  <a:lnTo>
                    <a:pt x="345" y="166"/>
                  </a:lnTo>
                  <a:lnTo>
                    <a:pt x="346" y="166"/>
                  </a:lnTo>
                  <a:lnTo>
                    <a:pt x="347" y="166"/>
                  </a:lnTo>
                  <a:lnTo>
                    <a:pt x="348" y="166"/>
                  </a:lnTo>
                  <a:lnTo>
                    <a:pt x="349" y="166"/>
                  </a:lnTo>
                  <a:lnTo>
                    <a:pt x="350" y="166"/>
                  </a:lnTo>
                  <a:lnTo>
                    <a:pt x="351" y="166"/>
                  </a:lnTo>
                  <a:lnTo>
                    <a:pt x="352" y="166"/>
                  </a:lnTo>
                  <a:lnTo>
                    <a:pt x="353" y="166"/>
                  </a:lnTo>
                  <a:lnTo>
                    <a:pt x="354" y="166"/>
                  </a:lnTo>
                  <a:lnTo>
                    <a:pt x="355" y="166"/>
                  </a:lnTo>
                  <a:lnTo>
                    <a:pt x="355" y="164"/>
                  </a:lnTo>
                  <a:lnTo>
                    <a:pt x="355" y="165"/>
                  </a:lnTo>
                  <a:lnTo>
                    <a:pt x="356" y="165"/>
                  </a:lnTo>
                  <a:lnTo>
                    <a:pt x="356" y="166"/>
                  </a:lnTo>
                  <a:lnTo>
                    <a:pt x="357" y="166"/>
                  </a:lnTo>
                  <a:lnTo>
                    <a:pt x="358" y="166"/>
                  </a:lnTo>
                  <a:lnTo>
                    <a:pt x="359" y="166"/>
                  </a:lnTo>
                  <a:lnTo>
                    <a:pt x="360" y="166"/>
                  </a:lnTo>
                  <a:lnTo>
                    <a:pt x="361" y="166"/>
                  </a:lnTo>
                  <a:lnTo>
                    <a:pt x="362" y="166"/>
                  </a:lnTo>
                  <a:lnTo>
                    <a:pt x="363" y="166"/>
                  </a:lnTo>
                  <a:lnTo>
                    <a:pt x="364" y="166"/>
                  </a:lnTo>
                  <a:lnTo>
                    <a:pt x="365" y="166"/>
                  </a:lnTo>
                  <a:lnTo>
                    <a:pt x="366" y="166"/>
                  </a:lnTo>
                  <a:lnTo>
                    <a:pt x="367" y="166"/>
                  </a:lnTo>
                  <a:lnTo>
                    <a:pt x="368" y="166"/>
                  </a:lnTo>
                  <a:lnTo>
                    <a:pt x="368" y="163"/>
                  </a:lnTo>
                  <a:lnTo>
                    <a:pt x="368" y="165"/>
                  </a:lnTo>
                  <a:lnTo>
                    <a:pt x="369" y="165"/>
                  </a:lnTo>
                  <a:lnTo>
                    <a:pt x="369" y="166"/>
                  </a:lnTo>
                  <a:lnTo>
                    <a:pt x="370" y="166"/>
                  </a:lnTo>
                  <a:lnTo>
                    <a:pt x="371" y="166"/>
                  </a:lnTo>
                  <a:lnTo>
                    <a:pt x="372" y="166"/>
                  </a:lnTo>
                  <a:lnTo>
                    <a:pt x="373" y="166"/>
                  </a:lnTo>
                  <a:lnTo>
                    <a:pt x="373" y="167"/>
                  </a:lnTo>
                  <a:lnTo>
                    <a:pt x="374" y="166"/>
                  </a:lnTo>
                  <a:lnTo>
                    <a:pt x="375" y="166"/>
                  </a:lnTo>
                  <a:lnTo>
                    <a:pt x="376" y="166"/>
                  </a:lnTo>
                  <a:lnTo>
                    <a:pt x="377" y="166"/>
                  </a:lnTo>
                  <a:lnTo>
                    <a:pt x="378" y="166"/>
                  </a:lnTo>
                  <a:lnTo>
                    <a:pt x="379" y="166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2" y="166"/>
                  </a:lnTo>
                  <a:lnTo>
                    <a:pt x="382" y="167"/>
                  </a:lnTo>
                  <a:lnTo>
                    <a:pt x="383" y="166"/>
                  </a:lnTo>
                  <a:lnTo>
                    <a:pt x="384" y="166"/>
                  </a:lnTo>
                  <a:lnTo>
                    <a:pt x="385" y="166"/>
                  </a:lnTo>
                  <a:lnTo>
                    <a:pt x="385" y="167"/>
                  </a:lnTo>
                  <a:lnTo>
                    <a:pt x="386" y="166"/>
                  </a:lnTo>
                  <a:lnTo>
                    <a:pt x="387" y="166"/>
                  </a:lnTo>
                  <a:lnTo>
                    <a:pt x="387" y="167"/>
                  </a:lnTo>
                  <a:lnTo>
                    <a:pt x="388" y="166"/>
                  </a:lnTo>
                  <a:lnTo>
                    <a:pt x="389" y="166"/>
                  </a:lnTo>
                  <a:lnTo>
                    <a:pt x="390" y="166"/>
                  </a:lnTo>
                  <a:lnTo>
                    <a:pt x="391" y="166"/>
                  </a:lnTo>
                  <a:lnTo>
                    <a:pt x="391" y="167"/>
                  </a:lnTo>
                  <a:lnTo>
                    <a:pt x="391" y="166"/>
                  </a:lnTo>
                  <a:lnTo>
                    <a:pt x="392" y="166"/>
                  </a:lnTo>
                  <a:lnTo>
                    <a:pt x="392" y="167"/>
                  </a:lnTo>
                  <a:lnTo>
                    <a:pt x="392" y="166"/>
                  </a:lnTo>
                  <a:lnTo>
                    <a:pt x="393" y="166"/>
                  </a:lnTo>
                  <a:lnTo>
                    <a:pt x="393" y="167"/>
                  </a:lnTo>
                  <a:lnTo>
                    <a:pt x="393" y="166"/>
                  </a:lnTo>
                  <a:lnTo>
                    <a:pt x="394" y="166"/>
                  </a:lnTo>
                  <a:lnTo>
                    <a:pt x="394" y="167"/>
                  </a:lnTo>
                  <a:lnTo>
                    <a:pt x="394" y="166"/>
                  </a:lnTo>
                  <a:lnTo>
                    <a:pt x="395" y="166"/>
                  </a:lnTo>
                  <a:lnTo>
                    <a:pt x="395" y="167"/>
                  </a:lnTo>
                  <a:lnTo>
                    <a:pt x="396" y="167"/>
                  </a:lnTo>
                  <a:lnTo>
                    <a:pt x="397" y="167"/>
                  </a:lnTo>
                  <a:lnTo>
                    <a:pt x="397" y="166"/>
                  </a:lnTo>
                  <a:lnTo>
                    <a:pt x="398" y="166"/>
                  </a:lnTo>
                  <a:lnTo>
                    <a:pt x="398" y="167"/>
                  </a:lnTo>
                  <a:lnTo>
                    <a:pt x="399" y="166"/>
                  </a:lnTo>
                  <a:lnTo>
                    <a:pt x="400" y="166"/>
                  </a:lnTo>
                  <a:lnTo>
                    <a:pt x="400" y="167"/>
                  </a:lnTo>
                  <a:lnTo>
                    <a:pt x="400" y="166"/>
                  </a:lnTo>
                  <a:lnTo>
                    <a:pt x="401" y="166"/>
                  </a:lnTo>
                  <a:lnTo>
                    <a:pt x="401" y="167"/>
                  </a:lnTo>
                  <a:lnTo>
                    <a:pt x="402" y="166"/>
                  </a:lnTo>
                  <a:lnTo>
                    <a:pt x="403" y="166"/>
                  </a:lnTo>
                  <a:lnTo>
                    <a:pt x="403" y="167"/>
                  </a:lnTo>
                  <a:lnTo>
                    <a:pt x="404" y="166"/>
                  </a:lnTo>
                  <a:lnTo>
                    <a:pt x="405" y="166"/>
                  </a:lnTo>
                  <a:lnTo>
                    <a:pt x="406" y="166"/>
                  </a:lnTo>
                  <a:lnTo>
                    <a:pt x="406" y="167"/>
                  </a:lnTo>
                  <a:lnTo>
                    <a:pt x="406" y="166"/>
                  </a:lnTo>
                  <a:lnTo>
                    <a:pt x="407" y="166"/>
                  </a:lnTo>
                  <a:lnTo>
                    <a:pt x="407" y="167"/>
                  </a:lnTo>
                  <a:lnTo>
                    <a:pt x="407" y="166"/>
                  </a:lnTo>
                  <a:lnTo>
                    <a:pt x="408" y="166"/>
                  </a:lnTo>
                  <a:lnTo>
                    <a:pt x="408" y="167"/>
                  </a:lnTo>
                  <a:lnTo>
                    <a:pt x="409" y="166"/>
                  </a:lnTo>
                  <a:lnTo>
                    <a:pt x="410" y="166"/>
                  </a:lnTo>
                  <a:lnTo>
                    <a:pt x="411" y="166"/>
                  </a:lnTo>
                  <a:lnTo>
                    <a:pt x="411" y="167"/>
                  </a:lnTo>
                  <a:lnTo>
                    <a:pt x="412" y="166"/>
                  </a:lnTo>
                  <a:lnTo>
                    <a:pt x="413" y="166"/>
                  </a:lnTo>
                  <a:lnTo>
                    <a:pt x="413" y="167"/>
                  </a:lnTo>
                  <a:lnTo>
                    <a:pt x="414" y="166"/>
                  </a:lnTo>
                  <a:lnTo>
                    <a:pt x="415" y="166"/>
                  </a:lnTo>
                  <a:lnTo>
                    <a:pt x="415" y="167"/>
                  </a:lnTo>
                  <a:lnTo>
                    <a:pt x="415" y="166"/>
                  </a:lnTo>
                  <a:lnTo>
                    <a:pt x="416" y="166"/>
                  </a:lnTo>
                  <a:lnTo>
                    <a:pt x="416" y="167"/>
                  </a:lnTo>
                  <a:lnTo>
                    <a:pt x="417" y="166"/>
                  </a:lnTo>
                  <a:lnTo>
                    <a:pt x="418" y="166"/>
                  </a:lnTo>
                  <a:lnTo>
                    <a:pt x="418" y="163"/>
                  </a:lnTo>
                  <a:lnTo>
                    <a:pt x="418" y="167"/>
                  </a:lnTo>
                  <a:lnTo>
                    <a:pt x="418" y="165"/>
                  </a:lnTo>
                  <a:lnTo>
                    <a:pt x="419" y="165"/>
                  </a:lnTo>
                  <a:lnTo>
                    <a:pt x="419" y="166"/>
                  </a:lnTo>
                  <a:lnTo>
                    <a:pt x="420" y="166"/>
                  </a:lnTo>
                  <a:lnTo>
                    <a:pt x="421" y="166"/>
                  </a:lnTo>
                  <a:lnTo>
                    <a:pt x="421" y="167"/>
                  </a:lnTo>
                  <a:lnTo>
                    <a:pt x="421" y="166"/>
                  </a:lnTo>
                  <a:lnTo>
                    <a:pt x="422" y="166"/>
                  </a:lnTo>
                  <a:lnTo>
                    <a:pt x="422" y="167"/>
                  </a:lnTo>
                  <a:lnTo>
                    <a:pt x="423" y="167"/>
                  </a:lnTo>
                  <a:lnTo>
                    <a:pt x="424" y="167"/>
                  </a:lnTo>
                  <a:lnTo>
                    <a:pt x="425" y="167"/>
                  </a:lnTo>
                  <a:lnTo>
                    <a:pt x="425" y="166"/>
                  </a:lnTo>
                  <a:lnTo>
                    <a:pt x="425" y="167"/>
                  </a:lnTo>
                  <a:lnTo>
                    <a:pt x="426" y="167"/>
                  </a:lnTo>
                  <a:lnTo>
                    <a:pt x="427" y="167"/>
                  </a:lnTo>
                  <a:lnTo>
                    <a:pt x="427" y="166"/>
                  </a:lnTo>
                  <a:lnTo>
                    <a:pt x="428" y="166"/>
                  </a:lnTo>
                  <a:lnTo>
                    <a:pt x="428" y="167"/>
                  </a:lnTo>
                  <a:lnTo>
                    <a:pt x="429" y="167"/>
                  </a:lnTo>
                  <a:lnTo>
                    <a:pt x="430" y="167"/>
                  </a:lnTo>
                  <a:lnTo>
                    <a:pt x="430" y="166"/>
                  </a:lnTo>
                  <a:lnTo>
                    <a:pt x="430" y="167"/>
                  </a:lnTo>
                  <a:lnTo>
                    <a:pt x="431" y="167"/>
                  </a:lnTo>
                  <a:lnTo>
                    <a:pt x="432" y="167"/>
                  </a:lnTo>
                  <a:lnTo>
                    <a:pt x="433" y="167"/>
                  </a:lnTo>
                  <a:lnTo>
                    <a:pt x="433" y="166"/>
                  </a:lnTo>
                  <a:lnTo>
                    <a:pt x="434" y="166"/>
                  </a:lnTo>
                  <a:lnTo>
                    <a:pt x="435" y="166"/>
                  </a:lnTo>
                  <a:lnTo>
                    <a:pt x="435" y="167"/>
                  </a:lnTo>
                  <a:lnTo>
                    <a:pt x="436" y="166"/>
                  </a:lnTo>
                  <a:lnTo>
                    <a:pt x="437" y="166"/>
                  </a:lnTo>
                  <a:lnTo>
                    <a:pt x="437" y="167"/>
                  </a:lnTo>
                  <a:lnTo>
                    <a:pt x="437" y="166"/>
                  </a:lnTo>
                  <a:lnTo>
                    <a:pt x="438" y="166"/>
                  </a:lnTo>
                  <a:lnTo>
                    <a:pt x="438" y="167"/>
                  </a:lnTo>
                  <a:lnTo>
                    <a:pt x="438" y="166"/>
                  </a:lnTo>
                  <a:lnTo>
                    <a:pt x="439" y="166"/>
                  </a:lnTo>
                  <a:lnTo>
                    <a:pt x="439" y="167"/>
                  </a:lnTo>
                  <a:lnTo>
                    <a:pt x="439" y="166"/>
                  </a:lnTo>
                  <a:lnTo>
                    <a:pt x="440" y="166"/>
                  </a:lnTo>
                  <a:lnTo>
                    <a:pt x="440" y="167"/>
                  </a:lnTo>
                  <a:lnTo>
                    <a:pt x="440" y="166"/>
                  </a:lnTo>
                  <a:lnTo>
                    <a:pt x="441" y="166"/>
                  </a:lnTo>
                  <a:lnTo>
                    <a:pt x="441" y="167"/>
                  </a:lnTo>
                  <a:lnTo>
                    <a:pt x="441" y="166"/>
                  </a:lnTo>
                  <a:lnTo>
                    <a:pt x="442" y="166"/>
                  </a:lnTo>
                  <a:lnTo>
                    <a:pt x="442" y="167"/>
                  </a:lnTo>
                  <a:lnTo>
                    <a:pt x="442" y="166"/>
                  </a:lnTo>
                  <a:lnTo>
                    <a:pt x="443" y="166"/>
                  </a:lnTo>
                  <a:lnTo>
                    <a:pt x="443" y="167"/>
                  </a:lnTo>
                  <a:lnTo>
                    <a:pt x="443" y="166"/>
                  </a:lnTo>
                  <a:lnTo>
                    <a:pt x="444" y="166"/>
                  </a:lnTo>
                  <a:lnTo>
                    <a:pt x="444" y="167"/>
                  </a:lnTo>
                  <a:lnTo>
                    <a:pt x="445" y="167"/>
                  </a:lnTo>
                  <a:lnTo>
                    <a:pt x="446" y="167"/>
                  </a:lnTo>
                  <a:lnTo>
                    <a:pt x="446" y="166"/>
                  </a:lnTo>
                  <a:lnTo>
                    <a:pt x="447" y="166"/>
                  </a:lnTo>
                  <a:lnTo>
                    <a:pt x="447" y="167"/>
                  </a:lnTo>
                  <a:lnTo>
                    <a:pt x="447" y="166"/>
                  </a:lnTo>
                  <a:lnTo>
                    <a:pt x="448" y="166"/>
                  </a:lnTo>
                  <a:lnTo>
                    <a:pt x="448" y="167"/>
                  </a:lnTo>
                  <a:lnTo>
                    <a:pt x="448" y="166"/>
                  </a:lnTo>
                  <a:lnTo>
                    <a:pt x="449" y="166"/>
                  </a:lnTo>
                  <a:lnTo>
                    <a:pt x="449" y="167"/>
                  </a:lnTo>
                  <a:lnTo>
                    <a:pt x="449" y="166"/>
                  </a:lnTo>
                  <a:lnTo>
                    <a:pt x="450" y="166"/>
                  </a:lnTo>
                  <a:lnTo>
                    <a:pt x="450" y="167"/>
                  </a:lnTo>
                  <a:lnTo>
                    <a:pt x="450" y="166"/>
                  </a:lnTo>
                  <a:lnTo>
                    <a:pt x="451" y="166"/>
                  </a:lnTo>
                  <a:lnTo>
                    <a:pt x="451" y="167"/>
                  </a:lnTo>
                  <a:lnTo>
                    <a:pt x="451" y="166"/>
                  </a:lnTo>
                  <a:lnTo>
                    <a:pt x="452" y="166"/>
                  </a:lnTo>
                  <a:lnTo>
                    <a:pt x="452" y="167"/>
                  </a:lnTo>
                  <a:lnTo>
                    <a:pt x="452" y="166"/>
                  </a:lnTo>
                  <a:lnTo>
                    <a:pt x="453" y="166"/>
                  </a:lnTo>
                  <a:lnTo>
                    <a:pt x="453" y="167"/>
                  </a:lnTo>
                  <a:lnTo>
                    <a:pt x="454" y="167"/>
                  </a:lnTo>
                  <a:lnTo>
                    <a:pt x="455" y="167"/>
                  </a:lnTo>
                  <a:lnTo>
                    <a:pt x="455" y="166"/>
                  </a:lnTo>
                  <a:lnTo>
                    <a:pt x="456" y="166"/>
                  </a:lnTo>
                  <a:lnTo>
                    <a:pt x="456" y="167"/>
                  </a:lnTo>
                  <a:lnTo>
                    <a:pt x="457" y="167"/>
                  </a:lnTo>
                  <a:lnTo>
                    <a:pt x="458" y="167"/>
                  </a:lnTo>
                  <a:lnTo>
                    <a:pt x="458" y="166"/>
                  </a:lnTo>
                  <a:lnTo>
                    <a:pt x="459" y="166"/>
                  </a:lnTo>
                  <a:lnTo>
                    <a:pt x="459" y="167"/>
                  </a:lnTo>
                  <a:lnTo>
                    <a:pt x="460" y="166"/>
                  </a:lnTo>
                  <a:lnTo>
                    <a:pt x="461" y="166"/>
                  </a:lnTo>
                  <a:lnTo>
                    <a:pt x="461" y="167"/>
                  </a:lnTo>
                  <a:lnTo>
                    <a:pt x="462" y="166"/>
                  </a:lnTo>
                  <a:lnTo>
                    <a:pt x="463" y="166"/>
                  </a:lnTo>
                  <a:lnTo>
                    <a:pt x="464" y="166"/>
                  </a:lnTo>
                  <a:lnTo>
                    <a:pt x="464" y="167"/>
                  </a:lnTo>
                  <a:lnTo>
                    <a:pt x="464" y="166"/>
                  </a:lnTo>
                  <a:lnTo>
                    <a:pt x="465" y="166"/>
                  </a:lnTo>
                  <a:lnTo>
                    <a:pt x="465" y="167"/>
                  </a:lnTo>
                  <a:lnTo>
                    <a:pt x="466" y="166"/>
                  </a:lnTo>
                  <a:lnTo>
                    <a:pt x="466" y="167"/>
                  </a:lnTo>
                  <a:lnTo>
                    <a:pt x="467" y="167"/>
                  </a:lnTo>
                  <a:lnTo>
                    <a:pt x="468" y="167"/>
                  </a:lnTo>
                  <a:lnTo>
                    <a:pt x="468" y="166"/>
                  </a:lnTo>
                  <a:lnTo>
                    <a:pt x="469" y="166"/>
                  </a:lnTo>
                  <a:lnTo>
                    <a:pt x="470" y="166"/>
                  </a:lnTo>
                  <a:lnTo>
                    <a:pt x="471" y="166"/>
                  </a:lnTo>
                  <a:lnTo>
                    <a:pt x="471" y="167"/>
                  </a:lnTo>
                  <a:lnTo>
                    <a:pt x="471" y="166"/>
                  </a:lnTo>
                  <a:lnTo>
                    <a:pt x="472" y="166"/>
                  </a:lnTo>
                  <a:lnTo>
                    <a:pt x="472" y="167"/>
                  </a:lnTo>
                  <a:lnTo>
                    <a:pt x="473" y="166"/>
                  </a:lnTo>
                  <a:lnTo>
                    <a:pt x="474" y="166"/>
                  </a:lnTo>
                  <a:lnTo>
                    <a:pt x="475" y="166"/>
                  </a:lnTo>
                  <a:lnTo>
                    <a:pt x="476" y="166"/>
                  </a:lnTo>
                  <a:lnTo>
                    <a:pt x="477" y="166"/>
                  </a:lnTo>
                  <a:lnTo>
                    <a:pt x="478" y="166"/>
                  </a:lnTo>
                  <a:lnTo>
                    <a:pt x="478" y="167"/>
                  </a:lnTo>
                  <a:lnTo>
                    <a:pt x="478" y="166"/>
                  </a:lnTo>
                  <a:lnTo>
                    <a:pt x="479" y="166"/>
                  </a:lnTo>
                  <a:lnTo>
                    <a:pt x="479" y="167"/>
                  </a:lnTo>
                  <a:lnTo>
                    <a:pt x="479" y="166"/>
                  </a:lnTo>
                  <a:lnTo>
                    <a:pt x="480" y="166"/>
                  </a:lnTo>
                  <a:lnTo>
                    <a:pt x="480" y="167"/>
                  </a:lnTo>
                  <a:lnTo>
                    <a:pt x="480" y="166"/>
                  </a:lnTo>
                  <a:lnTo>
                    <a:pt x="481" y="166"/>
                  </a:lnTo>
                  <a:lnTo>
                    <a:pt x="481" y="167"/>
                  </a:lnTo>
                  <a:lnTo>
                    <a:pt x="481" y="166"/>
                  </a:lnTo>
                  <a:lnTo>
                    <a:pt x="482" y="166"/>
                  </a:lnTo>
                  <a:lnTo>
                    <a:pt x="482" y="167"/>
                  </a:lnTo>
                  <a:lnTo>
                    <a:pt x="483" y="166"/>
                  </a:lnTo>
                  <a:lnTo>
                    <a:pt x="484" y="166"/>
                  </a:lnTo>
                  <a:lnTo>
                    <a:pt x="484" y="167"/>
                  </a:lnTo>
                  <a:lnTo>
                    <a:pt x="484" y="166"/>
                  </a:lnTo>
                  <a:lnTo>
                    <a:pt x="485" y="166"/>
                  </a:lnTo>
                  <a:lnTo>
                    <a:pt x="485" y="167"/>
                  </a:lnTo>
                  <a:lnTo>
                    <a:pt x="485" y="166"/>
                  </a:lnTo>
                  <a:lnTo>
                    <a:pt x="486" y="166"/>
                  </a:lnTo>
                  <a:lnTo>
                    <a:pt x="486" y="167"/>
                  </a:lnTo>
                  <a:lnTo>
                    <a:pt x="486" y="166"/>
                  </a:lnTo>
                  <a:lnTo>
                    <a:pt x="487" y="166"/>
                  </a:lnTo>
                  <a:lnTo>
                    <a:pt x="487" y="167"/>
                  </a:lnTo>
                  <a:lnTo>
                    <a:pt x="488" y="166"/>
                  </a:lnTo>
                  <a:lnTo>
                    <a:pt x="488" y="167"/>
                  </a:lnTo>
                  <a:lnTo>
                    <a:pt x="489" y="167"/>
                  </a:lnTo>
                  <a:lnTo>
                    <a:pt x="490" y="167"/>
                  </a:lnTo>
                  <a:lnTo>
                    <a:pt x="490" y="166"/>
                  </a:lnTo>
                  <a:lnTo>
                    <a:pt x="491" y="166"/>
                  </a:lnTo>
                  <a:lnTo>
                    <a:pt x="491" y="167"/>
                  </a:lnTo>
                  <a:lnTo>
                    <a:pt x="492" y="166"/>
                  </a:lnTo>
                  <a:lnTo>
                    <a:pt x="492" y="154"/>
                  </a:lnTo>
                  <a:lnTo>
                    <a:pt x="492" y="160"/>
                  </a:lnTo>
                  <a:lnTo>
                    <a:pt x="493" y="160"/>
                  </a:lnTo>
                  <a:lnTo>
                    <a:pt x="493" y="164"/>
                  </a:lnTo>
                  <a:lnTo>
                    <a:pt x="493" y="166"/>
                  </a:lnTo>
                  <a:lnTo>
                    <a:pt x="494" y="166"/>
                  </a:lnTo>
                  <a:lnTo>
                    <a:pt x="495" y="166"/>
                  </a:lnTo>
                  <a:lnTo>
                    <a:pt x="495" y="167"/>
                  </a:lnTo>
                  <a:lnTo>
                    <a:pt x="495" y="166"/>
                  </a:lnTo>
                  <a:lnTo>
                    <a:pt x="496" y="166"/>
                  </a:lnTo>
                  <a:lnTo>
                    <a:pt x="496" y="167"/>
                  </a:lnTo>
                  <a:lnTo>
                    <a:pt x="496" y="166"/>
                  </a:lnTo>
                  <a:lnTo>
                    <a:pt x="497" y="166"/>
                  </a:lnTo>
                  <a:lnTo>
                    <a:pt x="497" y="167"/>
                  </a:lnTo>
                  <a:lnTo>
                    <a:pt x="497" y="166"/>
                  </a:lnTo>
                  <a:lnTo>
                    <a:pt x="498" y="166"/>
                  </a:lnTo>
                  <a:lnTo>
                    <a:pt x="498" y="167"/>
                  </a:lnTo>
                  <a:lnTo>
                    <a:pt x="498" y="166"/>
                  </a:lnTo>
                  <a:lnTo>
                    <a:pt x="499" y="166"/>
                  </a:lnTo>
                  <a:lnTo>
                    <a:pt x="499" y="167"/>
                  </a:lnTo>
                  <a:lnTo>
                    <a:pt x="499" y="166"/>
                  </a:lnTo>
                  <a:lnTo>
                    <a:pt x="500" y="166"/>
                  </a:lnTo>
                  <a:lnTo>
                    <a:pt x="500" y="167"/>
                  </a:lnTo>
                  <a:lnTo>
                    <a:pt x="500" y="166"/>
                  </a:lnTo>
                  <a:lnTo>
                    <a:pt x="501" y="166"/>
                  </a:lnTo>
                  <a:lnTo>
                    <a:pt x="501" y="167"/>
                  </a:lnTo>
                  <a:lnTo>
                    <a:pt x="502" y="166"/>
                  </a:lnTo>
                  <a:lnTo>
                    <a:pt x="503" y="166"/>
                  </a:lnTo>
                  <a:lnTo>
                    <a:pt x="503" y="167"/>
                  </a:lnTo>
                  <a:lnTo>
                    <a:pt x="503" y="166"/>
                  </a:lnTo>
                  <a:lnTo>
                    <a:pt x="504" y="166"/>
                  </a:lnTo>
                  <a:lnTo>
                    <a:pt x="504" y="167"/>
                  </a:lnTo>
                  <a:lnTo>
                    <a:pt x="505" y="167"/>
                  </a:lnTo>
                  <a:lnTo>
                    <a:pt x="506" y="167"/>
                  </a:lnTo>
                  <a:lnTo>
                    <a:pt x="506" y="166"/>
                  </a:lnTo>
                  <a:lnTo>
                    <a:pt x="507" y="166"/>
                  </a:lnTo>
                  <a:lnTo>
                    <a:pt x="507" y="167"/>
                  </a:lnTo>
                  <a:lnTo>
                    <a:pt x="507" y="166"/>
                  </a:lnTo>
                  <a:lnTo>
                    <a:pt x="508" y="166"/>
                  </a:lnTo>
                  <a:lnTo>
                    <a:pt x="508" y="167"/>
                  </a:lnTo>
                  <a:lnTo>
                    <a:pt x="508" y="166"/>
                  </a:lnTo>
                  <a:lnTo>
                    <a:pt x="509" y="166"/>
                  </a:lnTo>
                  <a:lnTo>
                    <a:pt x="509" y="167"/>
                  </a:lnTo>
                  <a:lnTo>
                    <a:pt x="509" y="166"/>
                  </a:lnTo>
                  <a:lnTo>
                    <a:pt x="510" y="166"/>
                  </a:lnTo>
                  <a:lnTo>
                    <a:pt x="510" y="167"/>
                  </a:lnTo>
                  <a:lnTo>
                    <a:pt x="510" y="166"/>
                  </a:lnTo>
                  <a:lnTo>
                    <a:pt x="511" y="166"/>
                  </a:lnTo>
                  <a:lnTo>
                    <a:pt x="511" y="167"/>
                  </a:lnTo>
                  <a:lnTo>
                    <a:pt x="512" y="166"/>
                  </a:lnTo>
                  <a:lnTo>
                    <a:pt x="513" y="166"/>
                  </a:lnTo>
                  <a:lnTo>
                    <a:pt x="513" y="167"/>
                  </a:lnTo>
                  <a:lnTo>
                    <a:pt x="513" y="166"/>
                  </a:lnTo>
                  <a:lnTo>
                    <a:pt x="514" y="166"/>
                  </a:lnTo>
                  <a:lnTo>
                    <a:pt x="514" y="167"/>
                  </a:lnTo>
                  <a:lnTo>
                    <a:pt x="514" y="166"/>
                  </a:lnTo>
                  <a:lnTo>
                    <a:pt x="515" y="166"/>
                  </a:lnTo>
                  <a:lnTo>
                    <a:pt x="515" y="167"/>
                  </a:lnTo>
                  <a:lnTo>
                    <a:pt x="515" y="166"/>
                  </a:lnTo>
                  <a:lnTo>
                    <a:pt x="516" y="166"/>
                  </a:lnTo>
                  <a:lnTo>
                    <a:pt x="516" y="167"/>
                  </a:lnTo>
                  <a:lnTo>
                    <a:pt x="516" y="166"/>
                  </a:lnTo>
                  <a:lnTo>
                    <a:pt x="517" y="166"/>
                  </a:lnTo>
                  <a:lnTo>
                    <a:pt x="517" y="167"/>
                  </a:lnTo>
                  <a:lnTo>
                    <a:pt x="517" y="166"/>
                  </a:lnTo>
                  <a:lnTo>
                    <a:pt x="518" y="166"/>
                  </a:lnTo>
                  <a:lnTo>
                    <a:pt x="518" y="167"/>
                  </a:lnTo>
                  <a:lnTo>
                    <a:pt x="519" y="167"/>
                  </a:lnTo>
                  <a:lnTo>
                    <a:pt x="520" y="167"/>
                  </a:lnTo>
                  <a:lnTo>
                    <a:pt x="520" y="166"/>
                  </a:lnTo>
                  <a:lnTo>
                    <a:pt x="521" y="166"/>
                  </a:lnTo>
                  <a:lnTo>
                    <a:pt x="521" y="167"/>
                  </a:lnTo>
                  <a:lnTo>
                    <a:pt x="521" y="166"/>
                  </a:lnTo>
                  <a:lnTo>
                    <a:pt x="522" y="166"/>
                  </a:lnTo>
                  <a:lnTo>
                    <a:pt x="522" y="167"/>
                  </a:lnTo>
                  <a:lnTo>
                    <a:pt x="522" y="166"/>
                  </a:lnTo>
                  <a:lnTo>
                    <a:pt x="523" y="166"/>
                  </a:lnTo>
                  <a:lnTo>
                    <a:pt x="523" y="167"/>
                  </a:lnTo>
                  <a:lnTo>
                    <a:pt x="523" y="166"/>
                  </a:lnTo>
                  <a:lnTo>
                    <a:pt x="524" y="166"/>
                  </a:lnTo>
                  <a:lnTo>
                    <a:pt x="524" y="167"/>
                  </a:lnTo>
                  <a:lnTo>
                    <a:pt x="524" y="166"/>
                  </a:lnTo>
                  <a:lnTo>
                    <a:pt x="525" y="166"/>
                  </a:lnTo>
                  <a:lnTo>
                    <a:pt x="525" y="167"/>
                  </a:lnTo>
                  <a:lnTo>
                    <a:pt x="525" y="166"/>
                  </a:lnTo>
                  <a:lnTo>
                    <a:pt x="526" y="166"/>
                  </a:lnTo>
                  <a:lnTo>
                    <a:pt x="526" y="167"/>
                  </a:lnTo>
                  <a:lnTo>
                    <a:pt x="527" y="166"/>
                  </a:lnTo>
                  <a:lnTo>
                    <a:pt x="528" y="166"/>
                  </a:lnTo>
                  <a:lnTo>
                    <a:pt x="529" y="166"/>
                  </a:lnTo>
                  <a:lnTo>
                    <a:pt x="529" y="167"/>
                  </a:lnTo>
                  <a:lnTo>
                    <a:pt x="529" y="166"/>
                  </a:lnTo>
                  <a:lnTo>
                    <a:pt x="530" y="166"/>
                  </a:lnTo>
                  <a:lnTo>
                    <a:pt x="530" y="167"/>
                  </a:lnTo>
                  <a:lnTo>
                    <a:pt x="530" y="166"/>
                  </a:lnTo>
                  <a:lnTo>
                    <a:pt x="531" y="166"/>
                  </a:lnTo>
                  <a:lnTo>
                    <a:pt x="531" y="167"/>
                  </a:lnTo>
                  <a:lnTo>
                    <a:pt x="532" y="167"/>
                  </a:lnTo>
                  <a:lnTo>
                    <a:pt x="533" y="167"/>
                  </a:lnTo>
                  <a:lnTo>
                    <a:pt x="533" y="166"/>
                  </a:lnTo>
                  <a:lnTo>
                    <a:pt x="534" y="166"/>
                  </a:lnTo>
                  <a:lnTo>
                    <a:pt x="534" y="167"/>
                  </a:lnTo>
                  <a:lnTo>
                    <a:pt x="534" y="166"/>
                  </a:lnTo>
                  <a:lnTo>
                    <a:pt x="535" y="166"/>
                  </a:lnTo>
                  <a:lnTo>
                    <a:pt x="535" y="167"/>
                  </a:lnTo>
                  <a:lnTo>
                    <a:pt x="536" y="167"/>
                  </a:lnTo>
                  <a:lnTo>
                    <a:pt x="536" y="121"/>
                  </a:lnTo>
                  <a:lnTo>
                    <a:pt x="536" y="135"/>
                  </a:lnTo>
                  <a:lnTo>
                    <a:pt x="537" y="135"/>
                  </a:lnTo>
                  <a:lnTo>
                    <a:pt x="537" y="161"/>
                  </a:lnTo>
                  <a:lnTo>
                    <a:pt x="537" y="155"/>
                  </a:lnTo>
                  <a:lnTo>
                    <a:pt x="538" y="155"/>
                  </a:lnTo>
                  <a:lnTo>
                    <a:pt x="538" y="164"/>
                  </a:lnTo>
                  <a:lnTo>
                    <a:pt x="539" y="164"/>
                  </a:lnTo>
                  <a:lnTo>
                    <a:pt x="539" y="166"/>
                  </a:lnTo>
                  <a:lnTo>
                    <a:pt x="540" y="166"/>
                  </a:lnTo>
                  <a:lnTo>
                    <a:pt x="541" y="166"/>
                  </a:lnTo>
                  <a:lnTo>
                    <a:pt x="542" y="166"/>
                  </a:lnTo>
                  <a:lnTo>
                    <a:pt x="542" y="167"/>
                  </a:lnTo>
                  <a:lnTo>
                    <a:pt x="543" y="167"/>
                  </a:lnTo>
                  <a:lnTo>
                    <a:pt x="544" y="167"/>
                  </a:lnTo>
                  <a:lnTo>
                    <a:pt x="544" y="166"/>
                  </a:lnTo>
                  <a:lnTo>
                    <a:pt x="545" y="166"/>
                  </a:lnTo>
                  <a:lnTo>
                    <a:pt x="545" y="167"/>
                  </a:lnTo>
                  <a:lnTo>
                    <a:pt x="545" y="166"/>
                  </a:lnTo>
                  <a:lnTo>
                    <a:pt x="546" y="166"/>
                  </a:lnTo>
                  <a:lnTo>
                    <a:pt x="546" y="167"/>
                  </a:lnTo>
                  <a:lnTo>
                    <a:pt x="546" y="166"/>
                  </a:lnTo>
                  <a:lnTo>
                    <a:pt x="547" y="166"/>
                  </a:lnTo>
                  <a:lnTo>
                    <a:pt x="547" y="167"/>
                  </a:lnTo>
                  <a:lnTo>
                    <a:pt x="548" y="166"/>
                  </a:lnTo>
                  <a:lnTo>
                    <a:pt x="548" y="167"/>
                  </a:lnTo>
                  <a:lnTo>
                    <a:pt x="549" y="167"/>
                  </a:lnTo>
                  <a:lnTo>
                    <a:pt x="550" y="167"/>
                  </a:lnTo>
                  <a:lnTo>
                    <a:pt x="551" y="167"/>
                  </a:lnTo>
                  <a:lnTo>
                    <a:pt x="551" y="166"/>
                  </a:lnTo>
                  <a:lnTo>
                    <a:pt x="552" y="166"/>
                  </a:lnTo>
                  <a:lnTo>
                    <a:pt x="553" y="166"/>
                  </a:lnTo>
                  <a:lnTo>
                    <a:pt x="553" y="167"/>
                  </a:lnTo>
                  <a:lnTo>
                    <a:pt x="554" y="167"/>
                  </a:lnTo>
                  <a:lnTo>
                    <a:pt x="555" y="167"/>
                  </a:lnTo>
                  <a:lnTo>
                    <a:pt x="556" y="167"/>
                  </a:lnTo>
                  <a:lnTo>
                    <a:pt x="557" y="167"/>
                  </a:lnTo>
                  <a:lnTo>
                    <a:pt x="557" y="166"/>
                  </a:lnTo>
                  <a:lnTo>
                    <a:pt x="558" y="166"/>
                  </a:lnTo>
                  <a:lnTo>
                    <a:pt x="558" y="167"/>
                  </a:lnTo>
                  <a:lnTo>
                    <a:pt x="559" y="167"/>
                  </a:lnTo>
                  <a:lnTo>
                    <a:pt x="560" y="167"/>
                  </a:lnTo>
                  <a:lnTo>
                    <a:pt x="561" y="167"/>
                  </a:lnTo>
                  <a:lnTo>
                    <a:pt x="562" y="167"/>
                  </a:lnTo>
                  <a:lnTo>
                    <a:pt x="563" y="167"/>
                  </a:lnTo>
                  <a:lnTo>
                    <a:pt x="564" y="167"/>
                  </a:lnTo>
                  <a:lnTo>
                    <a:pt x="565" y="167"/>
                  </a:lnTo>
                  <a:lnTo>
                    <a:pt x="566" y="167"/>
                  </a:lnTo>
                  <a:lnTo>
                    <a:pt x="567" y="167"/>
                  </a:lnTo>
                  <a:lnTo>
                    <a:pt x="568" y="167"/>
                  </a:lnTo>
                  <a:lnTo>
                    <a:pt x="569" y="167"/>
                  </a:lnTo>
                  <a:lnTo>
                    <a:pt x="569" y="166"/>
                  </a:lnTo>
                  <a:lnTo>
                    <a:pt x="569" y="167"/>
                  </a:lnTo>
                  <a:lnTo>
                    <a:pt x="570" y="167"/>
                  </a:lnTo>
                  <a:lnTo>
                    <a:pt x="571" y="167"/>
                  </a:lnTo>
                  <a:lnTo>
                    <a:pt x="572" y="167"/>
                  </a:lnTo>
                  <a:lnTo>
                    <a:pt x="573" y="167"/>
                  </a:lnTo>
                  <a:lnTo>
                    <a:pt x="574" y="167"/>
                  </a:lnTo>
                  <a:lnTo>
                    <a:pt x="575" y="167"/>
                  </a:lnTo>
                  <a:lnTo>
                    <a:pt x="576" y="167"/>
                  </a:lnTo>
                  <a:lnTo>
                    <a:pt x="577" y="167"/>
                  </a:lnTo>
                  <a:lnTo>
                    <a:pt x="577" y="166"/>
                  </a:lnTo>
                  <a:lnTo>
                    <a:pt x="578" y="166"/>
                  </a:lnTo>
                  <a:lnTo>
                    <a:pt x="578" y="167"/>
                  </a:lnTo>
                  <a:lnTo>
                    <a:pt x="579" y="167"/>
                  </a:lnTo>
                  <a:lnTo>
                    <a:pt x="580" y="167"/>
                  </a:lnTo>
                  <a:lnTo>
                    <a:pt x="581" y="167"/>
                  </a:lnTo>
                  <a:lnTo>
                    <a:pt x="581" y="166"/>
                  </a:lnTo>
                  <a:lnTo>
                    <a:pt x="582" y="166"/>
                  </a:lnTo>
                  <a:lnTo>
                    <a:pt x="582" y="167"/>
                  </a:lnTo>
                  <a:lnTo>
                    <a:pt x="583" y="167"/>
                  </a:lnTo>
                  <a:lnTo>
                    <a:pt x="584" y="167"/>
                  </a:lnTo>
                  <a:lnTo>
                    <a:pt x="585" y="167"/>
                  </a:lnTo>
                  <a:lnTo>
                    <a:pt x="586" y="167"/>
                  </a:lnTo>
                  <a:lnTo>
                    <a:pt x="587" y="167"/>
                  </a:lnTo>
                  <a:lnTo>
                    <a:pt x="588" y="167"/>
                  </a:lnTo>
                  <a:lnTo>
                    <a:pt x="589" y="167"/>
                  </a:lnTo>
                  <a:lnTo>
                    <a:pt x="589" y="166"/>
                  </a:lnTo>
                  <a:lnTo>
                    <a:pt x="590" y="166"/>
                  </a:lnTo>
                  <a:lnTo>
                    <a:pt x="591" y="166"/>
                  </a:lnTo>
                  <a:lnTo>
                    <a:pt x="591" y="167"/>
                  </a:lnTo>
                  <a:lnTo>
                    <a:pt x="592" y="167"/>
                  </a:lnTo>
                  <a:lnTo>
                    <a:pt x="593" y="167"/>
                  </a:lnTo>
                  <a:lnTo>
                    <a:pt x="593" y="166"/>
                  </a:lnTo>
                  <a:lnTo>
                    <a:pt x="593" y="167"/>
                  </a:lnTo>
                  <a:lnTo>
                    <a:pt x="594" y="167"/>
                  </a:lnTo>
                  <a:lnTo>
                    <a:pt x="595" y="167"/>
                  </a:lnTo>
                  <a:lnTo>
                    <a:pt x="596" y="167"/>
                  </a:lnTo>
                  <a:lnTo>
                    <a:pt x="597" y="167"/>
                  </a:lnTo>
                  <a:lnTo>
                    <a:pt x="598" y="167"/>
                  </a:lnTo>
                  <a:lnTo>
                    <a:pt x="598" y="166"/>
                  </a:lnTo>
                  <a:lnTo>
                    <a:pt x="598" y="167"/>
                  </a:lnTo>
                  <a:lnTo>
                    <a:pt x="599" y="167"/>
                  </a:lnTo>
                  <a:lnTo>
                    <a:pt x="600" y="167"/>
                  </a:lnTo>
                  <a:lnTo>
                    <a:pt x="601" y="167"/>
                  </a:lnTo>
                  <a:lnTo>
                    <a:pt x="601" y="166"/>
                  </a:lnTo>
                  <a:lnTo>
                    <a:pt x="601" y="167"/>
                  </a:lnTo>
                  <a:lnTo>
                    <a:pt x="602" y="167"/>
                  </a:lnTo>
                  <a:lnTo>
                    <a:pt x="603" y="167"/>
                  </a:lnTo>
                  <a:lnTo>
                    <a:pt x="604" y="167"/>
                  </a:lnTo>
                  <a:lnTo>
                    <a:pt x="605" y="167"/>
                  </a:lnTo>
                  <a:lnTo>
                    <a:pt x="606" y="167"/>
                  </a:lnTo>
                  <a:lnTo>
                    <a:pt x="607" y="167"/>
                  </a:lnTo>
                  <a:lnTo>
                    <a:pt x="608" y="167"/>
                  </a:lnTo>
                  <a:lnTo>
                    <a:pt x="609" y="167"/>
                  </a:lnTo>
                  <a:lnTo>
                    <a:pt x="610" y="167"/>
                  </a:lnTo>
                  <a:lnTo>
                    <a:pt x="611" y="167"/>
                  </a:lnTo>
                  <a:lnTo>
                    <a:pt x="612" y="167"/>
                  </a:lnTo>
                  <a:lnTo>
                    <a:pt x="612" y="166"/>
                  </a:lnTo>
                  <a:lnTo>
                    <a:pt x="613" y="166"/>
                  </a:lnTo>
                  <a:lnTo>
                    <a:pt x="613" y="167"/>
                  </a:lnTo>
                  <a:lnTo>
                    <a:pt x="613" y="166"/>
                  </a:lnTo>
                  <a:lnTo>
                    <a:pt x="614" y="166"/>
                  </a:lnTo>
                  <a:lnTo>
                    <a:pt x="614" y="167"/>
                  </a:lnTo>
                  <a:lnTo>
                    <a:pt x="614" y="166"/>
                  </a:lnTo>
                  <a:lnTo>
                    <a:pt x="615" y="166"/>
                  </a:lnTo>
                  <a:lnTo>
                    <a:pt x="615" y="167"/>
                  </a:lnTo>
                  <a:lnTo>
                    <a:pt x="616" y="167"/>
                  </a:lnTo>
                  <a:lnTo>
                    <a:pt x="617" y="167"/>
                  </a:lnTo>
                  <a:lnTo>
                    <a:pt x="618" y="167"/>
                  </a:lnTo>
                  <a:lnTo>
                    <a:pt x="619" y="167"/>
                  </a:lnTo>
                  <a:lnTo>
                    <a:pt x="620" y="167"/>
                  </a:lnTo>
                  <a:lnTo>
                    <a:pt x="621" y="167"/>
                  </a:lnTo>
                  <a:lnTo>
                    <a:pt x="622" y="167"/>
                  </a:lnTo>
                  <a:lnTo>
                    <a:pt x="623" y="167"/>
                  </a:lnTo>
                  <a:lnTo>
                    <a:pt x="624" y="167"/>
                  </a:lnTo>
                  <a:lnTo>
                    <a:pt x="625" y="167"/>
                  </a:lnTo>
                  <a:lnTo>
                    <a:pt x="626" y="167"/>
                  </a:lnTo>
                  <a:lnTo>
                    <a:pt x="627" y="167"/>
                  </a:lnTo>
                  <a:lnTo>
                    <a:pt x="628" y="167"/>
                  </a:lnTo>
                  <a:lnTo>
                    <a:pt x="629" y="167"/>
                  </a:lnTo>
                  <a:lnTo>
                    <a:pt x="630" y="167"/>
                  </a:lnTo>
                  <a:lnTo>
                    <a:pt x="631" y="167"/>
                  </a:lnTo>
                  <a:lnTo>
                    <a:pt x="632" y="167"/>
                  </a:lnTo>
                  <a:lnTo>
                    <a:pt x="633" y="167"/>
                  </a:lnTo>
                  <a:lnTo>
                    <a:pt x="633" y="166"/>
                  </a:lnTo>
                  <a:lnTo>
                    <a:pt x="633" y="167"/>
                  </a:lnTo>
                  <a:lnTo>
                    <a:pt x="634" y="167"/>
                  </a:lnTo>
                  <a:lnTo>
                    <a:pt x="635" y="167"/>
                  </a:lnTo>
                  <a:lnTo>
                    <a:pt x="636" y="167"/>
                  </a:lnTo>
                  <a:lnTo>
                    <a:pt x="636" y="166"/>
                  </a:lnTo>
                  <a:lnTo>
                    <a:pt x="636" y="167"/>
                  </a:lnTo>
                  <a:lnTo>
                    <a:pt x="637" y="167"/>
                  </a:lnTo>
                  <a:lnTo>
                    <a:pt x="638" y="167"/>
                  </a:lnTo>
                  <a:lnTo>
                    <a:pt x="639" y="167"/>
                  </a:lnTo>
                  <a:lnTo>
                    <a:pt x="639" y="166"/>
                  </a:lnTo>
                  <a:lnTo>
                    <a:pt x="639" y="167"/>
                  </a:lnTo>
                  <a:lnTo>
                    <a:pt x="640" y="167"/>
                  </a:lnTo>
                  <a:lnTo>
                    <a:pt x="640" y="165"/>
                  </a:lnTo>
                  <a:lnTo>
                    <a:pt x="641" y="165"/>
                  </a:lnTo>
                  <a:lnTo>
                    <a:pt x="641" y="167"/>
                  </a:lnTo>
                  <a:lnTo>
                    <a:pt x="641" y="166"/>
                  </a:lnTo>
                  <a:lnTo>
                    <a:pt x="642" y="166"/>
                  </a:lnTo>
                  <a:lnTo>
                    <a:pt x="642" y="167"/>
                  </a:lnTo>
                  <a:lnTo>
                    <a:pt x="643" y="167"/>
                  </a:lnTo>
                  <a:lnTo>
                    <a:pt x="644" y="167"/>
                  </a:lnTo>
                  <a:lnTo>
                    <a:pt x="645" y="167"/>
                  </a:lnTo>
                  <a:lnTo>
                    <a:pt x="646" y="167"/>
                  </a:lnTo>
                  <a:lnTo>
                    <a:pt x="647" y="167"/>
                  </a:lnTo>
                  <a:lnTo>
                    <a:pt x="648" y="167"/>
                  </a:lnTo>
                  <a:lnTo>
                    <a:pt x="649" y="167"/>
                  </a:lnTo>
                  <a:lnTo>
                    <a:pt x="650" y="167"/>
                  </a:lnTo>
                  <a:lnTo>
                    <a:pt x="651" y="167"/>
                  </a:lnTo>
                  <a:lnTo>
                    <a:pt x="652" y="167"/>
                  </a:lnTo>
                  <a:lnTo>
                    <a:pt x="653" y="167"/>
                  </a:lnTo>
                  <a:lnTo>
                    <a:pt x="654" y="167"/>
                  </a:lnTo>
                  <a:lnTo>
                    <a:pt x="654" y="166"/>
                  </a:lnTo>
                  <a:lnTo>
                    <a:pt x="655" y="166"/>
                  </a:lnTo>
                  <a:lnTo>
                    <a:pt x="656" y="166"/>
                  </a:lnTo>
                  <a:lnTo>
                    <a:pt x="656" y="167"/>
                  </a:lnTo>
                  <a:lnTo>
                    <a:pt x="657" y="167"/>
                  </a:lnTo>
                  <a:lnTo>
                    <a:pt x="658" y="167"/>
                  </a:lnTo>
                  <a:lnTo>
                    <a:pt x="659" y="167"/>
                  </a:lnTo>
                  <a:lnTo>
                    <a:pt x="660" y="167"/>
                  </a:lnTo>
                  <a:lnTo>
                    <a:pt x="661" y="167"/>
                  </a:lnTo>
                  <a:lnTo>
                    <a:pt x="662" y="167"/>
                  </a:lnTo>
                  <a:lnTo>
                    <a:pt x="663" y="167"/>
                  </a:lnTo>
                  <a:lnTo>
                    <a:pt x="664" y="167"/>
                  </a:lnTo>
                  <a:lnTo>
                    <a:pt x="665" y="167"/>
                  </a:lnTo>
                  <a:lnTo>
                    <a:pt x="666" y="167"/>
                  </a:lnTo>
                  <a:lnTo>
                    <a:pt x="667" y="167"/>
                  </a:lnTo>
                  <a:lnTo>
                    <a:pt x="668" y="167"/>
                  </a:lnTo>
                  <a:lnTo>
                    <a:pt x="669" y="167"/>
                  </a:lnTo>
                  <a:lnTo>
                    <a:pt x="670" y="167"/>
                  </a:lnTo>
                  <a:lnTo>
                    <a:pt x="671" y="167"/>
                  </a:lnTo>
                  <a:lnTo>
                    <a:pt x="672" y="167"/>
                  </a:lnTo>
                  <a:lnTo>
                    <a:pt x="673" y="167"/>
                  </a:lnTo>
                  <a:lnTo>
                    <a:pt x="674" y="167"/>
                  </a:lnTo>
                  <a:lnTo>
                    <a:pt x="675" y="167"/>
                  </a:lnTo>
                  <a:lnTo>
                    <a:pt x="676" y="167"/>
                  </a:lnTo>
                  <a:lnTo>
                    <a:pt x="677" y="167"/>
                  </a:lnTo>
                  <a:lnTo>
                    <a:pt x="678" y="167"/>
                  </a:lnTo>
                  <a:lnTo>
                    <a:pt x="679" y="167"/>
                  </a:lnTo>
                  <a:lnTo>
                    <a:pt x="680" y="167"/>
                  </a:lnTo>
                  <a:lnTo>
                    <a:pt x="681" y="167"/>
                  </a:lnTo>
                  <a:lnTo>
                    <a:pt x="682" y="167"/>
                  </a:lnTo>
                  <a:lnTo>
                    <a:pt x="683" y="167"/>
                  </a:lnTo>
                  <a:lnTo>
                    <a:pt x="684" y="167"/>
                  </a:lnTo>
                  <a:lnTo>
                    <a:pt x="685" y="167"/>
                  </a:lnTo>
                  <a:lnTo>
                    <a:pt x="686" y="167"/>
                  </a:lnTo>
                  <a:lnTo>
                    <a:pt x="687" y="167"/>
                  </a:lnTo>
                  <a:lnTo>
                    <a:pt x="688" y="167"/>
                  </a:lnTo>
                  <a:lnTo>
                    <a:pt x="689" y="167"/>
                  </a:lnTo>
                  <a:lnTo>
                    <a:pt x="690" y="167"/>
                  </a:lnTo>
                  <a:lnTo>
                    <a:pt x="691" y="167"/>
                  </a:lnTo>
                  <a:lnTo>
                    <a:pt x="692" y="167"/>
                  </a:lnTo>
                  <a:lnTo>
                    <a:pt x="693" y="167"/>
                  </a:lnTo>
                  <a:lnTo>
                    <a:pt x="694" y="167"/>
                  </a:lnTo>
                  <a:lnTo>
                    <a:pt x="695" y="167"/>
                  </a:lnTo>
                  <a:lnTo>
                    <a:pt x="696" y="167"/>
                  </a:lnTo>
                  <a:lnTo>
                    <a:pt x="697" y="167"/>
                  </a:lnTo>
                  <a:lnTo>
                    <a:pt x="698" y="167"/>
                  </a:lnTo>
                  <a:lnTo>
                    <a:pt x="699" y="167"/>
                  </a:lnTo>
                  <a:lnTo>
                    <a:pt x="700" y="167"/>
                  </a:lnTo>
                  <a:lnTo>
                    <a:pt x="701" y="167"/>
                  </a:lnTo>
                  <a:lnTo>
                    <a:pt x="702" y="167"/>
                  </a:lnTo>
                  <a:lnTo>
                    <a:pt x="703" y="167"/>
                  </a:lnTo>
                  <a:lnTo>
                    <a:pt x="704" y="167"/>
                  </a:lnTo>
                  <a:lnTo>
                    <a:pt x="705" y="167"/>
                  </a:lnTo>
                  <a:lnTo>
                    <a:pt x="706" y="167"/>
                  </a:lnTo>
                  <a:lnTo>
                    <a:pt x="707" y="167"/>
                  </a:lnTo>
                  <a:lnTo>
                    <a:pt x="708" y="167"/>
                  </a:lnTo>
                  <a:lnTo>
                    <a:pt x="709" y="167"/>
                  </a:lnTo>
                  <a:lnTo>
                    <a:pt x="710" y="167"/>
                  </a:lnTo>
                  <a:lnTo>
                    <a:pt x="711" y="167"/>
                  </a:lnTo>
                  <a:lnTo>
                    <a:pt x="712" y="167"/>
                  </a:lnTo>
                  <a:lnTo>
                    <a:pt x="713" y="167"/>
                  </a:lnTo>
                  <a:lnTo>
                    <a:pt x="714" y="167"/>
                  </a:lnTo>
                  <a:lnTo>
                    <a:pt x="715" y="167"/>
                  </a:lnTo>
                  <a:lnTo>
                    <a:pt x="716" y="167"/>
                  </a:lnTo>
                  <a:lnTo>
                    <a:pt x="717" y="167"/>
                  </a:lnTo>
                  <a:lnTo>
                    <a:pt x="718" y="167"/>
                  </a:lnTo>
                  <a:lnTo>
                    <a:pt x="719" y="167"/>
                  </a:lnTo>
                  <a:lnTo>
                    <a:pt x="720" y="167"/>
                  </a:lnTo>
                  <a:lnTo>
                    <a:pt x="721" y="167"/>
                  </a:lnTo>
                  <a:lnTo>
                    <a:pt x="722" y="167"/>
                  </a:lnTo>
                  <a:lnTo>
                    <a:pt x="723" y="167"/>
                  </a:lnTo>
                  <a:lnTo>
                    <a:pt x="724" y="167"/>
                  </a:lnTo>
                  <a:lnTo>
                    <a:pt x="725" y="167"/>
                  </a:lnTo>
                  <a:lnTo>
                    <a:pt x="726" y="167"/>
                  </a:lnTo>
                  <a:lnTo>
                    <a:pt x="727" y="167"/>
                  </a:lnTo>
                  <a:lnTo>
                    <a:pt x="728" y="167"/>
                  </a:lnTo>
                  <a:lnTo>
                    <a:pt x="729" y="167"/>
                  </a:lnTo>
                  <a:lnTo>
                    <a:pt x="730" y="167"/>
                  </a:lnTo>
                  <a:lnTo>
                    <a:pt x="731" y="167"/>
                  </a:lnTo>
                  <a:lnTo>
                    <a:pt x="732" y="167"/>
                  </a:lnTo>
                  <a:lnTo>
                    <a:pt x="733" y="167"/>
                  </a:lnTo>
                  <a:lnTo>
                    <a:pt x="734" y="167"/>
                  </a:lnTo>
                  <a:lnTo>
                    <a:pt x="735" y="167"/>
                  </a:lnTo>
                  <a:lnTo>
                    <a:pt x="736" y="167"/>
                  </a:lnTo>
                  <a:lnTo>
                    <a:pt x="737" y="167"/>
                  </a:lnTo>
                  <a:lnTo>
                    <a:pt x="738" y="167"/>
                  </a:lnTo>
                  <a:lnTo>
                    <a:pt x="739" y="167"/>
                  </a:lnTo>
                  <a:lnTo>
                    <a:pt x="740" y="167"/>
                  </a:lnTo>
                  <a:lnTo>
                    <a:pt x="741" y="167"/>
                  </a:lnTo>
                  <a:lnTo>
                    <a:pt x="742" y="167"/>
                  </a:lnTo>
                  <a:lnTo>
                    <a:pt x="743" y="167"/>
                  </a:lnTo>
                  <a:lnTo>
                    <a:pt x="744" y="167"/>
                  </a:lnTo>
                  <a:lnTo>
                    <a:pt x="745" y="167"/>
                  </a:lnTo>
                  <a:lnTo>
                    <a:pt x="746" y="167"/>
                  </a:lnTo>
                  <a:lnTo>
                    <a:pt x="747" y="167"/>
                  </a:lnTo>
                  <a:lnTo>
                    <a:pt x="748" y="167"/>
                  </a:lnTo>
                  <a:lnTo>
                    <a:pt x="749" y="167"/>
                  </a:lnTo>
                  <a:lnTo>
                    <a:pt x="749" y="166"/>
                  </a:lnTo>
                  <a:lnTo>
                    <a:pt x="750" y="166"/>
                  </a:lnTo>
                  <a:lnTo>
                    <a:pt x="750" y="167"/>
                  </a:lnTo>
                  <a:lnTo>
                    <a:pt x="751" y="167"/>
                  </a:lnTo>
                  <a:lnTo>
                    <a:pt x="752" y="167"/>
                  </a:lnTo>
                  <a:lnTo>
                    <a:pt x="753" y="167"/>
                  </a:lnTo>
                  <a:lnTo>
                    <a:pt x="754" y="167"/>
                  </a:lnTo>
                  <a:lnTo>
                    <a:pt x="755" y="167"/>
                  </a:lnTo>
                  <a:lnTo>
                    <a:pt x="756" y="167"/>
                  </a:lnTo>
                  <a:lnTo>
                    <a:pt x="757" y="167"/>
                  </a:lnTo>
                  <a:lnTo>
                    <a:pt x="758" y="167"/>
                  </a:lnTo>
                  <a:lnTo>
                    <a:pt x="758" y="141"/>
                  </a:lnTo>
                  <a:lnTo>
                    <a:pt x="758" y="147"/>
                  </a:lnTo>
                  <a:lnTo>
                    <a:pt x="759" y="147"/>
                  </a:lnTo>
                  <a:lnTo>
                    <a:pt x="759" y="159"/>
                  </a:lnTo>
                  <a:lnTo>
                    <a:pt x="759" y="157"/>
                  </a:lnTo>
                  <a:lnTo>
                    <a:pt x="760" y="157"/>
                  </a:lnTo>
                  <a:lnTo>
                    <a:pt x="760" y="165"/>
                  </a:lnTo>
                  <a:lnTo>
                    <a:pt x="761" y="165"/>
                  </a:lnTo>
                  <a:lnTo>
                    <a:pt x="761" y="166"/>
                  </a:lnTo>
                  <a:lnTo>
                    <a:pt x="762" y="166"/>
                  </a:lnTo>
                  <a:lnTo>
                    <a:pt x="762" y="167"/>
                  </a:lnTo>
                  <a:lnTo>
                    <a:pt x="763" y="167"/>
                  </a:lnTo>
                  <a:lnTo>
                    <a:pt x="764" y="167"/>
                  </a:lnTo>
                  <a:lnTo>
                    <a:pt x="765" y="167"/>
                  </a:lnTo>
                  <a:lnTo>
                    <a:pt x="766" y="167"/>
                  </a:lnTo>
                  <a:lnTo>
                    <a:pt x="767" y="167"/>
                  </a:lnTo>
                  <a:lnTo>
                    <a:pt x="768" y="167"/>
                  </a:lnTo>
                  <a:lnTo>
                    <a:pt x="769" y="167"/>
                  </a:lnTo>
                  <a:lnTo>
                    <a:pt x="770" y="167"/>
                  </a:lnTo>
                  <a:lnTo>
                    <a:pt x="771" y="167"/>
                  </a:lnTo>
                  <a:lnTo>
                    <a:pt x="772" y="167"/>
                  </a:lnTo>
                  <a:lnTo>
                    <a:pt x="773" y="167"/>
                  </a:lnTo>
                  <a:lnTo>
                    <a:pt x="774" y="167"/>
                  </a:lnTo>
                  <a:lnTo>
                    <a:pt x="774" y="166"/>
                  </a:lnTo>
                  <a:lnTo>
                    <a:pt x="775" y="166"/>
                  </a:lnTo>
                  <a:lnTo>
                    <a:pt x="775" y="167"/>
                  </a:lnTo>
                  <a:lnTo>
                    <a:pt x="776" y="167"/>
                  </a:lnTo>
                  <a:lnTo>
                    <a:pt x="777" y="167"/>
                  </a:lnTo>
                  <a:lnTo>
                    <a:pt x="778" y="167"/>
                  </a:lnTo>
                  <a:lnTo>
                    <a:pt x="779" y="167"/>
                  </a:lnTo>
                  <a:lnTo>
                    <a:pt x="779" y="165"/>
                  </a:lnTo>
                  <a:lnTo>
                    <a:pt x="779" y="166"/>
                  </a:lnTo>
                  <a:lnTo>
                    <a:pt x="780" y="166"/>
                  </a:lnTo>
                  <a:lnTo>
                    <a:pt x="781" y="166"/>
                  </a:lnTo>
                  <a:lnTo>
                    <a:pt x="781" y="167"/>
                  </a:lnTo>
                  <a:lnTo>
                    <a:pt x="782" y="167"/>
                  </a:lnTo>
                  <a:lnTo>
                    <a:pt x="783" y="167"/>
                  </a:lnTo>
                  <a:lnTo>
                    <a:pt x="784" y="167"/>
                  </a:lnTo>
                  <a:lnTo>
                    <a:pt x="785" y="167"/>
                  </a:lnTo>
                  <a:lnTo>
                    <a:pt x="786" y="167"/>
                  </a:lnTo>
                  <a:lnTo>
                    <a:pt x="787" y="167"/>
                  </a:lnTo>
                  <a:lnTo>
                    <a:pt x="788" y="167"/>
                  </a:lnTo>
                  <a:lnTo>
                    <a:pt x="789" y="167"/>
                  </a:lnTo>
                  <a:lnTo>
                    <a:pt x="790" y="167"/>
                  </a:lnTo>
                  <a:lnTo>
                    <a:pt x="791" y="167"/>
                  </a:lnTo>
                  <a:lnTo>
                    <a:pt x="792" y="167"/>
                  </a:lnTo>
                  <a:lnTo>
                    <a:pt x="793" y="167"/>
                  </a:lnTo>
                  <a:lnTo>
                    <a:pt x="794" y="167"/>
                  </a:lnTo>
                  <a:lnTo>
                    <a:pt x="795" y="167"/>
                  </a:lnTo>
                  <a:lnTo>
                    <a:pt x="796" y="167"/>
                  </a:lnTo>
                  <a:lnTo>
                    <a:pt x="797" y="167"/>
                  </a:lnTo>
                  <a:lnTo>
                    <a:pt x="798" y="167"/>
                  </a:lnTo>
                  <a:lnTo>
                    <a:pt x="799" y="167"/>
                  </a:lnTo>
                  <a:lnTo>
                    <a:pt x="799" y="166"/>
                  </a:lnTo>
                  <a:lnTo>
                    <a:pt x="800" y="166"/>
                  </a:lnTo>
                  <a:lnTo>
                    <a:pt x="800" y="167"/>
                  </a:lnTo>
                  <a:lnTo>
                    <a:pt x="801" y="167"/>
                  </a:lnTo>
                  <a:lnTo>
                    <a:pt x="802" y="167"/>
                  </a:lnTo>
                  <a:lnTo>
                    <a:pt x="803" y="167"/>
                  </a:lnTo>
                  <a:lnTo>
                    <a:pt x="803" y="164"/>
                  </a:lnTo>
                  <a:lnTo>
                    <a:pt x="804" y="164"/>
                  </a:lnTo>
                  <a:lnTo>
                    <a:pt x="804" y="166"/>
                  </a:lnTo>
                  <a:lnTo>
                    <a:pt x="805" y="166"/>
                  </a:lnTo>
                  <a:lnTo>
                    <a:pt x="805" y="167"/>
                  </a:lnTo>
                  <a:lnTo>
                    <a:pt x="806" y="167"/>
                  </a:lnTo>
                  <a:lnTo>
                    <a:pt x="807" y="167"/>
                  </a:lnTo>
                  <a:lnTo>
                    <a:pt x="808" y="167"/>
                  </a:lnTo>
                  <a:lnTo>
                    <a:pt x="809" y="167"/>
                  </a:lnTo>
                  <a:lnTo>
                    <a:pt x="810" y="167"/>
                  </a:lnTo>
                  <a:lnTo>
                    <a:pt x="811" y="167"/>
                  </a:lnTo>
                  <a:lnTo>
                    <a:pt x="811" y="166"/>
                  </a:lnTo>
                  <a:lnTo>
                    <a:pt x="812" y="166"/>
                  </a:lnTo>
                  <a:lnTo>
                    <a:pt x="812" y="167"/>
                  </a:lnTo>
                  <a:lnTo>
                    <a:pt x="813" y="167"/>
                  </a:lnTo>
                  <a:lnTo>
                    <a:pt x="814" y="167"/>
                  </a:lnTo>
                  <a:lnTo>
                    <a:pt x="815" y="167"/>
                  </a:lnTo>
                  <a:lnTo>
                    <a:pt x="816" y="167"/>
                  </a:lnTo>
                  <a:lnTo>
                    <a:pt x="817" y="167"/>
                  </a:lnTo>
                  <a:lnTo>
                    <a:pt x="818" y="167"/>
                  </a:lnTo>
                  <a:lnTo>
                    <a:pt x="819" y="167"/>
                  </a:lnTo>
                  <a:lnTo>
                    <a:pt x="820" y="167"/>
                  </a:lnTo>
                  <a:lnTo>
                    <a:pt x="821" y="167"/>
                  </a:lnTo>
                  <a:lnTo>
                    <a:pt x="822" y="167"/>
                  </a:lnTo>
                  <a:lnTo>
                    <a:pt x="823" y="167"/>
                  </a:lnTo>
                  <a:lnTo>
                    <a:pt x="824" y="167"/>
                  </a:lnTo>
                  <a:lnTo>
                    <a:pt x="825" y="167"/>
                  </a:lnTo>
                  <a:lnTo>
                    <a:pt x="826" y="167"/>
                  </a:lnTo>
                  <a:lnTo>
                    <a:pt x="827" y="167"/>
                  </a:lnTo>
                  <a:lnTo>
                    <a:pt x="828" y="167"/>
                  </a:lnTo>
                  <a:lnTo>
                    <a:pt x="829" y="167"/>
                  </a:lnTo>
                  <a:lnTo>
                    <a:pt x="830" y="167"/>
                  </a:lnTo>
                  <a:lnTo>
                    <a:pt x="831" y="167"/>
                  </a:lnTo>
                  <a:lnTo>
                    <a:pt x="832" y="167"/>
                  </a:lnTo>
                  <a:lnTo>
                    <a:pt x="833" y="167"/>
                  </a:lnTo>
                  <a:lnTo>
                    <a:pt x="834" y="167"/>
                  </a:lnTo>
                  <a:lnTo>
                    <a:pt x="835" y="167"/>
                  </a:lnTo>
                  <a:lnTo>
                    <a:pt x="836" y="167"/>
                  </a:lnTo>
                  <a:lnTo>
                    <a:pt x="837" y="167"/>
                  </a:lnTo>
                  <a:lnTo>
                    <a:pt x="838" y="167"/>
                  </a:lnTo>
                  <a:lnTo>
                    <a:pt x="839" y="167"/>
                  </a:lnTo>
                  <a:lnTo>
                    <a:pt x="840" y="167"/>
                  </a:lnTo>
                  <a:lnTo>
                    <a:pt x="841" y="167"/>
                  </a:lnTo>
                  <a:lnTo>
                    <a:pt x="842" y="167"/>
                  </a:lnTo>
                  <a:lnTo>
                    <a:pt x="843" y="167"/>
                  </a:lnTo>
                  <a:lnTo>
                    <a:pt x="844" y="167"/>
                  </a:lnTo>
                  <a:lnTo>
                    <a:pt x="845" y="167"/>
                  </a:lnTo>
                  <a:lnTo>
                    <a:pt x="846" y="167"/>
                  </a:lnTo>
                  <a:lnTo>
                    <a:pt x="847" y="167"/>
                  </a:lnTo>
                  <a:lnTo>
                    <a:pt x="848" y="167"/>
                  </a:lnTo>
                  <a:lnTo>
                    <a:pt x="849" y="167"/>
                  </a:lnTo>
                  <a:lnTo>
                    <a:pt x="850" y="167"/>
                  </a:lnTo>
                  <a:lnTo>
                    <a:pt x="851" y="167"/>
                  </a:lnTo>
                  <a:lnTo>
                    <a:pt x="852" y="167"/>
                  </a:lnTo>
                  <a:lnTo>
                    <a:pt x="853" y="167"/>
                  </a:lnTo>
                  <a:lnTo>
                    <a:pt x="854" y="167"/>
                  </a:lnTo>
                  <a:lnTo>
                    <a:pt x="855" y="167"/>
                  </a:lnTo>
                  <a:lnTo>
                    <a:pt x="856" y="167"/>
                  </a:lnTo>
                  <a:lnTo>
                    <a:pt x="857" y="167"/>
                  </a:lnTo>
                  <a:lnTo>
                    <a:pt x="858" y="167"/>
                  </a:lnTo>
                  <a:lnTo>
                    <a:pt x="859" y="167"/>
                  </a:lnTo>
                  <a:lnTo>
                    <a:pt x="860" y="167"/>
                  </a:lnTo>
                  <a:lnTo>
                    <a:pt x="861" y="167"/>
                  </a:lnTo>
                  <a:lnTo>
                    <a:pt x="862" y="167"/>
                  </a:lnTo>
                  <a:lnTo>
                    <a:pt x="863" y="167"/>
                  </a:lnTo>
                  <a:lnTo>
                    <a:pt x="864" y="167"/>
                  </a:lnTo>
                  <a:lnTo>
                    <a:pt x="865" y="167"/>
                  </a:lnTo>
                  <a:lnTo>
                    <a:pt x="866" y="167"/>
                  </a:lnTo>
                  <a:lnTo>
                    <a:pt x="867" y="167"/>
                  </a:lnTo>
                  <a:lnTo>
                    <a:pt x="868" y="167"/>
                  </a:lnTo>
                  <a:lnTo>
                    <a:pt x="869" y="167"/>
                  </a:lnTo>
                  <a:lnTo>
                    <a:pt x="870" y="167"/>
                  </a:lnTo>
                  <a:lnTo>
                    <a:pt x="871" y="167"/>
                  </a:lnTo>
                  <a:lnTo>
                    <a:pt x="872" y="167"/>
                  </a:lnTo>
                  <a:lnTo>
                    <a:pt x="873" y="167"/>
                  </a:lnTo>
                  <a:lnTo>
                    <a:pt x="874" y="167"/>
                  </a:lnTo>
                  <a:lnTo>
                    <a:pt x="875" y="167"/>
                  </a:lnTo>
                  <a:lnTo>
                    <a:pt x="876" y="167"/>
                  </a:lnTo>
                  <a:lnTo>
                    <a:pt x="877" y="167"/>
                  </a:lnTo>
                  <a:lnTo>
                    <a:pt x="878" y="167"/>
                  </a:lnTo>
                  <a:lnTo>
                    <a:pt x="879" y="167"/>
                  </a:lnTo>
                  <a:lnTo>
                    <a:pt x="880" y="167"/>
                  </a:lnTo>
                  <a:lnTo>
                    <a:pt x="881" y="167"/>
                  </a:lnTo>
                  <a:lnTo>
                    <a:pt x="882" y="167"/>
                  </a:lnTo>
                  <a:lnTo>
                    <a:pt x="883" y="167"/>
                  </a:lnTo>
                  <a:lnTo>
                    <a:pt x="884" y="167"/>
                  </a:lnTo>
                  <a:lnTo>
                    <a:pt x="885" y="167"/>
                  </a:lnTo>
                  <a:lnTo>
                    <a:pt x="886" y="167"/>
                  </a:lnTo>
                  <a:lnTo>
                    <a:pt x="887" y="167"/>
                  </a:lnTo>
                  <a:lnTo>
                    <a:pt x="888" y="167"/>
                  </a:lnTo>
                  <a:lnTo>
                    <a:pt x="889" y="167"/>
                  </a:lnTo>
                  <a:lnTo>
                    <a:pt x="890" y="167"/>
                  </a:lnTo>
                  <a:lnTo>
                    <a:pt x="891" y="167"/>
                  </a:lnTo>
                  <a:lnTo>
                    <a:pt x="892" y="167"/>
                  </a:lnTo>
                  <a:lnTo>
                    <a:pt x="893" y="167"/>
                  </a:lnTo>
                  <a:lnTo>
                    <a:pt x="894" y="167"/>
                  </a:lnTo>
                  <a:lnTo>
                    <a:pt x="895" y="167"/>
                  </a:lnTo>
                  <a:lnTo>
                    <a:pt x="896" y="167"/>
                  </a:lnTo>
                  <a:lnTo>
                    <a:pt x="897" y="167"/>
                  </a:lnTo>
                  <a:lnTo>
                    <a:pt x="898" y="167"/>
                  </a:lnTo>
                  <a:lnTo>
                    <a:pt x="899" y="167"/>
                  </a:lnTo>
                  <a:lnTo>
                    <a:pt x="900" y="167"/>
                  </a:lnTo>
                  <a:lnTo>
                    <a:pt x="901" y="167"/>
                  </a:lnTo>
                  <a:lnTo>
                    <a:pt x="902" y="167"/>
                  </a:lnTo>
                  <a:lnTo>
                    <a:pt x="903" y="167"/>
                  </a:lnTo>
                  <a:lnTo>
                    <a:pt x="904" y="167"/>
                  </a:lnTo>
                  <a:lnTo>
                    <a:pt x="905" y="167"/>
                  </a:lnTo>
                  <a:lnTo>
                    <a:pt x="906" y="167"/>
                  </a:lnTo>
                  <a:lnTo>
                    <a:pt x="907" y="167"/>
                  </a:lnTo>
                  <a:lnTo>
                    <a:pt x="908" y="167"/>
                  </a:lnTo>
                  <a:lnTo>
                    <a:pt x="909" y="167"/>
                  </a:lnTo>
                  <a:lnTo>
                    <a:pt x="910" y="167"/>
                  </a:lnTo>
                  <a:lnTo>
                    <a:pt x="911" y="167"/>
                  </a:lnTo>
                  <a:lnTo>
                    <a:pt x="912" y="167"/>
                  </a:lnTo>
                  <a:lnTo>
                    <a:pt x="913" y="167"/>
                  </a:lnTo>
                  <a:lnTo>
                    <a:pt x="914" y="167"/>
                  </a:lnTo>
                  <a:lnTo>
                    <a:pt x="915" y="167"/>
                  </a:lnTo>
                  <a:lnTo>
                    <a:pt x="916" y="167"/>
                  </a:lnTo>
                  <a:lnTo>
                    <a:pt x="917" y="167"/>
                  </a:lnTo>
                  <a:lnTo>
                    <a:pt x="918" y="167"/>
                  </a:lnTo>
                  <a:lnTo>
                    <a:pt x="919" y="167"/>
                  </a:lnTo>
                  <a:lnTo>
                    <a:pt x="920" y="167"/>
                  </a:lnTo>
                  <a:lnTo>
                    <a:pt x="921" y="167"/>
                  </a:lnTo>
                  <a:lnTo>
                    <a:pt x="922" y="167"/>
                  </a:lnTo>
                  <a:lnTo>
                    <a:pt x="923" y="167"/>
                  </a:lnTo>
                  <a:lnTo>
                    <a:pt x="924" y="167"/>
                  </a:lnTo>
                  <a:lnTo>
                    <a:pt x="925" y="167"/>
                  </a:lnTo>
                  <a:lnTo>
                    <a:pt x="926" y="167"/>
                  </a:lnTo>
                  <a:lnTo>
                    <a:pt x="927" y="167"/>
                  </a:lnTo>
                  <a:lnTo>
                    <a:pt x="928" y="167"/>
                  </a:lnTo>
                  <a:lnTo>
                    <a:pt x="929" y="167"/>
                  </a:lnTo>
                  <a:lnTo>
                    <a:pt x="930" y="167"/>
                  </a:lnTo>
                  <a:lnTo>
                    <a:pt x="931" y="167"/>
                  </a:lnTo>
                  <a:lnTo>
                    <a:pt x="932" y="167"/>
                  </a:lnTo>
                  <a:lnTo>
                    <a:pt x="933" y="167"/>
                  </a:lnTo>
                  <a:lnTo>
                    <a:pt x="934" y="167"/>
                  </a:lnTo>
                  <a:lnTo>
                    <a:pt x="935" y="167"/>
                  </a:lnTo>
                  <a:lnTo>
                    <a:pt x="936" y="167"/>
                  </a:lnTo>
                  <a:lnTo>
                    <a:pt x="937" y="167"/>
                  </a:lnTo>
                  <a:lnTo>
                    <a:pt x="938" y="167"/>
                  </a:lnTo>
                  <a:lnTo>
                    <a:pt x="939" y="167"/>
                  </a:lnTo>
                  <a:lnTo>
                    <a:pt x="940" y="167"/>
                  </a:lnTo>
                  <a:lnTo>
                    <a:pt x="941" y="167"/>
                  </a:lnTo>
                  <a:lnTo>
                    <a:pt x="942" y="167"/>
                  </a:lnTo>
                  <a:lnTo>
                    <a:pt x="943" y="167"/>
                  </a:lnTo>
                  <a:lnTo>
                    <a:pt x="944" y="167"/>
                  </a:lnTo>
                  <a:lnTo>
                    <a:pt x="945" y="167"/>
                  </a:lnTo>
                  <a:lnTo>
                    <a:pt x="946" y="167"/>
                  </a:lnTo>
                  <a:lnTo>
                    <a:pt x="947" y="167"/>
                  </a:lnTo>
                  <a:lnTo>
                    <a:pt x="948" y="167"/>
                  </a:lnTo>
                  <a:lnTo>
                    <a:pt x="949" y="167"/>
                  </a:lnTo>
                  <a:lnTo>
                    <a:pt x="950" y="167"/>
                  </a:lnTo>
                  <a:lnTo>
                    <a:pt x="951" y="167"/>
                  </a:lnTo>
                  <a:lnTo>
                    <a:pt x="952" y="167"/>
                  </a:lnTo>
                  <a:lnTo>
                    <a:pt x="953" y="167"/>
                  </a:lnTo>
                  <a:lnTo>
                    <a:pt x="954" y="167"/>
                  </a:lnTo>
                  <a:lnTo>
                    <a:pt x="955" y="167"/>
                  </a:lnTo>
                  <a:lnTo>
                    <a:pt x="956" y="167"/>
                  </a:lnTo>
                  <a:lnTo>
                    <a:pt x="957" y="167"/>
                  </a:lnTo>
                  <a:lnTo>
                    <a:pt x="958" y="167"/>
                  </a:lnTo>
                  <a:lnTo>
                    <a:pt x="959" y="167"/>
                  </a:lnTo>
                  <a:lnTo>
                    <a:pt x="960" y="167"/>
                  </a:lnTo>
                  <a:lnTo>
                    <a:pt x="961" y="167"/>
                  </a:lnTo>
                  <a:lnTo>
                    <a:pt x="962" y="167"/>
                  </a:lnTo>
                  <a:lnTo>
                    <a:pt x="963" y="167"/>
                  </a:lnTo>
                  <a:lnTo>
                    <a:pt x="964" y="167"/>
                  </a:lnTo>
                  <a:lnTo>
                    <a:pt x="965" y="167"/>
                  </a:lnTo>
                  <a:lnTo>
                    <a:pt x="966" y="167"/>
                  </a:lnTo>
                  <a:lnTo>
                    <a:pt x="967" y="167"/>
                  </a:lnTo>
                  <a:lnTo>
                    <a:pt x="968" y="167"/>
                  </a:lnTo>
                  <a:lnTo>
                    <a:pt x="969" y="167"/>
                  </a:lnTo>
                  <a:lnTo>
                    <a:pt x="970" y="167"/>
                  </a:lnTo>
                  <a:lnTo>
                    <a:pt x="971" y="167"/>
                  </a:lnTo>
                  <a:lnTo>
                    <a:pt x="972" y="167"/>
                  </a:lnTo>
                  <a:lnTo>
                    <a:pt x="973" y="167"/>
                  </a:lnTo>
                  <a:lnTo>
                    <a:pt x="974" y="167"/>
                  </a:lnTo>
                  <a:lnTo>
                    <a:pt x="975" y="167"/>
                  </a:lnTo>
                  <a:lnTo>
                    <a:pt x="976" y="167"/>
                  </a:lnTo>
                  <a:lnTo>
                    <a:pt x="977" y="167"/>
                  </a:lnTo>
                  <a:lnTo>
                    <a:pt x="978" y="167"/>
                  </a:lnTo>
                  <a:lnTo>
                    <a:pt x="979" y="167"/>
                  </a:lnTo>
                  <a:lnTo>
                    <a:pt x="980" y="167"/>
                  </a:lnTo>
                  <a:lnTo>
                    <a:pt x="980" y="162"/>
                  </a:lnTo>
                  <a:lnTo>
                    <a:pt x="981" y="162"/>
                  </a:lnTo>
                  <a:lnTo>
                    <a:pt x="981" y="164"/>
                  </a:lnTo>
                  <a:lnTo>
                    <a:pt x="982" y="164"/>
                  </a:lnTo>
                  <a:lnTo>
                    <a:pt x="982" y="166"/>
                  </a:lnTo>
                  <a:lnTo>
                    <a:pt x="983" y="166"/>
                  </a:lnTo>
                  <a:lnTo>
                    <a:pt x="983" y="167"/>
                  </a:lnTo>
                  <a:lnTo>
                    <a:pt x="984" y="167"/>
                  </a:lnTo>
                  <a:lnTo>
                    <a:pt x="985" y="167"/>
                  </a:lnTo>
                  <a:lnTo>
                    <a:pt x="986" y="167"/>
                  </a:lnTo>
                  <a:lnTo>
                    <a:pt x="987" y="167"/>
                  </a:lnTo>
                  <a:lnTo>
                    <a:pt x="988" y="167"/>
                  </a:lnTo>
                  <a:lnTo>
                    <a:pt x="989" y="167"/>
                  </a:lnTo>
                  <a:lnTo>
                    <a:pt x="990" y="167"/>
                  </a:lnTo>
                  <a:lnTo>
                    <a:pt x="991" y="167"/>
                  </a:lnTo>
                  <a:lnTo>
                    <a:pt x="992" y="167"/>
                  </a:lnTo>
                  <a:lnTo>
                    <a:pt x="993" y="167"/>
                  </a:lnTo>
                  <a:lnTo>
                    <a:pt x="994" y="167"/>
                  </a:lnTo>
                  <a:lnTo>
                    <a:pt x="995" y="167"/>
                  </a:lnTo>
                  <a:lnTo>
                    <a:pt x="996" y="167"/>
                  </a:lnTo>
                  <a:lnTo>
                    <a:pt x="997" y="167"/>
                  </a:lnTo>
                  <a:lnTo>
                    <a:pt x="998" y="167"/>
                  </a:lnTo>
                  <a:lnTo>
                    <a:pt x="999" y="167"/>
                  </a:lnTo>
                  <a:lnTo>
                    <a:pt x="1000" y="167"/>
                  </a:lnTo>
                  <a:lnTo>
                    <a:pt x="1001" y="167"/>
                  </a:lnTo>
                  <a:lnTo>
                    <a:pt x="1002" y="167"/>
                  </a:lnTo>
                  <a:lnTo>
                    <a:pt x="1003" y="167"/>
                  </a:lnTo>
                  <a:lnTo>
                    <a:pt x="1004" y="167"/>
                  </a:lnTo>
                  <a:lnTo>
                    <a:pt x="1005" y="167"/>
                  </a:lnTo>
                  <a:lnTo>
                    <a:pt x="1006" y="167"/>
                  </a:lnTo>
                  <a:lnTo>
                    <a:pt x="1007" y="167"/>
                  </a:lnTo>
                  <a:lnTo>
                    <a:pt x="1008" y="167"/>
                  </a:lnTo>
                  <a:lnTo>
                    <a:pt x="1009" y="167"/>
                  </a:lnTo>
                  <a:lnTo>
                    <a:pt x="1010" y="167"/>
                  </a:lnTo>
                  <a:lnTo>
                    <a:pt x="1011" y="167"/>
                  </a:lnTo>
                  <a:lnTo>
                    <a:pt x="1012" y="167"/>
                  </a:lnTo>
                  <a:lnTo>
                    <a:pt x="1013" y="167"/>
                  </a:lnTo>
                  <a:lnTo>
                    <a:pt x="1014" y="167"/>
                  </a:lnTo>
                  <a:lnTo>
                    <a:pt x="1015" y="167"/>
                  </a:lnTo>
                  <a:lnTo>
                    <a:pt x="1016" y="167"/>
                  </a:lnTo>
                  <a:lnTo>
                    <a:pt x="1017" y="167"/>
                  </a:lnTo>
                  <a:lnTo>
                    <a:pt x="1018" y="167"/>
                  </a:lnTo>
                  <a:lnTo>
                    <a:pt x="1019" y="167"/>
                  </a:lnTo>
                  <a:lnTo>
                    <a:pt x="1020" y="167"/>
                  </a:lnTo>
                  <a:lnTo>
                    <a:pt x="1021" y="167"/>
                  </a:lnTo>
                </a:path>
              </a:pathLst>
            </a:cu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424" name="Rectangle 100">
              <a:extLst>
                <a:ext uri="{FF2B5EF4-FFF2-40B4-BE49-F238E27FC236}">
                  <a16:creationId xmlns:a16="http://schemas.microsoft.com/office/drawing/2014/main" id="{B1EFC8E8-067E-5E4F-80F4-09A272798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76377" y="3803776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1137.59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25" name="Line 101">
              <a:extLst>
                <a:ext uri="{FF2B5EF4-FFF2-40B4-BE49-F238E27FC236}">
                  <a16:creationId xmlns:a16="http://schemas.microsoft.com/office/drawing/2014/main" id="{DC29A234-6FD4-794D-BE30-021DEBB02E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947391" y="3842251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26" name="Rectangle 103">
              <a:extLst>
                <a:ext uri="{FF2B5EF4-FFF2-40B4-BE49-F238E27FC236}">
                  <a16:creationId xmlns:a16="http://schemas.microsoft.com/office/drawing/2014/main" id="{AC0F8C4F-0256-0742-9696-92CC6215F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76607" y="4430815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1076.60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27" name="Line 104">
              <a:extLst>
                <a:ext uri="{FF2B5EF4-FFF2-40B4-BE49-F238E27FC236}">
                  <a16:creationId xmlns:a16="http://schemas.microsoft.com/office/drawing/2014/main" id="{AEA2A25D-352E-9C47-B097-523508ED9F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146477" y="4469290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28" name="Rectangle 106">
              <a:extLst>
                <a:ext uri="{FF2B5EF4-FFF2-40B4-BE49-F238E27FC236}">
                  <a16:creationId xmlns:a16="http://schemas.microsoft.com/office/drawing/2014/main" id="{4B2309E9-65C5-1540-AD43-4880B4668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93532" y="4447280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1441.67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29" name="Line 107">
              <a:extLst>
                <a:ext uri="{FF2B5EF4-FFF2-40B4-BE49-F238E27FC236}">
                  <a16:creationId xmlns:a16="http://schemas.microsoft.com/office/drawing/2014/main" id="{283FDFA8-C671-0D40-94D4-4480C9AA31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963401" y="4484384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0" name="Rectangle 109">
              <a:extLst>
                <a:ext uri="{FF2B5EF4-FFF2-40B4-BE49-F238E27FC236}">
                  <a16:creationId xmlns:a16="http://schemas.microsoft.com/office/drawing/2014/main" id="{02497755-B242-1341-A1BB-04ECA2E81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723980" y="4532348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934.55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31" name="Line 110">
              <a:extLst>
                <a:ext uri="{FF2B5EF4-FFF2-40B4-BE49-F238E27FC236}">
                  <a16:creationId xmlns:a16="http://schemas.microsoft.com/office/drawing/2014/main" id="{F094AC03-71D2-3842-A38D-BAFBC83BB7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607578" y="4569452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2" name="Rectangle 112">
              <a:extLst>
                <a:ext uri="{FF2B5EF4-FFF2-40B4-BE49-F238E27FC236}">
                  <a16:creationId xmlns:a16="http://schemas.microsoft.com/office/drawing/2014/main" id="{A6CCF7C1-BCA8-0F4E-A77D-1A93257C0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14120" y="4552930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1745.75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33" name="Line 113">
              <a:extLst>
                <a:ext uri="{FF2B5EF4-FFF2-40B4-BE49-F238E27FC236}">
                  <a16:creationId xmlns:a16="http://schemas.microsoft.com/office/drawing/2014/main" id="{0BEF0182-66CA-214B-8B80-A6E23610F7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983989" y="4591405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" name="Rectangle 115">
              <a:extLst>
                <a:ext uri="{FF2B5EF4-FFF2-40B4-BE49-F238E27FC236}">
                  <a16:creationId xmlns:a16="http://schemas.microsoft.com/office/drawing/2014/main" id="{124AE952-70CB-734C-96C2-43987DE29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337874" y="4610655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1380.68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35" name="Line 116">
              <a:extLst>
                <a:ext uri="{FF2B5EF4-FFF2-40B4-BE49-F238E27FC236}">
                  <a16:creationId xmlns:a16="http://schemas.microsoft.com/office/drawing/2014/main" id="{1C68F24F-F579-154D-B2FD-1FE05EF295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162489" y="4660010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6" name="Rectangle 118">
              <a:extLst>
                <a:ext uri="{FF2B5EF4-FFF2-40B4-BE49-F238E27FC236}">
                  <a16:creationId xmlns:a16="http://schemas.microsoft.com/office/drawing/2014/main" id="{6E57E404-ACED-814C-AD16-21D371FD0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46867" y="4643487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772.51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37" name="Line 119">
              <a:extLst>
                <a:ext uri="{FF2B5EF4-FFF2-40B4-BE49-F238E27FC236}">
                  <a16:creationId xmlns:a16="http://schemas.microsoft.com/office/drawing/2014/main" id="{6D6932CB-C678-9A44-A332-8EA8EA5D0D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4130466" y="4681962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8" name="Rectangle 121">
              <a:extLst>
                <a:ext uri="{FF2B5EF4-FFF2-40B4-BE49-F238E27FC236}">
                  <a16:creationId xmlns:a16="http://schemas.microsoft.com/office/drawing/2014/main" id="{9806F023-B4B1-5E4F-AFBF-35791754C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416" y="4665440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2049.86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39" name="Line 122">
              <a:extLst>
                <a:ext uri="{FF2B5EF4-FFF2-40B4-BE49-F238E27FC236}">
                  <a16:creationId xmlns:a16="http://schemas.microsoft.com/office/drawing/2014/main" id="{B046E422-BEFF-1544-87F8-D91AA48E15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" y="4702543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0" name="Rectangle 130">
              <a:extLst>
                <a:ext uri="{FF2B5EF4-FFF2-40B4-BE49-F238E27FC236}">
                  <a16:creationId xmlns:a16="http://schemas.microsoft.com/office/drawing/2014/main" id="{E68F8525-D3BF-C449-8647-ACC9B2670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619853" y="4669557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1279.65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41" name="Line 131">
              <a:extLst>
                <a:ext uri="{FF2B5EF4-FFF2-40B4-BE49-F238E27FC236}">
                  <a16:creationId xmlns:a16="http://schemas.microsoft.com/office/drawing/2014/main" id="{0EE515A6-A76F-0C46-8800-89EA3615C3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490867" y="4708031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2" name="Rectangle 136">
              <a:extLst>
                <a:ext uri="{FF2B5EF4-FFF2-40B4-BE49-F238E27FC236}">
                  <a16:creationId xmlns:a16="http://schemas.microsoft.com/office/drawing/2014/main" id="{9E098AA6-2D81-664D-B906-7B6A5886D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591255" y="4669557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975.56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43" name="Line 137">
              <a:extLst>
                <a:ext uri="{FF2B5EF4-FFF2-40B4-BE49-F238E27FC236}">
                  <a16:creationId xmlns:a16="http://schemas.microsoft.com/office/drawing/2014/main" id="{42A5228B-4F6D-884C-B7C1-E00F7A6A69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474855" y="4708031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4" name="Rectangle 139">
              <a:extLst>
                <a:ext uri="{FF2B5EF4-FFF2-40B4-BE49-F238E27FC236}">
                  <a16:creationId xmlns:a16="http://schemas.microsoft.com/office/drawing/2014/main" id="{ED049DA3-A082-2B44-8C04-3F8F39B61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13890" y="4675045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1806.76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45" name="Line 140">
              <a:extLst>
                <a:ext uri="{FF2B5EF4-FFF2-40B4-BE49-F238E27FC236}">
                  <a16:creationId xmlns:a16="http://schemas.microsoft.com/office/drawing/2014/main" id="{36335703-A94E-F241-8C77-B3F702170B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784904" y="4713519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6" name="Rectangle 145">
              <a:extLst>
                <a:ext uri="{FF2B5EF4-FFF2-40B4-BE49-F238E27FC236}">
                  <a16:creationId xmlns:a16="http://schemas.microsoft.com/office/drawing/2014/main" id="{79128A14-38F3-144B-8A8B-240C7BCB3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637007" y="4680534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1583.71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47" name="Line 146">
              <a:extLst>
                <a:ext uri="{FF2B5EF4-FFF2-40B4-BE49-F238E27FC236}">
                  <a16:creationId xmlns:a16="http://schemas.microsoft.com/office/drawing/2014/main" id="{BE11A7CD-B1ED-DC4F-B4F7-6E0CFEE5C6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506876" y="4719008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8" name="Rectangle 205">
              <a:extLst>
                <a:ext uri="{FF2B5EF4-FFF2-40B4-BE49-F238E27FC236}">
                  <a16:creationId xmlns:a16="http://schemas.microsoft.com/office/drawing/2014/main" id="{219FC0B2-DDA7-A84E-9E52-7A09BA7F8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46715" y="3714648"/>
              <a:ext cx="4536648" cy="1089430"/>
            </a:xfrm>
            <a:prstGeom prst="rect">
              <a:avLst/>
            </a:prstGeom>
            <a:noFill/>
            <a:ln w="4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449" name="Freeform 336">
              <a:extLst>
                <a:ext uri="{FF2B5EF4-FFF2-40B4-BE49-F238E27FC236}">
                  <a16:creationId xmlns:a16="http://schemas.microsoft.com/office/drawing/2014/main" id="{424AC554-5BC1-6245-9315-236A991A0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43283" y="6093771"/>
              <a:ext cx="4525205" cy="898711"/>
            </a:xfrm>
            <a:custGeom>
              <a:avLst/>
              <a:gdLst>
                <a:gd name="T0" fmla="*/ 12 w 1021"/>
                <a:gd name="T1" fmla="*/ 149 h 169"/>
                <a:gd name="T2" fmla="*/ 25 w 1021"/>
                <a:gd name="T3" fmla="*/ 163 h 169"/>
                <a:gd name="T4" fmla="*/ 38 w 1021"/>
                <a:gd name="T5" fmla="*/ 159 h 169"/>
                <a:gd name="T6" fmla="*/ 52 w 1021"/>
                <a:gd name="T7" fmla="*/ 164 h 169"/>
                <a:gd name="T8" fmla="*/ 66 w 1021"/>
                <a:gd name="T9" fmla="*/ 162 h 169"/>
                <a:gd name="T10" fmla="*/ 80 w 1021"/>
                <a:gd name="T11" fmla="*/ 157 h 169"/>
                <a:gd name="T12" fmla="*/ 94 w 1021"/>
                <a:gd name="T13" fmla="*/ 164 h 169"/>
                <a:gd name="T14" fmla="*/ 107 w 1021"/>
                <a:gd name="T15" fmla="*/ 161 h 169"/>
                <a:gd name="T16" fmla="*/ 121 w 1021"/>
                <a:gd name="T17" fmla="*/ 164 h 169"/>
                <a:gd name="T18" fmla="*/ 134 w 1021"/>
                <a:gd name="T19" fmla="*/ 165 h 169"/>
                <a:gd name="T20" fmla="*/ 147 w 1021"/>
                <a:gd name="T21" fmla="*/ 165 h 169"/>
                <a:gd name="T22" fmla="*/ 160 w 1021"/>
                <a:gd name="T23" fmla="*/ 164 h 169"/>
                <a:gd name="T24" fmla="*/ 173 w 1021"/>
                <a:gd name="T25" fmla="*/ 165 h 169"/>
                <a:gd name="T26" fmla="*/ 188 w 1021"/>
                <a:gd name="T27" fmla="*/ 156 h 169"/>
                <a:gd name="T28" fmla="*/ 203 w 1021"/>
                <a:gd name="T29" fmla="*/ 164 h 169"/>
                <a:gd name="T30" fmla="*/ 218 w 1021"/>
                <a:gd name="T31" fmla="*/ 158 h 169"/>
                <a:gd name="T32" fmla="*/ 231 w 1021"/>
                <a:gd name="T33" fmla="*/ 165 h 169"/>
                <a:gd name="T34" fmla="*/ 245 w 1021"/>
                <a:gd name="T35" fmla="*/ 165 h 169"/>
                <a:gd name="T36" fmla="*/ 260 w 1021"/>
                <a:gd name="T37" fmla="*/ 165 h 169"/>
                <a:gd name="T38" fmla="*/ 275 w 1021"/>
                <a:gd name="T39" fmla="*/ 165 h 169"/>
                <a:gd name="T40" fmla="*/ 289 w 1021"/>
                <a:gd name="T41" fmla="*/ 167 h 169"/>
                <a:gd name="T42" fmla="*/ 304 w 1021"/>
                <a:gd name="T43" fmla="*/ 167 h 169"/>
                <a:gd name="T44" fmla="*/ 319 w 1021"/>
                <a:gd name="T45" fmla="*/ 166 h 169"/>
                <a:gd name="T46" fmla="*/ 333 w 1021"/>
                <a:gd name="T47" fmla="*/ 167 h 169"/>
                <a:gd name="T48" fmla="*/ 348 w 1021"/>
                <a:gd name="T49" fmla="*/ 166 h 169"/>
                <a:gd name="T50" fmla="*/ 364 w 1021"/>
                <a:gd name="T51" fmla="*/ 166 h 169"/>
                <a:gd name="T52" fmla="*/ 379 w 1021"/>
                <a:gd name="T53" fmla="*/ 167 h 169"/>
                <a:gd name="T54" fmla="*/ 396 w 1021"/>
                <a:gd name="T55" fmla="*/ 167 h 169"/>
                <a:gd name="T56" fmla="*/ 413 w 1021"/>
                <a:gd name="T57" fmla="*/ 168 h 169"/>
                <a:gd name="T58" fmla="*/ 429 w 1021"/>
                <a:gd name="T59" fmla="*/ 167 h 169"/>
                <a:gd name="T60" fmla="*/ 444 w 1021"/>
                <a:gd name="T61" fmla="*/ 167 h 169"/>
                <a:gd name="T62" fmla="*/ 458 w 1021"/>
                <a:gd name="T63" fmla="*/ 168 h 169"/>
                <a:gd name="T64" fmla="*/ 473 w 1021"/>
                <a:gd name="T65" fmla="*/ 167 h 169"/>
                <a:gd name="T66" fmla="*/ 488 w 1021"/>
                <a:gd name="T67" fmla="*/ 168 h 169"/>
                <a:gd name="T68" fmla="*/ 502 w 1021"/>
                <a:gd name="T69" fmla="*/ 167 h 169"/>
                <a:gd name="T70" fmla="*/ 517 w 1021"/>
                <a:gd name="T71" fmla="*/ 168 h 169"/>
                <a:gd name="T72" fmla="*/ 534 w 1021"/>
                <a:gd name="T73" fmla="*/ 167 h 169"/>
                <a:gd name="T74" fmla="*/ 549 w 1021"/>
                <a:gd name="T75" fmla="*/ 168 h 169"/>
                <a:gd name="T76" fmla="*/ 566 w 1021"/>
                <a:gd name="T77" fmla="*/ 168 h 169"/>
                <a:gd name="T78" fmla="*/ 584 w 1021"/>
                <a:gd name="T79" fmla="*/ 168 h 169"/>
                <a:gd name="T80" fmla="*/ 604 w 1021"/>
                <a:gd name="T81" fmla="*/ 168 h 169"/>
                <a:gd name="T82" fmla="*/ 624 w 1021"/>
                <a:gd name="T83" fmla="*/ 168 h 169"/>
                <a:gd name="T84" fmla="*/ 642 w 1021"/>
                <a:gd name="T85" fmla="*/ 168 h 169"/>
                <a:gd name="T86" fmla="*/ 662 w 1021"/>
                <a:gd name="T87" fmla="*/ 168 h 169"/>
                <a:gd name="T88" fmla="*/ 681 w 1021"/>
                <a:gd name="T89" fmla="*/ 167 h 169"/>
                <a:gd name="T90" fmla="*/ 701 w 1021"/>
                <a:gd name="T91" fmla="*/ 168 h 169"/>
                <a:gd name="T92" fmla="*/ 721 w 1021"/>
                <a:gd name="T93" fmla="*/ 168 h 169"/>
                <a:gd name="T94" fmla="*/ 740 w 1021"/>
                <a:gd name="T95" fmla="*/ 168 h 169"/>
                <a:gd name="T96" fmla="*/ 759 w 1021"/>
                <a:gd name="T97" fmla="*/ 166 h 169"/>
                <a:gd name="T98" fmla="*/ 779 w 1021"/>
                <a:gd name="T99" fmla="*/ 168 h 169"/>
                <a:gd name="T100" fmla="*/ 799 w 1021"/>
                <a:gd name="T101" fmla="*/ 168 h 169"/>
                <a:gd name="T102" fmla="*/ 819 w 1021"/>
                <a:gd name="T103" fmla="*/ 168 h 169"/>
                <a:gd name="T104" fmla="*/ 839 w 1021"/>
                <a:gd name="T105" fmla="*/ 168 h 169"/>
                <a:gd name="T106" fmla="*/ 859 w 1021"/>
                <a:gd name="T107" fmla="*/ 168 h 169"/>
                <a:gd name="T108" fmla="*/ 879 w 1021"/>
                <a:gd name="T109" fmla="*/ 168 h 169"/>
                <a:gd name="T110" fmla="*/ 897 w 1021"/>
                <a:gd name="T111" fmla="*/ 168 h 169"/>
                <a:gd name="T112" fmla="*/ 915 w 1021"/>
                <a:gd name="T113" fmla="*/ 168 h 169"/>
                <a:gd name="T114" fmla="*/ 930 w 1021"/>
                <a:gd name="T115" fmla="*/ 169 h 169"/>
                <a:gd name="T116" fmla="*/ 945 w 1021"/>
                <a:gd name="T117" fmla="*/ 168 h 169"/>
                <a:gd name="T118" fmla="*/ 960 w 1021"/>
                <a:gd name="T119" fmla="*/ 168 h 169"/>
                <a:gd name="T120" fmla="*/ 975 w 1021"/>
                <a:gd name="T121" fmla="*/ 168 h 169"/>
                <a:gd name="T122" fmla="*/ 991 w 1021"/>
                <a:gd name="T123" fmla="*/ 168 h 169"/>
                <a:gd name="T124" fmla="*/ 1008 w 1021"/>
                <a:gd name="T125" fmla="*/ 168 h 1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1"/>
                <a:gd name="T190" fmla="*/ 0 h 169"/>
                <a:gd name="T191" fmla="*/ 1021 w 1021"/>
                <a:gd name="T192" fmla="*/ 169 h 1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1" h="169">
                  <a:moveTo>
                    <a:pt x="0" y="151"/>
                  </a:moveTo>
                  <a:lnTo>
                    <a:pt x="0" y="151"/>
                  </a:lnTo>
                  <a:lnTo>
                    <a:pt x="0" y="149"/>
                  </a:lnTo>
                  <a:lnTo>
                    <a:pt x="0" y="151"/>
                  </a:lnTo>
                  <a:lnTo>
                    <a:pt x="1" y="151"/>
                  </a:lnTo>
                  <a:lnTo>
                    <a:pt x="1" y="148"/>
                  </a:lnTo>
                  <a:lnTo>
                    <a:pt x="1" y="152"/>
                  </a:lnTo>
                  <a:lnTo>
                    <a:pt x="1" y="151"/>
                  </a:lnTo>
                  <a:lnTo>
                    <a:pt x="2" y="151"/>
                  </a:lnTo>
                  <a:lnTo>
                    <a:pt x="2" y="159"/>
                  </a:lnTo>
                  <a:lnTo>
                    <a:pt x="3" y="159"/>
                  </a:lnTo>
                  <a:lnTo>
                    <a:pt x="3" y="148"/>
                  </a:lnTo>
                  <a:lnTo>
                    <a:pt x="3" y="160"/>
                  </a:lnTo>
                  <a:lnTo>
                    <a:pt x="3" y="152"/>
                  </a:lnTo>
                  <a:lnTo>
                    <a:pt x="4" y="152"/>
                  </a:lnTo>
                  <a:lnTo>
                    <a:pt x="4" y="155"/>
                  </a:lnTo>
                  <a:lnTo>
                    <a:pt x="4" y="153"/>
                  </a:lnTo>
                  <a:lnTo>
                    <a:pt x="5" y="153"/>
                  </a:lnTo>
                  <a:lnTo>
                    <a:pt x="5" y="155"/>
                  </a:lnTo>
                  <a:lnTo>
                    <a:pt x="5" y="158"/>
                  </a:lnTo>
                  <a:lnTo>
                    <a:pt x="6" y="158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7" y="147"/>
                  </a:lnTo>
                  <a:lnTo>
                    <a:pt x="7" y="153"/>
                  </a:lnTo>
                  <a:lnTo>
                    <a:pt x="8" y="153"/>
                  </a:lnTo>
                  <a:lnTo>
                    <a:pt x="8" y="164"/>
                  </a:lnTo>
                  <a:lnTo>
                    <a:pt x="8" y="154"/>
                  </a:lnTo>
                  <a:lnTo>
                    <a:pt x="9" y="154"/>
                  </a:lnTo>
                  <a:lnTo>
                    <a:pt x="9" y="162"/>
                  </a:lnTo>
                  <a:lnTo>
                    <a:pt x="9" y="154"/>
                  </a:lnTo>
                  <a:lnTo>
                    <a:pt x="10" y="154"/>
                  </a:lnTo>
                  <a:lnTo>
                    <a:pt x="10" y="156"/>
                  </a:lnTo>
                  <a:lnTo>
                    <a:pt x="10" y="154"/>
                  </a:lnTo>
                  <a:lnTo>
                    <a:pt x="11" y="154"/>
                  </a:lnTo>
                  <a:lnTo>
                    <a:pt x="11" y="157"/>
                  </a:lnTo>
                  <a:lnTo>
                    <a:pt x="12" y="154"/>
                  </a:lnTo>
                  <a:lnTo>
                    <a:pt x="12" y="149"/>
                  </a:lnTo>
                  <a:lnTo>
                    <a:pt x="12" y="152"/>
                  </a:lnTo>
                  <a:lnTo>
                    <a:pt x="13" y="152"/>
                  </a:lnTo>
                  <a:lnTo>
                    <a:pt x="13" y="130"/>
                  </a:lnTo>
                  <a:lnTo>
                    <a:pt x="13" y="156"/>
                  </a:lnTo>
                  <a:lnTo>
                    <a:pt x="13" y="132"/>
                  </a:lnTo>
                  <a:lnTo>
                    <a:pt x="14" y="132"/>
                  </a:lnTo>
                  <a:lnTo>
                    <a:pt x="14" y="151"/>
                  </a:lnTo>
                  <a:lnTo>
                    <a:pt x="14" y="153"/>
                  </a:lnTo>
                  <a:lnTo>
                    <a:pt x="15" y="153"/>
                  </a:lnTo>
                  <a:lnTo>
                    <a:pt x="15" y="160"/>
                  </a:lnTo>
                  <a:lnTo>
                    <a:pt x="15" y="159"/>
                  </a:lnTo>
                  <a:lnTo>
                    <a:pt x="16" y="159"/>
                  </a:lnTo>
                  <a:lnTo>
                    <a:pt x="16" y="162"/>
                  </a:lnTo>
                  <a:lnTo>
                    <a:pt x="17" y="162"/>
                  </a:lnTo>
                  <a:lnTo>
                    <a:pt x="17" y="155"/>
                  </a:lnTo>
                  <a:lnTo>
                    <a:pt x="17" y="165"/>
                  </a:lnTo>
                  <a:lnTo>
                    <a:pt x="17" y="158"/>
                  </a:lnTo>
                  <a:lnTo>
                    <a:pt x="18" y="158"/>
                  </a:lnTo>
                  <a:lnTo>
                    <a:pt x="18" y="161"/>
                  </a:lnTo>
                  <a:lnTo>
                    <a:pt x="19" y="158"/>
                  </a:lnTo>
                  <a:lnTo>
                    <a:pt x="19" y="156"/>
                  </a:lnTo>
                  <a:lnTo>
                    <a:pt x="19" y="157"/>
                  </a:lnTo>
                  <a:lnTo>
                    <a:pt x="20" y="157"/>
                  </a:lnTo>
                  <a:lnTo>
                    <a:pt x="20" y="100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38"/>
                  </a:lnTo>
                  <a:lnTo>
                    <a:pt x="21" y="153"/>
                  </a:lnTo>
                  <a:lnTo>
                    <a:pt x="22" y="153"/>
                  </a:lnTo>
                  <a:lnTo>
                    <a:pt x="22" y="161"/>
                  </a:lnTo>
                  <a:lnTo>
                    <a:pt x="23" y="161"/>
                  </a:lnTo>
                  <a:lnTo>
                    <a:pt x="23" y="145"/>
                  </a:lnTo>
                  <a:lnTo>
                    <a:pt x="23" y="152"/>
                  </a:lnTo>
                  <a:lnTo>
                    <a:pt x="24" y="152"/>
                  </a:lnTo>
                  <a:lnTo>
                    <a:pt x="24" y="164"/>
                  </a:lnTo>
                  <a:lnTo>
                    <a:pt x="24" y="156"/>
                  </a:lnTo>
                  <a:lnTo>
                    <a:pt x="25" y="156"/>
                  </a:lnTo>
                  <a:lnTo>
                    <a:pt x="25" y="163"/>
                  </a:lnTo>
                  <a:lnTo>
                    <a:pt x="25" y="159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6" y="162"/>
                  </a:lnTo>
                  <a:lnTo>
                    <a:pt x="27" y="162"/>
                  </a:lnTo>
                  <a:lnTo>
                    <a:pt x="27" y="158"/>
                  </a:lnTo>
                  <a:lnTo>
                    <a:pt x="27" y="161"/>
                  </a:lnTo>
                  <a:lnTo>
                    <a:pt x="28" y="161"/>
                  </a:lnTo>
                  <a:lnTo>
                    <a:pt x="29" y="161"/>
                  </a:lnTo>
                  <a:lnTo>
                    <a:pt x="29" y="156"/>
                  </a:lnTo>
                  <a:lnTo>
                    <a:pt x="29" y="161"/>
                  </a:lnTo>
                  <a:lnTo>
                    <a:pt x="30" y="161"/>
                  </a:lnTo>
                  <a:lnTo>
                    <a:pt x="30" y="152"/>
                  </a:lnTo>
                  <a:lnTo>
                    <a:pt x="30" y="163"/>
                  </a:lnTo>
                  <a:lnTo>
                    <a:pt x="30" y="152"/>
                  </a:lnTo>
                  <a:lnTo>
                    <a:pt x="31" y="152"/>
                  </a:lnTo>
                  <a:lnTo>
                    <a:pt x="31" y="165"/>
                  </a:lnTo>
                  <a:lnTo>
                    <a:pt x="31" y="154"/>
                  </a:lnTo>
                  <a:lnTo>
                    <a:pt x="32" y="154"/>
                  </a:lnTo>
                  <a:lnTo>
                    <a:pt x="32" y="163"/>
                  </a:lnTo>
                  <a:lnTo>
                    <a:pt x="32" y="161"/>
                  </a:lnTo>
                  <a:lnTo>
                    <a:pt x="33" y="161"/>
                  </a:lnTo>
                  <a:lnTo>
                    <a:pt x="33" y="163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1"/>
                  </a:lnTo>
                  <a:lnTo>
                    <a:pt x="35" y="161"/>
                  </a:lnTo>
                  <a:lnTo>
                    <a:pt x="35" y="162"/>
                  </a:lnTo>
                  <a:lnTo>
                    <a:pt x="36" y="162"/>
                  </a:lnTo>
                  <a:lnTo>
                    <a:pt x="36" y="159"/>
                  </a:lnTo>
                  <a:lnTo>
                    <a:pt x="36" y="163"/>
                  </a:lnTo>
                  <a:lnTo>
                    <a:pt x="37" y="163"/>
                  </a:lnTo>
                  <a:lnTo>
                    <a:pt x="37" y="155"/>
                  </a:lnTo>
                  <a:lnTo>
                    <a:pt x="37" y="164"/>
                  </a:lnTo>
                  <a:lnTo>
                    <a:pt x="37" y="158"/>
                  </a:lnTo>
                  <a:lnTo>
                    <a:pt x="38" y="158"/>
                  </a:lnTo>
                  <a:lnTo>
                    <a:pt x="38" y="164"/>
                  </a:lnTo>
                  <a:lnTo>
                    <a:pt x="38" y="159"/>
                  </a:lnTo>
                  <a:lnTo>
                    <a:pt x="39" y="159"/>
                  </a:lnTo>
                  <a:lnTo>
                    <a:pt x="39" y="164"/>
                  </a:lnTo>
                  <a:lnTo>
                    <a:pt x="40" y="159"/>
                  </a:lnTo>
                  <a:lnTo>
                    <a:pt x="41" y="159"/>
                  </a:lnTo>
                  <a:lnTo>
                    <a:pt x="41" y="101"/>
                  </a:lnTo>
                  <a:lnTo>
                    <a:pt x="41" y="161"/>
                  </a:lnTo>
                  <a:lnTo>
                    <a:pt x="41" y="139"/>
                  </a:lnTo>
                  <a:lnTo>
                    <a:pt x="42" y="139"/>
                  </a:lnTo>
                  <a:lnTo>
                    <a:pt x="42" y="161"/>
                  </a:lnTo>
                  <a:lnTo>
                    <a:pt x="42" y="140"/>
                  </a:lnTo>
                  <a:lnTo>
                    <a:pt x="43" y="140"/>
                  </a:lnTo>
                  <a:lnTo>
                    <a:pt x="43" y="163"/>
                  </a:lnTo>
                  <a:lnTo>
                    <a:pt x="43" y="158"/>
                  </a:lnTo>
                  <a:lnTo>
                    <a:pt x="44" y="158"/>
                  </a:lnTo>
                  <a:lnTo>
                    <a:pt x="44" y="160"/>
                  </a:lnTo>
                  <a:lnTo>
                    <a:pt x="44" y="162"/>
                  </a:lnTo>
                  <a:lnTo>
                    <a:pt x="45" y="162"/>
                  </a:lnTo>
                  <a:lnTo>
                    <a:pt x="45" y="163"/>
                  </a:lnTo>
                  <a:lnTo>
                    <a:pt x="45" y="162"/>
                  </a:lnTo>
                  <a:lnTo>
                    <a:pt x="46" y="162"/>
                  </a:lnTo>
                  <a:lnTo>
                    <a:pt x="46" y="163"/>
                  </a:lnTo>
                  <a:lnTo>
                    <a:pt x="47" y="163"/>
                  </a:lnTo>
                  <a:lnTo>
                    <a:pt x="47" y="165"/>
                  </a:lnTo>
                  <a:lnTo>
                    <a:pt x="48" y="163"/>
                  </a:lnTo>
                  <a:lnTo>
                    <a:pt x="48" y="122"/>
                  </a:lnTo>
                  <a:lnTo>
                    <a:pt x="48" y="158"/>
                  </a:lnTo>
                  <a:lnTo>
                    <a:pt x="49" y="158"/>
                  </a:lnTo>
                  <a:lnTo>
                    <a:pt x="49" y="161"/>
                  </a:lnTo>
                  <a:lnTo>
                    <a:pt x="50" y="158"/>
                  </a:lnTo>
                  <a:lnTo>
                    <a:pt x="50" y="148"/>
                  </a:lnTo>
                  <a:lnTo>
                    <a:pt x="50" y="157"/>
                  </a:lnTo>
                  <a:lnTo>
                    <a:pt x="51" y="157"/>
                  </a:lnTo>
                  <a:lnTo>
                    <a:pt x="51" y="158"/>
                  </a:lnTo>
                  <a:lnTo>
                    <a:pt x="52" y="158"/>
                  </a:lnTo>
                  <a:lnTo>
                    <a:pt x="52" y="165"/>
                  </a:lnTo>
                  <a:lnTo>
                    <a:pt x="52" y="164"/>
                  </a:lnTo>
                  <a:lnTo>
                    <a:pt x="53" y="164"/>
                  </a:lnTo>
                  <a:lnTo>
                    <a:pt x="53" y="156"/>
                  </a:lnTo>
                  <a:lnTo>
                    <a:pt x="53" y="159"/>
                  </a:lnTo>
                  <a:lnTo>
                    <a:pt x="54" y="159"/>
                  </a:lnTo>
                  <a:lnTo>
                    <a:pt x="54" y="163"/>
                  </a:lnTo>
                  <a:lnTo>
                    <a:pt x="54" y="161"/>
                  </a:lnTo>
                  <a:lnTo>
                    <a:pt x="55" y="161"/>
                  </a:lnTo>
                  <a:lnTo>
                    <a:pt x="55" y="162"/>
                  </a:lnTo>
                  <a:lnTo>
                    <a:pt x="56" y="162"/>
                  </a:lnTo>
                  <a:lnTo>
                    <a:pt x="56" y="148"/>
                  </a:lnTo>
                  <a:lnTo>
                    <a:pt x="56" y="163"/>
                  </a:lnTo>
                  <a:lnTo>
                    <a:pt x="56" y="154"/>
                  </a:lnTo>
                  <a:lnTo>
                    <a:pt x="57" y="154"/>
                  </a:lnTo>
                  <a:lnTo>
                    <a:pt x="57" y="155"/>
                  </a:lnTo>
                  <a:lnTo>
                    <a:pt x="57" y="158"/>
                  </a:lnTo>
                  <a:lnTo>
                    <a:pt x="58" y="158"/>
                  </a:lnTo>
                  <a:lnTo>
                    <a:pt x="58" y="164"/>
                  </a:lnTo>
                  <a:lnTo>
                    <a:pt x="58" y="160"/>
                  </a:lnTo>
                  <a:lnTo>
                    <a:pt x="59" y="160"/>
                  </a:lnTo>
                  <a:lnTo>
                    <a:pt x="59" y="162"/>
                  </a:lnTo>
                  <a:lnTo>
                    <a:pt x="60" y="160"/>
                  </a:lnTo>
                  <a:lnTo>
                    <a:pt x="60" y="153"/>
                  </a:lnTo>
                  <a:lnTo>
                    <a:pt x="60" y="158"/>
                  </a:lnTo>
                  <a:lnTo>
                    <a:pt x="61" y="158"/>
                  </a:lnTo>
                  <a:lnTo>
                    <a:pt x="61" y="161"/>
                  </a:lnTo>
                  <a:lnTo>
                    <a:pt x="61" y="158"/>
                  </a:lnTo>
                  <a:lnTo>
                    <a:pt x="62" y="158"/>
                  </a:lnTo>
                  <a:lnTo>
                    <a:pt x="62" y="165"/>
                  </a:lnTo>
                  <a:lnTo>
                    <a:pt x="62" y="159"/>
                  </a:lnTo>
                  <a:lnTo>
                    <a:pt x="63" y="159"/>
                  </a:lnTo>
                  <a:lnTo>
                    <a:pt x="63" y="163"/>
                  </a:lnTo>
                  <a:lnTo>
                    <a:pt x="63" y="160"/>
                  </a:lnTo>
                  <a:lnTo>
                    <a:pt x="64" y="160"/>
                  </a:lnTo>
                  <a:lnTo>
                    <a:pt x="64" y="162"/>
                  </a:lnTo>
                  <a:lnTo>
                    <a:pt x="65" y="162"/>
                  </a:lnTo>
                  <a:lnTo>
                    <a:pt x="65" y="165"/>
                  </a:lnTo>
                  <a:lnTo>
                    <a:pt x="65" y="162"/>
                  </a:lnTo>
                  <a:lnTo>
                    <a:pt x="66" y="162"/>
                  </a:lnTo>
                  <a:lnTo>
                    <a:pt x="66" y="166"/>
                  </a:lnTo>
                  <a:lnTo>
                    <a:pt x="67" y="162"/>
                  </a:lnTo>
                  <a:lnTo>
                    <a:pt x="67" y="158"/>
                  </a:lnTo>
                  <a:lnTo>
                    <a:pt x="67" y="161"/>
                  </a:lnTo>
                  <a:lnTo>
                    <a:pt x="68" y="161"/>
                  </a:lnTo>
                  <a:lnTo>
                    <a:pt x="68" y="156"/>
                  </a:lnTo>
                  <a:lnTo>
                    <a:pt x="68" y="160"/>
                  </a:lnTo>
                  <a:lnTo>
                    <a:pt x="69" y="160"/>
                  </a:lnTo>
                  <a:lnTo>
                    <a:pt x="69" y="165"/>
                  </a:lnTo>
                  <a:lnTo>
                    <a:pt x="69" y="160"/>
                  </a:lnTo>
                  <a:lnTo>
                    <a:pt x="70" y="160"/>
                  </a:lnTo>
                  <a:lnTo>
                    <a:pt x="70" y="165"/>
                  </a:lnTo>
                  <a:lnTo>
                    <a:pt x="70" y="161"/>
                  </a:lnTo>
                  <a:lnTo>
                    <a:pt x="71" y="161"/>
                  </a:lnTo>
                  <a:lnTo>
                    <a:pt x="71" y="164"/>
                  </a:lnTo>
                  <a:lnTo>
                    <a:pt x="72" y="161"/>
                  </a:lnTo>
                  <a:lnTo>
                    <a:pt x="73" y="161"/>
                  </a:lnTo>
                  <a:lnTo>
                    <a:pt x="73" y="149"/>
                  </a:lnTo>
                  <a:lnTo>
                    <a:pt x="73" y="155"/>
                  </a:lnTo>
                  <a:lnTo>
                    <a:pt x="74" y="155"/>
                  </a:lnTo>
                  <a:lnTo>
                    <a:pt x="74" y="165"/>
                  </a:lnTo>
                  <a:lnTo>
                    <a:pt x="74" y="161"/>
                  </a:lnTo>
                  <a:lnTo>
                    <a:pt x="75" y="161"/>
                  </a:lnTo>
                  <a:lnTo>
                    <a:pt x="75" y="165"/>
                  </a:lnTo>
                  <a:lnTo>
                    <a:pt x="75" y="161"/>
                  </a:lnTo>
                  <a:lnTo>
                    <a:pt x="76" y="161"/>
                  </a:lnTo>
                  <a:lnTo>
                    <a:pt x="76" y="164"/>
                  </a:lnTo>
                  <a:lnTo>
                    <a:pt x="77" y="164"/>
                  </a:lnTo>
                  <a:lnTo>
                    <a:pt x="77" y="160"/>
                  </a:lnTo>
                  <a:lnTo>
                    <a:pt x="77" y="165"/>
                  </a:lnTo>
                  <a:lnTo>
                    <a:pt x="77" y="161"/>
                  </a:lnTo>
                  <a:lnTo>
                    <a:pt x="78" y="161"/>
                  </a:lnTo>
                  <a:lnTo>
                    <a:pt x="78" y="166"/>
                  </a:lnTo>
                  <a:lnTo>
                    <a:pt x="78" y="162"/>
                  </a:lnTo>
                  <a:lnTo>
                    <a:pt x="79" y="162"/>
                  </a:lnTo>
                  <a:lnTo>
                    <a:pt x="79" y="164"/>
                  </a:lnTo>
                  <a:lnTo>
                    <a:pt x="80" y="162"/>
                  </a:lnTo>
                  <a:lnTo>
                    <a:pt x="80" y="157"/>
                  </a:lnTo>
                  <a:lnTo>
                    <a:pt x="80" y="161"/>
                  </a:lnTo>
                  <a:lnTo>
                    <a:pt x="81" y="161"/>
                  </a:lnTo>
                  <a:lnTo>
                    <a:pt x="81" y="164"/>
                  </a:lnTo>
                  <a:lnTo>
                    <a:pt x="81" y="161"/>
                  </a:lnTo>
                  <a:lnTo>
                    <a:pt x="82" y="161"/>
                  </a:lnTo>
                  <a:lnTo>
                    <a:pt x="82" y="165"/>
                  </a:lnTo>
                  <a:lnTo>
                    <a:pt x="83" y="165"/>
                  </a:lnTo>
                  <a:lnTo>
                    <a:pt x="83" y="158"/>
                  </a:lnTo>
                  <a:lnTo>
                    <a:pt x="83" y="160"/>
                  </a:lnTo>
                  <a:lnTo>
                    <a:pt x="84" y="160"/>
                  </a:lnTo>
                  <a:lnTo>
                    <a:pt x="84" y="164"/>
                  </a:lnTo>
                  <a:lnTo>
                    <a:pt x="84" y="162"/>
                  </a:lnTo>
                  <a:lnTo>
                    <a:pt x="85" y="162"/>
                  </a:lnTo>
                  <a:lnTo>
                    <a:pt x="86" y="162"/>
                  </a:lnTo>
                  <a:lnTo>
                    <a:pt x="86" y="163"/>
                  </a:lnTo>
                  <a:lnTo>
                    <a:pt x="86" y="164"/>
                  </a:lnTo>
                  <a:lnTo>
                    <a:pt x="87" y="164"/>
                  </a:lnTo>
                  <a:lnTo>
                    <a:pt x="87" y="166"/>
                  </a:lnTo>
                  <a:lnTo>
                    <a:pt x="88" y="166"/>
                  </a:lnTo>
                  <a:lnTo>
                    <a:pt x="88" y="163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90" y="161"/>
                  </a:lnTo>
                  <a:lnTo>
                    <a:pt x="90" y="163"/>
                  </a:lnTo>
                  <a:lnTo>
                    <a:pt x="90" y="162"/>
                  </a:lnTo>
                  <a:lnTo>
                    <a:pt x="91" y="162"/>
                  </a:lnTo>
                  <a:lnTo>
                    <a:pt x="91" y="165"/>
                  </a:lnTo>
                  <a:lnTo>
                    <a:pt x="92" y="165"/>
                  </a:lnTo>
                  <a:lnTo>
                    <a:pt x="92" y="161"/>
                  </a:lnTo>
                  <a:lnTo>
                    <a:pt x="92" y="166"/>
                  </a:lnTo>
                  <a:lnTo>
                    <a:pt x="93" y="166"/>
                  </a:lnTo>
                  <a:lnTo>
                    <a:pt x="93" y="160"/>
                  </a:lnTo>
                  <a:lnTo>
                    <a:pt x="93" y="164"/>
                  </a:lnTo>
                  <a:lnTo>
                    <a:pt x="94" y="164"/>
                  </a:lnTo>
                  <a:lnTo>
                    <a:pt x="94" y="159"/>
                  </a:lnTo>
                  <a:lnTo>
                    <a:pt x="94" y="161"/>
                  </a:lnTo>
                  <a:lnTo>
                    <a:pt x="95" y="161"/>
                  </a:lnTo>
                  <a:lnTo>
                    <a:pt x="95" y="145"/>
                  </a:lnTo>
                  <a:lnTo>
                    <a:pt x="95" y="157"/>
                  </a:lnTo>
                  <a:lnTo>
                    <a:pt x="96" y="157"/>
                  </a:lnTo>
                  <a:lnTo>
                    <a:pt x="96" y="163"/>
                  </a:lnTo>
                  <a:lnTo>
                    <a:pt x="96" y="162"/>
                  </a:lnTo>
                  <a:lnTo>
                    <a:pt x="97" y="162"/>
                  </a:lnTo>
                  <a:lnTo>
                    <a:pt x="97" y="166"/>
                  </a:lnTo>
                  <a:lnTo>
                    <a:pt x="97" y="162"/>
                  </a:lnTo>
                  <a:lnTo>
                    <a:pt x="98" y="162"/>
                  </a:lnTo>
                  <a:lnTo>
                    <a:pt x="98" y="166"/>
                  </a:lnTo>
                  <a:lnTo>
                    <a:pt x="98" y="164"/>
                  </a:lnTo>
                  <a:lnTo>
                    <a:pt x="99" y="164"/>
                  </a:lnTo>
                  <a:lnTo>
                    <a:pt x="99" y="160"/>
                  </a:lnTo>
                  <a:lnTo>
                    <a:pt x="99" y="161"/>
                  </a:lnTo>
                  <a:lnTo>
                    <a:pt x="100" y="161"/>
                  </a:lnTo>
                  <a:lnTo>
                    <a:pt x="101" y="161"/>
                  </a:lnTo>
                  <a:lnTo>
                    <a:pt x="101" y="162"/>
                  </a:lnTo>
                  <a:lnTo>
                    <a:pt x="102" y="162"/>
                  </a:lnTo>
                  <a:lnTo>
                    <a:pt x="102" y="159"/>
                  </a:lnTo>
                  <a:lnTo>
                    <a:pt x="102" y="164"/>
                  </a:lnTo>
                  <a:lnTo>
                    <a:pt x="103" y="164"/>
                  </a:lnTo>
                  <a:lnTo>
                    <a:pt x="103" y="156"/>
                  </a:lnTo>
                  <a:lnTo>
                    <a:pt x="103" y="166"/>
                  </a:lnTo>
                  <a:lnTo>
                    <a:pt x="103" y="157"/>
                  </a:lnTo>
                  <a:lnTo>
                    <a:pt x="104" y="157"/>
                  </a:lnTo>
                  <a:lnTo>
                    <a:pt x="104" y="165"/>
                  </a:lnTo>
                  <a:lnTo>
                    <a:pt x="105" y="165"/>
                  </a:lnTo>
                  <a:lnTo>
                    <a:pt x="105" y="133"/>
                  </a:lnTo>
                  <a:lnTo>
                    <a:pt x="105" y="150"/>
                  </a:lnTo>
                  <a:lnTo>
                    <a:pt x="106" y="150"/>
                  </a:lnTo>
                  <a:lnTo>
                    <a:pt x="106" y="155"/>
                  </a:lnTo>
                  <a:lnTo>
                    <a:pt x="106" y="161"/>
                  </a:lnTo>
                  <a:lnTo>
                    <a:pt x="107" y="161"/>
                  </a:lnTo>
                  <a:lnTo>
                    <a:pt x="107" y="164"/>
                  </a:lnTo>
                  <a:lnTo>
                    <a:pt x="107" y="162"/>
                  </a:lnTo>
                  <a:lnTo>
                    <a:pt x="108" y="162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09" y="166"/>
                  </a:lnTo>
                  <a:lnTo>
                    <a:pt x="109" y="165"/>
                  </a:lnTo>
                  <a:lnTo>
                    <a:pt x="110" y="165"/>
                  </a:lnTo>
                  <a:lnTo>
                    <a:pt x="110" y="160"/>
                  </a:lnTo>
                  <a:lnTo>
                    <a:pt x="110" y="163"/>
                  </a:lnTo>
                  <a:lnTo>
                    <a:pt x="111" y="163"/>
                  </a:lnTo>
                  <a:lnTo>
                    <a:pt x="111" y="164"/>
                  </a:lnTo>
                  <a:lnTo>
                    <a:pt x="112" y="163"/>
                  </a:lnTo>
                  <a:lnTo>
                    <a:pt x="112" y="155"/>
                  </a:lnTo>
                  <a:lnTo>
                    <a:pt x="113" y="155"/>
                  </a:lnTo>
                  <a:lnTo>
                    <a:pt x="113" y="159"/>
                  </a:lnTo>
                  <a:lnTo>
                    <a:pt x="113" y="160"/>
                  </a:lnTo>
                  <a:lnTo>
                    <a:pt x="114" y="160"/>
                  </a:lnTo>
                  <a:lnTo>
                    <a:pt x="114" y="161"/>
                  </a:lnTo>
                  <a:lnTo>
                    <a:pt x="115" y="161"/>
                  </a:lnTo>
                  <a:lnTo>
                    <a:pt x="115" y="166"/>
                  </a:lnTo>
                  <a:lnTo>
                    <a:pt x="115" y="161"/>
                  </a:lnTo>
                  <a:lnTo>
                    <a:pt x="116" y="161"/>
                  </a:lnTo>
                  <a:lnTo>
                    <a:pt x="116" y="167"/>
                  </a:lnTo>
                  <a:lnTo>
                    <a:pt x="116" y="162"/>
                  </a:lnTo>
                  <a:lnTo>
                    <a:pt x="117" y="162"/>
                  </a:lnTo>
                  <a:lnTo>
                    <a:pt x="117" y="166"/>
                  </a:lnTo>
                  <a:lnTo>
                    <a:pt x="117" y="164"/>
                  </a:lnTo>
                  <a:lnTo>
                    <a:pt x="118" y="164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19" y="164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21" y="162"/>
                  </a:lnTo>
                  <a:lnTo>
                    <a:pt x="121" y="165"/>
                  </a:lnTo>
                  <a:lnTo>
                    <a:pt x="121" y="162"/>
                  </a:lnTo>
                  <a:lnTo>
                    <a:pt x="122" y="162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3" y="165"/>
                  </a:lnTo>
                  <a:lnTo>
                    <a:pt x="123" y="152"/>
                  </a:lnTo>
                  <a:lnTo>
                    <a:pt x="123" y="157"/>
                  </a:lnTo>
                  <a:lnTo>
                    <a:pt x="124" y="157"/>
                  </a:lnTo>
                  <a:lnTo>
                    <a:pt x="124" y="166"/>
                  </a:lnTo>
                  <a:lnTo>
                    <a:pt x="124" y="165"/>
                  </a:lnTo>
                  <a:lnTo>
                    <a:pt x="125" y="165"/>
                  </a:lnTo>
                  <a:lnTo>
                    <a:pt x="125" y="147"/>
                  </a:lnTo>
                  <a:lnTo>
                    <a:pt x="125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7" y="163"/>
                  </a:lnTo>
                  <a:lnTo>
                    <a:pt x="127" y="164"/>
                  </a:lnTo>
                  <a:lnTo>
                    <a:pt x="127" y="165"/>
                  </a:lnTo>
                  <a:lnTo>
                    <a:pt x="128" y="165"/>
                  </a:lnTo>
                  <a:lnTo>
                    <a:pt x="129" y="165"/>
                  </a:lnTo>
                  <a:lnTo>
                    <a:pt x="129" y="164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31" y="166"/>
                  </a:lnTo>
                  <a:lnTo>
                    <a:pt x="131" y="163"/>
                  </a:lnTo>
                  <a:lnTo>
                    <a:pt x="131" y="167"/>
                  </a:lnTo>
                  <a:lnTo>
                    <a:pt x="131" y="166"/>
                  </a:lnTo>
                  <a:lnTo>
                    <a:pt x="132" y="166"/>
                  </a:lnTo>
                  <a:lnTo>
                    <a:pt x="132" y="162"/>
                  </a:lnTo>
                  <a:lnTo>
                    <a:pt x="132" y="163"/>
                  </a:lnTo>
                  <a:lnTo>
                    <a:pt x="133" y="163"/>
                  </a:lnTo>
                  <a:lnTo>
                    <a:pt x="133" y="166"/>
                  </a:lnTo>
                  <a:lnTo>
                    <a:pt x="133" y="163"/>
                  </a:lnTo>
                  <a:lnTo>
                    <a:pt x="134" y="163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5" y="164"/>
                  </a:lnTo>
                  <a:lnTo>
                    <a:pt x="135" y="161"/>
                  </a:lnTo>
                  <a:lnTo>
                    <a:pt x="136" y="161"/>
                  </a:lnTo>
                  <a:lnTo>
                    <a:pt x="136" y="163"/>
                  </a:lnTo>
                  <a:lnTo>
                    <a:pt x="136" y="162"/>
                  </a:lnTo>
                  <a:lnTo>
                    <a:pt x="137" y="162"/>
                  </a:lnTo>
                  <a:lnTo>
                    <a:pt x="137" y="164"/>
                  </a:lnTo>
                  <a:lnTo>
                    <a:pt x="138" y="164"/>
                  </a:lnTo>
                  <a:lnTo>
                    <a:pt x="138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4"/>
                  </a:lnTo>
                  <a:lnTo>
                    <a:pt x="140" y="164"/>
                  </a:lnTo>
                  <a:lnTo>
                    <a:pt x="140" y="165"/>
                  </a:lnTo>
                  <a:lnTo>
                    <a:pt x="141" y="165"/>
                  </a:lnTo>
                  <a:lnTo>
                    <a:pt x="141" y="163"/>
                  </a:lnTo>
                  <a:lnTo>
                    <a:pt x="141" y="165"/>
                  </a:lnTo>
                  <a:lnTo>
                    <a:pt x="142" y="165"/>
                  </a:lnTo>
                  <a:lnTo>
                    <a:pt x="142" y="162"/>
                  </a:lnTo>
                  <a:lnTo>
                    <a:pt x="142" y="166"/>
                  </a:lnTo>
                  <a:lnTo>
                    <a:pt x="142" y="162"/>
                  </a:lnTo>
                  <a:lnTo>
                    <a:pt x="143" y="162"/>
                  </a:lnTo>
                  <a:lnTo>
                    <a:pt x="143" y="166"/>
                  </a:lnTo>
                  <a:lnTo>
                    <a:pt x="144" y="166"/>
                  </a:lnTo>
                  <a:lnTo>
                    <a:pt x="144" y="160"/>
                  </a:lnTo>
                  <a:lnTo>
                    <a:pt x="144" y="162"/>
                  </a:lnTo>
                  <a:lnTo>
                    <a:pt x="145" y="162"/>
                  </a:lnTo>
                  <a:lnTo>
                    <a:pt x="145" y="154"/>
                  </a:lnTo>
                  <a:lnTo>
                    <a:pt x="145" y="161"/>
                  </a:lnTo>
                  <a:lnTo>
                    <a:pt x="146" y="161"/>
                  </a:lnTo>
                  <a:lnTo>
                    <a:pt x="146" y="164"/>
                  </a:lnTo>
                  <a:lnTo>
                    <a:pt x="146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7" y="164"/>
                  </a:lnTo>
                  <a:lnTo>
                    <a:pt x="148" y="164"/>
                  </a:lnTo>
                  <a:lnTo>
                    <a:pt x="148" y="147"/>
                  </a:lnTo>
                  <a:lnTo>
                    <a:pt x="148" y="155"/>
                  </a:lnTo>
                  <a:lnTo>
                    <a:pt x="149" y="155"/>
                  </a:lnTo>
                  <a:lnTo>
                    <a:pt x="149" y="160"/>
                  </a:lnTo>
                  <a:lnTo>
                    <a:pt x="149" y="163"/>
                  </a:lnTo>
                  <a:lnTo>
                    <a:pt x="150" y="163"/>
                  </a:lnTo>
                  <a:lnTo>
                    <a:pt x="150" y="165"/>
                  </a:lnTo>
                  <a:lnTo>
                    <a:pt x="150" y="164"/>
                  </a:lnTo>
                  <a:lnTo>
                    <a:pt x="151" y="164"/>
                  </a:lnTo>
                  <a:lnTo>
                    <a:pt x="151" y="165"/>
                  </a:lnTo>
                  <a:lnTo>
                    <a:pt x="152" y="165"/>
                  </a:lnTo>
                  <a:lnTo>
                    <a:pt x="152" y="166"/>
                  </a:lnTo>
                  <a:lnTo>
                    <a:pt x="153" y="165"/>
                  </a:lnTo>
                  <a:lnTo>
                    <a:pt x="153" y="161"/>
                  </a:lnTo>
                  <a:lnTo>
                    <a:pt x="153" y="163"/>
                  </a:lnTo>
                  <a:lnTo>
                    <a:pt x="154" y="163"/>
                  </a:lnTo>
                  <a:lnTo>
                    <a:pt x="154" y="160"/>
                  </a:lnTo>
                  <a:lnTo>
                    <a:pt x="154" y="164"/>
                  </a:lnTo>
                  <a:lnTo>
                    <a:pt x="154" y="162"/>
                  </a:lnTo>
                  <a:lnTo>
                    <a:pt x="155" y="162"/>
                  </a:lnTo>
                  <a:lnTo>
                    <a:pt x="155" y="155"/>
                  </a:lnTo>
                  <a:lnTo>
                    <a:pt x="155" y="160"/>
                  </a:lnTo>
                  <a:lnTo>
                    <a:pt x="156" y="160"/>
                  </a:lnTo>
                  <a:lnTo>
                    <a:pt x="156" y="163"/>
                  </a:lnTo>
                  <a:lnTo>
                    <a:pt x="157" y="163"/>
                  </a:lnTo>
                  <a:lnTo>
                    <a:pt x="157" y="158"/>
                  </a:lnTo>
                  <a:lnTo>
                    <a:pt x="157" y="166"/>
                  </a:lnTo>
                  <a:lnTo>
                    <a:pt x="157" y="162"/>
                  </a:lnTo>
                  <a:lnTo>
                    <a:pt x="158" y="162"/>
                  </a:lnTo>
                  <a:lnTo>
                    <a:pt x="158" y="166"/>
                  </a:lnTo>
                  <a:lnTo>
                    <a:pt x="159" y="166"/>
                  </a:lnTo>
                  <a:lnTo>
                    <a:pt x="159" y="160"/>
                  </a:lnTo>
                  <a:lnTo>
                    <a:pt x="159" y="167"/>
                  </a:lnTo>
                  <a:lnTo>
                    <a:pt x="159" y="164"/>
                  </a:lnTo>
                  <a:lnTo>
                    <a:pt x="160" y="164"/>
                  </a:lnTo>
                  <a:lnTo>
                    <a:pt x="160" y="167"/>
                  </a:lnTo>
                  <a:lnTo>
                    <a:pt x="160" y="164"/>
                  </a:lnTo>
                  <a:lnTo>
                    <a:pt x="161" y="164"/>
                  </a:lnTo>
                  <a:lnTo>
                    <a:pt x="161" y="166"/>
                  </a:lnTo>
                  <a:lnTo>
                    <a:pt x="161" y="164"/>
                  </a:lnTo>
                  <a:lnTo>
                    <a:pt x="162" y="164"/>
                  </a:lnTo>
                  <a:lnTo>
                    <a:pt x="162" y="166"/>
                  </a:lnTo>
                  <a:lnTo>
                    <a:pt x="162" y="164"/>
                  </a:lnTo>
                  <a:lnTo>
                    <a:pt x="163" y="164"/>
                  </a:lnTo>
                  <a:lnTo>
                    <a:pt x="163" y="166"/>
                  </a:lnTo>
                  <a:lnTo>
                    <a:pt x="163" y="165"/>
                  </a:lnTo>
                  <a:lnTo>
                    <a:pt x="164" y="165"/>
                  </a:lnTo>
                  <a:lnTo>
                    <a:pt x="164" y="160"/>
                  </a:lnTo>
                  <a:lnTo>
                    <a:pt x="164" y="163"/>
                  </a:lnTo>
                  <a:lnTo>
                    <a:pt x="165" y="163"/>
                  </a:lnTo>
                  <a:lnTo>
                    <a:pt x="165" y="146"/>
                  </a:lnTo>
                  <a:lnTo>
                    <a:pt x="165" y="157"/>
                  </a:lnTo>
                  <a:lnTo>
                    <a:pt x="166" y="157"/>
                  </a:lnTo>
                  <a:lnTo>
                    <a:pt x="166" y="90"/>
                  </a:lnTo>
                  <a:lnTo>
                    <a:pt x="166" y="135"/>
                  </a:lnTo>
                  <a:lnTo>
                    <a:pt x="167" y="135"/>
                  </a:lnTo>
                  <a:lnTo>
                    <a:pt x="167" y="155"/>
                  </a:lnTo>
                  <a:lnTo>
                    <a:pt x="167" y="161"/>
                  </a:lnTo>
                  <a:lnTo>
                    <a:pt x="168" y="161"/>
                  </a:lnTo>
                  <a:lnTo>
                    <a:pt x="168" y="164"/>
                  </a:lnTo>
                  <a:lnTo>
                    <a:pt x="169" y="164"/>
                  </a:lnTo>
                  <a:lnTo>
                    <a:pt x="169" y="165"/>
                  </a:lnTo>
                  <a:lnTo>
                    <a:pt x="169" y="164"/>
                  </a:lnTo>
                  <a:lnTo>
                    <a:pt x="170" y="164"/>
                  </a:lnTo>
                  <a:lnTo>
                    <a:pt x="170" y="165"/>
                  </a:lnTo>
                  <a:lnTo>
                    <a:pt x="170" y="164"/>
                  </a:lnTo>
                  <a:lnTo>
                    <a:pt x="171" y="164"/>
                  </a:lnTo>
                  <a:lnTo>
                    <a:pt x="171" y="165"/>
                  </a:lnTo>
                  <a:lnTo>
                    <a:pt x="171" y="164"/>
                  </a:lnTo>
                  <a:lnTo>
                    <a:pt x="172" y="164"/>
                  </a:lnTo>
                  <a:lnTo>
                    <a:pt x="172" y="165"/>
                  </a:lnTo>
                  <a:lnTo>
                    <a:pt x="172" y="164"/>
                  </a:lnTo>
                  <a:lnTo>
                    <a:pt x="173" y="164"/>
                  </a:lnTo>
                  <a:lnTo>
                    <a:pt x="173" y="165"/>
                  </a:lnTo>
                  <a:lnTo>
                    <a:pt x="174" y="164"/>
                  </a:lnTo>
                  <a:lnTo>
                    <a:pt x="174" y="159"/>
                  </a:lnTo>
                  <a:lnTo>
                    <a:pt x="174" y="161"/>
                  </a:lnTo>
                  <a:lnTo>
                    <a:pt x="175" y="161"/>
                  </a:lnTo>
                  <a:lnTo>
                    <a:pt x="175" y="162"/>
                  </a:lnTo>
                  <a:lnTo>
                    <a:pt x="176" y="162"/>
                  </a:lnTo>
                  <a:lnTo>
                    <a:pt x="176" y="160"/>
                  </a:lnTo>
                  <a:lnTo>
                    <a:pt x="177" y="160"/>
                  </a:lnTo>
                  <a:lnTo>
                    <a:pt x="177" y="162"/>
                  </a:lnTo>
                  <a:lnTo>
                    <a:pt x="178" y="162"/>
                  </a:lnTo>
                  <a:lnTo>
                    <a:pt x="178" y="163"/>
                  </a:lnTo>
                  <a:lnTo>
                    <a:pt x="178" y="162"/>
                  </a:lnTo>
                  <a:lnTo>
                    <a:pt x="179" y="162"/>
                  </a:lnTo>
                  <a:lnTo>
                    <a:pt x="179" y="163"/>
                  </a:lnTo>
                  <a:lnTo>
                    <a:pt x="179" y="164"/>
                  </a:lnTo>
                  <a:lnTo>
                    <a:pt x="180" y="164"/>
                  </a:lnTo>
                  <a:lnTo>
                    <a:pt x="181" y="164"/>
                  </a:lnTo>
                  <a:lnTo>
                    <a:pt x="181" y="165"/>
                  </a:lnTo>
                  <a:lnTo>
                    <a:pt x="182" y="164"/>
                  </a:lnTo>
                  <a:lnTo>
                    <a:pt x="183" y="164"/>
                  </a:lnTo>
                  <a:lnTo>
                    <a:pt x="183" y="165"/>
                  </a:lnTo>
                  <a:lnTo>
                    <a:pt x="184" y="164"/>
                  </a:lnTo>
                  <a:lnTo>
                    <a:pt x="184" y="162"/>
                  </a:lnTo>
                  <a:lnTo>
                    <a:pt x="184" y="163"/>
                  </a:lnTo>
                  <a:lnTo>
                    <a:pt x="185" y="163"/>
                  </a:lnTo>
                  <a:lnTo>
                    <a:pt x="185" y="164"/>
                  </a:lnTo>
                  <a:lnTo>
                    <a:pt x="186" y="163"/>
                  </a:lnTo>
                  <a:lnTo>
                    <a:pt x="186" y="162"/>
                  </a:lnTo>
                  <a:lnTo>
                    <a:pt x="186" y="163"/>
                  </a:lnTo>
                  <a:lnTo>
                    <a:pt x="187" y="163"/>
                  </a:lnTo>
                  <a:lnTo>
                    <a:pt x="187" y="160"/>
                  </a:lnTo>
                  <a:lnTo>
                    <a:pt x="187" y="161"/>
                  </a:lnTo>
                  <a:lnTo>
                    <a:pt x="188" y="161"/>
                  </a:lnTo>
                  <a:lnTo>
                    <a:pt x="188" y="156"/>
                  </a:lnTo>
                  <a:lnTo>
                    <a:pt x="188" y="162"/>
                  </a:lnTo>
                  <a:lnTo>
                    <a:pt x="189" y="162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2" y="165"/>
                  </a:lnTo>
                  <a:lnTo>
                    <a:pt x="193" y="165"/>
                  </a:lnTo>
                  <a:lnTo>
                    <a:pt x="193" y="164"/>
                  </a:lnTo>
                  <a:lnTo>
                    <a:pt x="194" y="164"/>
                  </a:lnTo>
                  <a:lnTo>
                    <a:pt x="194" y="165"/>
                  </a:lnTo>
                  <a:lnTo>
                    <a:pt x="194" y="164"/>
                  </a:lnTo>
                  <a:lnTo>
                    <a:pt x="195" y="164"/>
                  </a:lnTo>
                  <a:lnTo>
                    <a:pt x="195" y="165"/>
                  </a:lnTo>
                  <a:lnTo>
                    <a:pt x="196" y="164"/>
                  </a:lnTo>
                  <a:lnTo>
                    <a:pt x="196" y="162"/>
                  </a:lnTo>
                  <a:lnTo>
                    <a:pt x="197" y="162"/>
                  </a:lnTo>
                  <a:lnTo>
                    <a:pt x="197" y="127"/>
                  </a:lnTo>
                  <a:lnTo>
                    <a:pt x="197" y="148"/>
                  </a:lnTo>
                  <a:lnTo>
                    <a:pt x="198" y="148"/>
                  </a:lnTo>
                  <a:lnTo>
                    <a:pt x="198" y="158"/>
                  </a:lnTo>
                  <a:lnTo>
                    <a:pt x="198" y="159"/>
                  </a:lnTo>
                  <a:lnTo>
                    <a:pt x="199" y="159"/>
                  </a:lnTo>
                  <a:lnTo>
                    <a:pt x="199" y="163"/>
                  </a:lnTo>
                  <a:lnTo>
                    <a:pt x="200" y="163"/>
                  </a:lnTo>
                  <a:lnTo>
                    <a:pt x="200" y="165"/>
                  </a:lnTo>
                  <a:lnTo>
                    <a:pt x="200" y="164"/>
                  </a:lnTo>
                  <a:lnTo>
                    <a:pt x="201" y="164"/>
                  </a:lnTo>
                  <a:lnTo>
                    <a:pt x="201" y="166"/>
                  </a:lnTo>
                  <a:lnTo>
                    <a:pt x="201" y="165"/>
                  </a:lnTo>
                  <a:lnTo>
                    <a:pt x="202" y="165"/>
                  </a:lnTo>
                  <a:lnTo>
                    <a:pt x="202" y="163"/>
                  </a:lnTo>
                  <a:lnTo>
                    <a:pt x="202" y="164"/>
                  </a:lnTo>
                  <a:lnTo>
                    <a:pt x="203" y="164"/>
                  </a:lnTo>
                  <a:lnTo>
                    <a:pt x="203" y="166"/>
                  </a:lnTo>
                  <a:lnTo>
                    <a:pt x="203" y="164"/>
                  </a:lnTo>
                  <a:lnTo>
                    <a:pt x="204" y="164"/>
                  </a:lnTo>
                  <a:lnTo>
                    <a:pt x="204" y="166"/>
                  </a:lnTo>
                  <a:lnTo>
                    <a:pt x="204" y="164"/>
                  </a:lnTo>
                  <a:lnTo>
                    <a:pt x="205" y="164"/>
                  </a:lnTo>
                  <a:lnTo>
                    <a:pt x="205" y="166"/>
                  </a:lnTo>
                  <a:lnTo>
                    <a:pt x="206" y="166"/>
                  </a:lnTo>
                  <a:lnTo>
                    <a:pt x="206" y="163"/>
                  </a:lnTo>
                  <a:lnTo>
                    <a:pt x="206" y="167"/>
                  </a:lnTo>
                  <a:lnTo>
                    <a:pt x="206" y="166"/>
                  </a:lnTo>
                  <a:lnTo>
                    <a:pt x="207" y="166"/>
                  </a:lnTo>
                  <a:lnTo>
                    <a:pt x="207" y="162"/>
                  </a:lnTo>
                  <a:lnTo>
                    <a:pt x="207" y="165"/>
                  </a:lnTo>
                  <a:lnTo>
                    <a:pt x="208" y="165"/>
                  </a:lnTo>
                  <a:lnTo>
                    <a:pt x="208" y="160"/>
                  </a:lnTo>
                  <a:lnTo>
                    <a:pt x="209" y="160"/>
                  </a:lnTo>
                  <a:lnTo>
                    <a:pt x="209" y="164"/>
                  </a:lnTo>
                  <a:lnTo>
                    <a:pt x="209" y="161"/>
                  </a:lnTo>
                  <a:lnTo>
                    <a:pt x="210" y="161"/>
                  </a:lnTo>
                  <a:lnTo>
                    <a:pt x="210" y="164"/>
                  </a:lnTo>
                  <a:lnTo>
                    <a:pt x="211" y="164"/>
                  </a:lnTo>
                  <a:lnTo>
                    <a:pt x="211" y="165"/>
                  </a:lnTo>
                  <a:lnTo>
                    <a:pt x="211" y="164"/>
                  </a:lnTo>
                  <a:lnTo>
                    <a:pt x="212" y="164"/>
                  </a:lnTo>
                  <a:lnTo>
                    <a:pt x="212" y="165"/>
                  </a:lnTo>
                  <a:lnTo>
                    <a:pt x="213" y="164"/>
                  </a:lnTo>
                  <a:lnTo>
                    <a:pt x="214" y="164"/>
                  </a:lnTo>
                  <a:lnTo>
                    <a:pt x="215" y="164"/>
                  </a:lnTo>
                  <a:lnTo>
                    <a:pt x="215" y="163"/>
                  </a:lnTo>
                  <a:lnTo>
                    <a:pt x="215" y="164"/>
                  </a:lnTo>
                  <a:lnTo>
                    <a:pt x="216" y="164"/>
                  </a:lnTo>
                  <a:lnTo>
                    <a:pt x="217" y="164"/>
                  </a:lnTo>
                  <a:lnTo>
                    <a:pt x="217" y="162"/>
                  </a:lnTo>
                  <a:lnTo>
                    <a:pt x="217" y="164"/>
                  </a:lnTo>
                  <a:lnTo>
                    <a:pt x="218" y="164"/>
                  </a:lnTo>
                  <a:lnTo>
                    <a:pt x="218" y="158"/>
                  </a:lnTo>
                  <a:lnTo>
                    <a:pt x="218" y="165"/>
                  </a:lnTo>
                  <a:lnTo>
                    <a:pt x="218" y="163"/>
                  </a:lnTo>
                  <a:lnTo>
                    <a:pt x="219" y="163"/>
                  </a:lnTo>
                  <a:lnTo>
                    <a:pt x="219" y="151"/>
                  </a:lnTo>
                  <a:lnTo>
                    <a:pt x="219" y="159"/>
                  </a:lnTo>
                  <a:lnTo>
                    <a:pt x="220" y="159"/>
                  </a:lnTo>
                  <a:lnTo>
                    <a:pt x="220" y="165"/>
                  </a:lnTo>
                  <a:lnTo>
                    <a:pt x="220" y="163"/>
                  </a:lnTo>
                  <a:lnTo>
                    <a:pt x="221" y="163"/>
                  </a:lnTo>
                  <a:lnTo>
                    <a:pt x="221" y="166"/>
                  </a:lnTo>
                  <a:lnTo>
                    <a:pt x="222" y="166"/>
                  </a:lnTo>
                  <a:lnTo>
                    <a:pt x="222" y="161"/>
                  </a:lnTo>
                  <a:lnTo>
                    <a:pt x="222" y="163"/>
                  </a:lnTo>
                  <a:lnTo>
                    <a:pt x="223" y="163"/>
                  </a:lnTo>
                  <a:lnTo>
                    <a:pt x="223" y="167"/>
                  </a:lnTo>
                  <a:lnTo>
                    <a:pt x="223" y="163"/>
                  </a:lnTo>
                  <a:lnTo>
                    <a:pt x="224" y="163"/>
                  </a:lnTo>
                  <a:lnTo>
                    <a:pt x="224" y="166"/>
                  </a:lnTo>
                  <a:lnTo>
                    <a:pt x="224" y="164"/>
                  </a:lnTo>
                  <a:lnTo>
                    <a:pt x="225" y="164"/>
                  </a:lnTo>
                  <a:lnTo>
                    <a:pt x="225" y="166"/>
                  </a:lnTo>
                  <a:lnTo>
                    <a:pt x="225" y="164"/>
                  </a:lnTo>
                  <a:lnTo>
                    <a:pt x="226" y="164"/>
                  </a:lnTo>
                  <a:lnTo>
                    <a:pt x="226" y="166"/>
                  </a:lnTo>
                  <a:lnTo>
                    <a:pt x="227" y="164"/>
                  </a:lnTo>
                  <a:lnTo>
                    <a:pt x="227" y="162"/>
                  </a:lnTo>
                  <a:lnTo>
                    <a:pt x="228" y="162"/>
                  </a:lnTo>
                  <a:lnTo>
                    <a:pt x="228" y="163"/>
                  </a:lnTo>
                  <a:lnTo>
                    <a:pt x="229" y="163"/>
                  </a:lnTo>
                  <a:lnTo>
                    <a:pt x="229" y="159"/>
                  </a:lnTo>
                  <a:lnTo>
                    <a:pt x="229" y="161"/>
                  </a:lnTo>
                  <a:lnTo>
                    <a:pt x="230" y="161"/>
                  </a:lnTo>
                  <a:lnTo>
                    <a:pt x="230" y="163"/>
                  </a:lnTo>
                  <a:lnTo>
                    <a:pt x="230" y="164"/>
                  </a:lnTo>
                  <a:lnTo>
                    <a:pt x="231" y="164"/>
                  </a:lnTo>
                  <a:lnTo>
                    <a:pt x="231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2" y="166"/>
                  </a:lnTo>
                  <a:lnTo>
                    <a:pt x="232" y="165"/>
                  </a:lnTo>
                  <a:lnTo>
                    <a:pt x="233" y="165"/>
                  </a:lnTo>
                  <a:lnTo>
                    <a:pt x="233" y="166"/>
                  </a:lnTo>
                  <a:lnTo>
                    <a:pt x="234" y="166"/>
                  </a:lnTo>
                  <a:lnTo>
                    <a:pt x="234" y="164"/>
                  </a:lnTo>
                  <a:lnTo>
                    <a:pt x="234" y="167"/>
                  </a:lnTo>
                  <a:lnTo>
                    <a:pt x="234" y="165"/>
                  </a:lnTo>
                  <a:lnTo>
                    <a:pt x="235" y="165"/>
                  </a:lnTo>
                  <a:lnTo>
                    <a:pt x="235" y="167"/>
                  </a:lnTo>
                  <a:lnTo>
                    <a:pt x="235" y="166"/>
                  </a:lnTo>
                  <a:lnTo>
                    <a:pt x="236" y="166"/>
                  </a:lnTo>
                  <a:lnTo>
                    <a:pt x="236" y="164"/>
                  </a:lnTo>
                  <a:lnTo>
                    <a:pt x="237" y="164"/>
                  </a:lnTo>
                  <a:lnTo>
                    <a:pt x="238" y="164"/>
                  </a:lnTo>
                  <a:lnTo>
                    <a:pt x="238" y="163"/>
                  </a:lnTo>
                  <a:lnTo>
                    <a:pt x="239" y="163"/>
                  </a:lnTo>
                  <a:lnTo>
                    <a:pt x="239" y="161"/>
                  </a:lnTo>
                  <a:lnTo>
                    <a:pt x="239" y="162"/>
                  </a:lnTo>
                  <a:lnTo>
                    <a:pt x="240" y="162"/>
                  </a:lnTo>
                  <a:lnTo>
                    <a:pt x="240" y="158"/>
                  </a:lnTo>
                  <a:lnTo>
                    <a:pt x="240" y="164"/>
                  </a:lnTo>
                  <a:lnTo>
                    <a:pt x="240" y="159"/>
                  </a:lnTo>
                  <a:lnTo>
                    <a:pt x="241" y="159"/>
                  </a:lnTo>
                  <a:lnTo>
                    <a:pt x="241" y="163"/>
                  </a:lnTo>
                  <a:lnTo>
                    <a:pt x="242" y="163"/>
                  </a:lnTo>
                  <a:lnTo>
                    <a:pt x="242" y="165"/>
                  </a:lnTo>
                  <a:lnTo>
                    <a:pt x="242" y="164"/>
                  </a:lnTo>
                  <a:lnTo>
                    <a:pt x="243" y="164"/>
                  </a:lnTo>
                  <a:lnTo>
                    <a:pt x="243" y="167"/>
                  </a:lnTo>
                  <a:lnTo>
                    <a:pt x="243" y="165"/>
                  </a:lnTo>
                  <a:lnTo>
                    <a:pt x="244" y="165"/>
                  </a:lnTo>
                  <a:lnTo>
                    <a:pt x="244" y="166"/>
                  </a:lnTo>
                  <a:lnTo>
                    <a:pt x="244" y="165"/>
                  </a:lnTo>
                  <a:lnTo>
                    <a:pt x="245" y="165"/>
                  </a:lnTo>
                  <a:lnTo>
                    <a:pt x="245" y="166"/>
                  </a:lnTo>
                  <a:lnTo>
                    <a:pt x="245" y="165"/>
                  </a:lnTo>
                  <a:lnTo>
                    <a:pt x="246" y="165"/>
                  </a:lnTo>
                  <a:lnTo>
                    <a:pt x="246" y="166"/>
                  </a:lnTo>
                  <a:lnTo>
                    <a:pt x="247" y="165"/>
                  </a:lnTo>
                  <a:lnTo>
                    <a:pt x="248" y="165"/>
                  </a:lnTo>
                  <a:lnTo>
                    <a:pt x="249" y="165"/>
                  </a:lnTo>
                  <a:lnTo>
                    <a:pt x="249" y="151"/>
                  </a:lnTo>
                  <a:lnTo>
                    <a:pt x="249" y="155"/>
                  </a:lnTo>
                  <a:lnTo>
                    <a:pt x="250" y="155"/>
                  </a:lnTo>
                  <a:lnTo>
                    <a:pt x="250" y="162"/>
                  </a:lnTo>
                  <a:lnTo>
                    <a:pt x="250" y="161"/>
                  </a:lnTo>
                  <a:lnTo>
                    <a:pt x="251" y="161"/>
                  </a:lnTo>
                  <a:lnTo>
                    <a:pt x="251" y="165"/>
                  </a:lnTo>
                  <a:lnTo>
                    <a:pt x="252" y="165"/>
                  </a:lnTo>
                  <a:lnTo>
                    <a:pt x="252" y="166"/>
                  </a:lnTo>
                  <a:lnTo>
                    <a:pt x="253" y="166"/>
                  </a:lnTo>
                  <a:lnTo>
                    <a:pt x="253" y="163"/>
                  </a:lnTo>
                  <a:lnTo>
                    <a:pt x="253" y="164"/>
                  </a:lnTo>
                  <a:lnTo>
                    <a:pt x="254" y="164"/>
                  </a:lnTo>
                  <a:lnTo>
                    <a:pt x="254" y="166"/>
                  </a:lnTo>
                  <a:lnTo>
                    <a:pt x="255" y="166"/>
                  </a:lnTo>
                  <a:lnTo>
                    <a:pt x="256" y="166"/>
                  </a:lnTo>
                  <a:lnTo>
                    <a:pt x="256" y="164"/>
                  </a:lnTo>
                  <a:lnTo>
                    <a:pt x="256" y="165"/>
                  </a:lnTo>
                  <a:lnTo>
                    <a:pt x="257" y="165"/>
                  </a:lnTo>
                  <a:lnTo>
                    <a:pt x="258" y="165"/>
                  </a:lnTo>
                  <a:lnTo>
                    <a:pt x="258" y="166"/>
                  </a:lnTo>
                  <a:lnTo>
                    <a:pt x="259" y="166"/>
                  </a:lnTo>
                  <a:lnTo>
                    <a:pt x="259" y="164"/>
                  </a:lnTo>
                  <a:lnTo>
                    <a:pt x="259" y="167"/>
                  </a:lnTo>
                  <a:lnTo>
                    <a:pt x="259" y="165"/>
                  </a:lnTo>
                  <a:lnTo>
                    <a:pt x="260" y="165"/>
                  </a:lnTo>
                  <a:lnTo>
                    <a:pt x="260" y="163"/>
                  </a:lnTo>
                  <a:lnTo>
                    <a:pt x="260" y="165"/>
                  </a:lnTo>
                  <a:lnTo>
                    <a:pt x="261" y="165"/>
                  </a:lnTo>
                  <a:lnTo>
                    <a:pt x="262" y="165"/>
                  </a:lnTo>
                  <a:lnTo>
                    <a:pt x="262" y="162"/>
                  </a:lnTo>
                  <a:lnTo>
                    <a:pt x="262" y="164"/>
                  </a:lnTo>
                  <a:lnTo>
                    <a:pt x="263" y="164"/>
                  </a:lnTo>
                  <a:lnTo>
                    <a:pt x="263" y="165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4" y="165"/>
                  </a:lnTo>
                  <a:lnTo>
                    <a:pt x="265" y="165"/>
                  </a:lnTo>
                  <a:lnTo>
                    <a:pt x="265" y="167"/>
                  </a:lnTo>
                  <a:lnTo>
                    <a:pt x="265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7" y="167"/>
                  </a:lnTo>
                  <a:lnTo>
                    <a:pt x="267" y="164"/>
                  </a:lnTo>
                  <a:lnTo>
                    <a:pt x="267" y="165"/>
                  </a:lnTo>
                  <a:lnTo>
                    <a:pt x="268" y="165"/>
                  </a:lnTo>
                  <a:lnTo>
                    <a:pt x="269" y="165"/>
                  </a:lnTo>
                  <a:lnTo>
                    <a:pt x="270" y="165"/>
                  </a:lnTo>
                  <a:lnTo>
                    <a:pt x="270" y="98"/>
                  </a:lnTo>
                  <a:lnTo>
                    <a:pt x="270" y="152"/>
                  </a:lnTo>
                  <a:lnTo>
                    <a:pt x="271" y="152"/>
                  </a:lnTo>
                  <a:lnTo>
                    <a:pt x="271" y="163"/>
                  </a:lnTo>
                  <a:lnTo>
                    <a:pt x="271" y="162"/>
                  </a:lnTo>
                  <a:lnTo>
                    <a:pt x="272" y="162"/>
                  </a:lnTo>
                  <a:lnTo>
                    <a:pt x="272" y="166"/>
                  </a:lnTo>
                  <a:lnTo>
                    <a:pt x="272" y="165"/>
                  </a:lnTo>
                  <a:lnTo>
                    <a:pt x="273" y="165"/>
                  </a:lnTo>
                  <a:lnTo>
                    <a:pt x="273" y="161"/>
                  </a:lnTo>
                  <a:lnTo>
                    <a:pt x="273" y="164"/>
                  </a:lnTo>
                  <a:lnTo>
                    <a:pt x="274" y="164"/>
                  </a:lnTo>
                  <a:lnTo>
                    <a:pt x="274" y="165"/>
                  </a:lnTo>
                  <a:lnTo>
                    <a:pt x="275" y="165"/>
                  </a:lnTo>
                  <a:lnTo>
                    <a:pt x="275" y="166"/>
                  </a:lnTo>
                  <a:lnTo>
                    <a:pt x="275" y="165"/>
                  </a:lnTo>
                  <a:lnTo>
                    <a:pt x="276" y="165"/>
                  </a:lnTo>
                  <a:lnTo>
                    <a:pt x="276" y="166"/>
                  </a:lnTo>
                  <a:lnTo>
                    <a:pt x="276" y="165"/>
                  </a:lnTo>
                  <a:lnTo>
                    <a:pt x="277" y="165"/>
                  </a:lnTo>
                  <a:lnTo>
                    <a:pt x="277" y="166"/>
                  </a:lnTo>
                  <a:lnTo>
                    <a:pt x="277" y="165"/>
                  </a:lnTo>
                  <a:lnTo>
                    <a:pt x="278" y="165"/>
                  </a:lnTo>
                  <a:lnTo>
                    <a:pt x="278" y="167"/>
                  </a:lnTo>
                  <a:lnTo>
                    <a:pt x="278" y="166"/>
                  </a:lnTo>
                  <a:lnTo>
                    <a:pt x="279" y="166"/>
                  </a:lnTo>
                  <a:lnTo>
                    <a:pt x="279" y="167"/>
                  </a:lnTo>
                  <a:lnTo>
                    <a:pt x="280" y="166"/>
                  </a:lnTo>
                  <a:lnTo>
                    <a:pt x="280" y="164"/>
                  </a:lnTo>
                  <a:lnTo>
                    <a:pt x="281" y="164"/>
                  </a:lnTo>
                  <a:lnTo>
                    <a:pt x="281" y="165"/>
                  </a:lnTo>
                  <a:lnTo>
                    <a:pt x="282" y="165"/>
                  </a:lnTo>
                  <a:lnTo>
                    <a:pt x="282" y="166"/>
                  </a:lnTo>
                  <a:lnTo>
                    <a:pt x="283" y="165"/>
                  </a:lnTo>
                  <a:lnTo>
                    <a:pt x="283" y="159"/>
                  </a:lnTo>
                  <a:lnTo>
                    <a:pt x="283" y="161"/>
                  </a:lnTo>
                  <a:lnTo>
                    <a:pt x="284" y="161"/>
                  </a:lnTo>
                  <a:lnTo>
                    <a:pt x="284" y="127"/>
                  </a:lnTo>
                  <a:lnTo>
                    <a:pt x="284" y="150"/>
                  </a:lnTo>
                  <a:lnTo>
                    <a:pt x="285" y="150"/>
                  </a:lnTo>
                  <a:lnTo>
                    <a:pt x="285" y="160"/>
                  </a:lnTo>
                  <a:lnTo>
                    <a:pt x="286" y="160"/>
                  </a:lnTo>
                  <a:lnTo>
                    <a:pt x="286" y="164"/>
                  </a:lnTo>
                  <a:lnTo>
                    <a:pt x="287" y="164"/>
                  </a:lnTo>
                  <a:lnTo>
                    <a:pt x="287" y="166"/>
                  </a:lnTo>
                  <a:lnTo>
                    <a:pt x="287" y="165"/>
                  </a:lnTo>
                  <a:lnTo>
                    <a:pt x="288" y="165"/>
                  </a:lnTo>
                  <a:lnTo>
                    <a:pt x="288" y="166"/>
                  </a:lnTo>
                  <a:lnTo>
                    <a:pt x="289" y="166"/>
                  </a:lnTo>
                  <a:lnTo>
                    <a:pt x="289" y="167"/>
                  </a:lnTo>
                  <a:lnTo>
                    <a:pt x="290" y="167"/>
                  </a:lnTo>
                  <a:lnTo>
                    <a:pt x="290" y="165"/>
                  </a:lnTo>
                  <a:lnTo>
                    <a:pt x="290" y="166"/>
                  </a:lnTo>
                  <a:lnTo>
                    <a:pt x="291" y="166"/>
                  </a:lnTo>
                  <a:lnTo>
                    <a:pt x="292" y="166"/>
                  </a:lnTo>
                  <a:lnTo>
                    <a:pt x="292" y="165"/>
                  </a:lnTo>
                  <a:lnTo>
                    <a:pt x="293" y="165"/>
                  </a:lnTo>
                  <a:lnTo>
                    <a:pt x="293" y="164"/>
                  </a:lnTo>
                  <a:lnTo>
                    <a:pt x="294" y="164"/>
                  </a:lnTo>
                  <a:lnTo>
                    <a:pt x="294" y="166"/>
                  </a:lnTo>
                  <a:lnTo>
                    <a:pt x="294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6"/>
                  </a:lnTo>
                  <a:lnTo>
                    <a:pt x="296" y="166"/>
                  </a:lnTo>
                  <a:lnTo>
                    <a:pt x="296" y="164"/>
                  </a:lnTo>
                  <a:lnTo>
                    <a:pt x="297" y="164"/>
                  </a:lnTo>
                  <a:lnTo>
                    <a:pt x="297" y="165"/>
                  </a:lnTo>
                  <a:lnTo>
                    <a:pt x="298" y="165"/>
                  </a:lnTo>
                  <a:lnTo>
                    <a:pt x="298" y="166"/>
                  </a:lnTo>
                  <a:lnTo>
                    <a:pt x="299" y="166"/>
                  </a:lnTo>
                  <a:lnTo>
                    <a:pt x="299" y="167"/>
                  </a:lnTo>
                  <a:lnTo>
                    <a:pt x="300" y="167"/>
                  </a:lnTo>
                  <a:lnTo>
                    <a:pt x="300" y="165"/>
                  </a:lnTo>
                  <a:lnTo>
                    <a:pt x="300" y="166"/>
                  </a:lnTo>
                  <a:lnTo>
                    <a:pt x="301" y="166"/>
                  </a:lnTo>
                  <a:lnTo>
                    <a:pt x="302" y="166"/>
                  </a:lnTo>
                  <a:lnTo>
                    <a:pt x="302" y="165"/>
                  </a:lnTo>
                  <a:lnTo>
                    <a:pt x="303" y="165"/>
                  </a:lnTo>
                  <a:lnTo>
                    <a:pt x="303" y="166"/>
                  </a:lnTo>
                  <a:lnTo>
                    <a:pt x="304" y="166"/>
                  </a:lnTo>
                  <a:lnTo>
                    <a:pt x="304" y="167"/>
                  </a:lnTo>
                  <a:lnTo>
                    <a:pt x="305" y="167"/>
                  </a:lnTo>
                  <a:lnTo>
                    <a:pt x="305" y="165"/>
                  </a:lnTo>
                  <a:lnTo>
                    <a:pt x="306" y="165"/>
                  </a:lnTo>
                  <a:lnTo>
                    <a:pt x="306" y="166"/>
                  </a:lnTo>
                  <a:lnTo>
                    <a:pt x="307" y="166"/>
                  </a:lnTo>
                  <a:lnTo>
                    <a:pt x="308" y="166"/>
                  </a:lnTo>
                  <a:lnTo>
                    <a:pt x="309" y="166"/>
                  </a:lnTo>
                  <a:lnTo>
                    <a:pt x="309" y="167"/>
                  </a:lnTo>
                  <a:lnTo>
                    <a:pt x="310" y="167"/>
                  </a:lnTo>
                  <a:lnTo>
                    <a:pt x="310" y="165"/>
                  </a:lnTo>
                  <a:lnTo>
                    <a:pt x="311" y="165"/>
                  </a:lnTo>
                  <a:lnTo>
                    <a:pt x="311" y="166"/>
                  </a:lnTo>
                  <a:lnTo>
                    <a:pt x="312" y="166"/>
                  </a:lnTo>
                  <a:lnTo>
                    <a:pt x="313" y="166"/>
                  </a:lnTo>
                  <a:lnTo>
                    <a:pt x="313" y="165"/>
                  </a:lnTo>
                  <a:lnTo>
                    <a:pt x="313" y="167"/>
                  </a:lnTo>
                  <a:lnTo>
                    <a:pt x="314" y="165"/>
                  </a:lnTo>
                  <a:lnTo>
                    <a:pt x="314" y="0"/>
                  </a:lnTo>
                  <a:lnTo>
                    <a:pt x="314" y="80"/>
                  </a:lnTo>
                  <a:lnTo>
                    <a:pt x="315" y="80"/>
                  </a:lnTo>
                  <a:lnTo>
                    <a:pt x="315" y="138"/>
                  </a:lnTo>
                  <a:lnTo>
                    <a:pt x="315" y="149"/>
                  </a:lnTo>
                  <a:lnTo>
                    <a:pt x="316" y="149"/>
                  </a:lnTo>
                  <a:lnTo>
                    <a:pt x="316" y="160"/>
                  </a:lnTo>
                  <a:lnTo>
                    <a:pt x="316" y="163"/>
                  </a:lnTo>
                  <a:lnTo>
                    <a:pt x="317" y="163"/>
                  </a:lnTo>
                  <a:lnTo>
                    <a:pt x="317" y="166"/>
                  </a:lnTo>
                  <a:lnTo>
                    <a:pt x="317" y="165"/>
                  </a:lnTo>
                  <a:lnTo>
                    <a:pt x="318" y="165"/>
                  </a:lnTo>
                  <a:lnTo>
                    <a:pt x="318" y="167"/>
                  </a:lnTo>
                  <a:lnTo>
                    <a:pt x="318" y="166"/>
                  </a:lnTo>
                  <a:lnTo>
                    <a:pt x="319" y="166"/>
                  </a:lnTo>
                  <a:lnTo>
                    <a:pt x="319" y="167"/>
                  </a:lnTo>
                  <a:lnTo>
                    <a:pt x="320" y="166"/>
                  </a:lnTo>
                  <a:lnTo>
                    <a:pt x="321" y="166"/>
                  </a:lnTo>
                  <a:lnTo>
                    <a:pt x="321" y="167"/>
                  </a:lnTo>
                  <a:lnTo>
                    <a:pt x="321" y="166"/>
                  </a:lnTo>
                  <a:lnTo>
                    <a:pt x="322" y="166"/>
                  </a:lnTo>
                  <a:lnTo>
                    <a:pt x="322" y="167"/>
                  </a:lnTo>
                  <a:lnTo>
                    <a:pt x="323" y="166"/>
                  </a:lnTo>
                  <a:lnTo>
                    <a:pt x="323" y="164"/>
                  </a:lnTo>
                  <a:lnTo>
                    <a:pt x="324" y="164"/>
                  </a:lnTo>
                  <a:lnTo>
                    <a:pt x="324" y="166"/>
                  </a:lnTo>
                  <a:lnTo>
                    <a:pt x="324" y="165"/>
                  </a:lnTo>
                  <a:lnTo>
                    <a:pt x="325" y="165"/>
                  </a:lnTo>
                  <a:lnTo>
                    <a:pt x="325" y="166"/>
                  </a:lnTo>
                  <a:lnTo>
                    <a:pt x="325" y="165"/>
                  </a:lnTo>
                  <a:lnTo>
                    <a:pt x="326" y="165"/>
                  </a:lnTo>
                  <a:lnTo>
                    <a:pt x="326" y="166"/>
                  </a:lnTo>
                  <a:lnTo>
                    <a:pt x="327" y="166"/>
                  </a:lnTo>
                  <a:lnTo>
                    <a:pt x="327" y="167"/>
                  </a:lnTo>
                  <a:lnTo>
                    <a:pt x="328" y="166"/>
                  </a:lnTo>
                  <a:lnTo>
                    <a:pt x="329" y="166"/>
                  </a:lnTo>
                  <a:lnTo>
                    <a:pt x="330" y="166"/>
                  </a:lnTo>
                  <a:lnTo>
                    <a:pt x="330" y="165"/>
                  </a:lnTo>
                  <a:lnTo>
                    <a:pt x="330" y="167"/>
                  </a:lnTo>
                  <a:lnTo>
                    <a:pt x="330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6"/>
                  </a:lnTo>
                  <a:lnTo>
                    <a:pt x="332" y="166"/>
                  </a:lnTo>
                  <a:lnTo>
                    <a:pt x="332" y="167"/>
                  </a:lnTo>
                  <a:lnTo>
                    <a:pt x="332" y="166"/>
                  </a:lnTo>
                  <a:lnTo>
                    <a:pt x="333" y="166"/>
                  </a:lnTo>
                  <a:lnTo>
                    <a:pt x="333" y="167"/>
                  </a:lnTo>
                  <a:lnTo>
                    <a:pt x="333" y="166"/>
                  </a:lnTo>
                  <a:lnTo>
                    <a:pt x="334" y="166"/>
                  </a:lnTo>
                  <a:lnTo>
                    <a:pt x="334" y="167"/>
                  </a:lnTo>
                  <a:lnTo>
                    <a:pt x="335" y="166"/>
                  </a:lnTo>
                  <a:lnTo>
                    <a:pt x="336" y="166"/>
                  </a:lnTo>
                  <a:lnTo>
                    <a:pt x="336" y="167"/>
                  </a:lnTo>
                  <a:lnTo>
                    <a:pt x="337" y="166"/>
                  </a:lnTo>
                  <a:lnTo>
                    <a:pt x="337" y="165"/>
                  </a:lnTo>
                  <a:lnTo>
                    <a:pt x="338" y="165"/>
                  </a:lnTo>
                  <a:lnTo>
                    <a:pt x="338" y="166"/>
                  </a:lnTo>
                  <a:lnTo>
                    <a:pt x="338" y="165"/>
                  </a:lnTo>
                  <a:lnTo>
                    <a:pt x="339" y="165"/>
                  </a:lnTo>
                  <a:lnTo>
                    <a:pt x="339" y="166"/>
                  </a:lnTo>
                  <a:lnTo>
                    <a:pt x="339" y="165"/>
                  </a:lnTo>
                  <a:lnTo>
                    <a:pt x="340" y="165"/>
                  </a:lnTo>
                  <a:lnTo>
                    <a:pt x="340" y="167"/>
                  </a:lnTo>
                  <a:lnTo>
                    <a:pt x="340" y="166"/>
                  </a:lnTo>
                  <a:lnTo>
                    <a:pt x="341" y="166"/>
                  </a:lnTo>
                  <a:lnTo>
                    <a:pt x="341" y="167"/>
                  </a:lnTo>
                  <a:lnTo>
                    <a:pt x="341" y="166"/>
                  </a:lnTo>
                  <a:lnTo>
                    <a:pt x="342" y="166"/>
                  </a:lnTo>
                  <a:lnTo>
                    <a:pt x="342" y="167"/>
                  </a:lnTo>
                  <a:lnTo>
                    <a:pt x="342" y="166"/>
                  </a:lnTo>
                  <a:lnTo>
                    <a:pt x="343" y="166"/>
                  </a:lnTo>
                  <a:lnTo>
                    <a:pt x="343" y="167"/>
                  </a:lnTo>
                  <a:lnTo>
                    <a:pt x="344" y="167"/>
                  </a:lnTo>
                  <a:lnTo>
                    <a:pt x="345" y="167"/>
                  </a:lnTo>
                  <a:lnTo>
                    <a:pt x="345" y="166"/>
                  </a:lnTo>
                  <a:lnTo>
                    <a:pt x="346" y="166"/>
                  </a:lnTo>
                  <a:lnTo>
                    <a:pt x="346" y="167"/>
                  </a:lnTo>
                  <a:lnTo>
                    <a:pt x="346" y="166"/>
                  </a:lnTo>
                  <a:lnTo>
                    <a:pt x="347" y="166"/>
                  </a:lnTo>
                  <a:lnTo>
                    <a:pt x="347" y="167"/>
                  </a:lnTo>
                  <a:lnTo>
                    <a:pt x="347" y="166"/>
                  </a:lnTo>
                  <a:lnTo>
                    <a:pt x="348" y="166"/>
                  </a:lnTo>
                  <a:lnTo>
                    <a:pt x="348" y="167"/>
                  </a:lnTo>
                  <a:lnTo>
                    <a:pt x="349" y="166"/>
                  </a:lnTo>
                  <a:lnTo>
                    <a:pt x="350" y="166"/>
                  </a:lnTo>
                  <a:lnTo>
                    <a:pt x="350" y="167"/>
                  </a:lnTo>
                  <a:lnTo>
                    <a:pt x="350" y="166"/>
                  </a:lnTo>
                  <a:lnTo>
                    <a:pt x="351" y="166"/>
                  </a:lnTo>
                  <a:lnTo>
                    <a:pt x="351" y="167"/>
                  </a:lnTo>
                  <a:lnTo>
                    <a:pt x="352" y="166"/>
                  </a:lnTo>
                  <a:lnTo>
                    <a:pt x="353" y="166"/>
                  </a:lnTo>
                  <a:lnTo>
                    <a:pt x="354" y="166"/>
                  </a:lnTo>
                  <a:lnTo>
                    <a:pt x="354" y="167"/>
                  </a:lnTo>
                  <a:lnTo>
                    <a:pt x="355" y="167"/>
                  </a:lnTo>
                  <a:lnTo>
                    <a:pt x="355" y="162"/>
                  </a:lnTo>
                  <a:lnTo>
                    <a:pt x="355" y="164"/>
                  </a:lnTo>
                  <a:lnTo>
                    <a:pt x="356" y="164"/>
                  </a:lnTo>
                  <a:lnTo>
                    <a:pt x="356" y="166"/>
                  </a:lnTo>
                  <a:lnTo>
                    <a:pt x="356" y="165"/>
                  </a:lnTo>
                  <a:lnTo>
                    <a:pt x="357" y="165"/>
                  </a:lnTo>
                  <a:lnTo>
                    <a:pt x="357" y="166"/>
                  </a:lnTo>
                  <a:lnTo>
                    <a:pt x="358" y="166"/>
                  </a:lnTo>
                  <a:lnTo>
                    <a:pt x="359" y="166"/>
                  </a:lnTo>
                  <a:lnTo>
                    <a:pt x="360" y="166"/>
                  </a:lnTo>
                  <a:lnTo>
                    <a:pt x="360" y="167"/>
                  </a:lnTo>
                  <a:lnTo>
                    <a:pt x="361" y="167"/>
                  </a:lnTo>
                  <a:lnTo>
                    <a:pt x="362" y="167"/>
                  </a:lnTo>
                  <a:lnTo>
                    <a:pt x="362" y="166"/>
                  </a:lnTo>
                  <a:lnTo>
                    <a:pt x="363" y="166"/>
                  </a:lnTo>
                  <a:lnTo>
                    <a:pt x="363" y="167"/>
                  </a:lnTo>
                  <a:lnTo>
                    <a:pt x="364" y="166"/>
                  </a:lnTo>
                  <a:lnTo>
                    <a:pt x="365" y="166"/>
                  </a:lnTo>
                  <a:lnTo>
                    <a:pt x="365" y="167"/>
                  </a:lnTo>
                  <a:lnTo>
                    <a:pt x="365" y="166"/>
                  </a:lnTo>
                  <a:lnTo>
                    <a:pt x="366" y="166"/>
                  </a:lnTo>
                  <a:lnTo>
                    <a:pt x="366" y="167"/>
                  </a:lnTo>
                  <a:lnTo>
                    <a:pt x="367" y="167"/>
                  </a:lnTo>
                  <a:lnTo>
                    <a:pt x="367" y="163"/>
                  </a:lnTo>
                  <a:lnTo>
                    <a:pt x="367" y="165"/>
                  </a:lnTo>
                  <a:lnTo>
                    <a:pt x="368" y="165"/>
                  </a:lnTo>
                  <a:lnTo>
                    <a:pt x="369" y="165"/>
                  </a:lnTo>
                  <a:lnTo>
                    <a:pt x="369" y="166"/>
                  </a:lnTo>
                  <a:lnTo>
                    <a:pt x="369" y="165"/>
                  </a:lnTo>
                  <a:lnTo>
                    <a:pt x="370" y="165"/>
                  </a:lnTo>
                  <a:lnTo>
                    <a:pt x="370" y="167"/>
                  </a:lnTo>
                  <a:lnTo>
                    <a:pt x="370" y="166"/>
                  </a:lnTo>
                  <a:lnTo>
                    <a:pt x="371" y="166"/>
                  </a:lnTo>
                  <a:lnTo>
                    <a:pt x="371" y="167"/>
                  </a:lnTo>
                  <a:lnTo>
                    <a:pt x="371" y="166"/>
                  </a:lnTo>
                  <a:lnTo>
                    <a:pt x="372" y="166"/>
                  </a:lnTo>
                  <a:lnTo>
                    <a:pt x="372" y="167"/>
                  </a:lnTo>
                  <a:lnTo>
                    <a:pt x="373" y="167"/>
                  </a:lnTo>
                  <a:lnTo>
                    <a:pt x="374" y="167"/>
                  </a:lnTo>
                  <a:lnTo>
                    <a:pt x="374" y="166"/>
                  </a:lnTo>
                  <a:lnTo>
                    <a:pt x="375" y="166"/>
                  </a:lnTo>
                  <a:lnTo>
                    <a:pt x="375" y="167"/>
                  </a:lnTo>
                  <a:lnTo>
                    <a:pt x="375" y="166"/>
                  </a:lnTo>
                  <a:lnTo>
                    <a:pt x="376" y="166"/>
                  </a:lnTo>
                  <a:lnTo>
                    <a:pt x="376" y="167"/>
                  </a:lnTo>
                  <a:lnTo>
                    <a:pt x="377" y="167"/>
                  </a:lnTo>
                  <a:lnTo>
                    <a:pt x="378" y="167"/>
                  </a:lnTo>
                  <a:lnTo>
                    <a:pt x="379" y="167"/>
                  </a:lnTo>
                  <a:lnTo>
                    <a:pt x="380" y="167"/>
                  </a:lnTo>
                  <a:lnTo>
                    <a:pt x="381" y="167"/>
                  </a:lnTo>
                  <a:lnTo>
                    <a:pt x="381" y="166"/>
                  </a:lnTo>
                  <a:lnTo>
                    <a:pt x="382" y="166"/>
                  </a:lnTo>
                  <a:lnTo>
                    <a:pt x="382" y="167"/>
                  </a:lnTo>
                  <a:lnTo>
                    <a:pt x="383" y="167"/>
                  </a:lnTo>
                  <a:lnTo>
                    <a:pt x="384" y="167"/>
                  </a:lnTo>
                  <a:lnTo>
                    <a:pt x="384" y="166"/>
                  </a:lnTo>
                  <a:lnTo>
                    <a:pt x="385" y="166"/>
                  </a:lnTo>
                  <a:lnTo>
                    <a:pt x="385" y="167"/>
                  </a:lnTo>
                  <a:lnTo>
                    <a:pt x="386" y="167"/>
                  </a:lnTo>
                  <a:lnTo>
                    <a:pt x="387" y="167"/>
                  </a:lnTo>
                  <a:lnTo>
                    <a:pt x="388" y="167"/>
                  </a:lnTo>
                  <a:lnTo>
                    <a:pt x="389" y="167"/>
                  </a:lnTo>
                  <a:lnTo>
                    <a:pt x="390" y="167"/>
                  </a:lnTo>
                  <a:lnTo>
                    <a:pt x="390" y="166"/>
                  </a:lnTo>
                  <a:lnTo>
                    <a:pt x="390" y="167"/>
                  </a:lnTo>
                  <a:lnTo>
                    <a:pt x="391" y="167"/>
                  </a:lnTo>
                  <a:lnTo>
                    <a:pt x="392" y="167"/>
                  </a:lnTo>
                  <a:lnTo>
                    <a:pt x="393" y="167"/>
                  </a:lnTo>
                  <a:lnTo>
                    <a:pt x="393" y="166"/>
                  </a:lnTo>
                  <a:lnTo>
                    <a:pt x="393" y="168"/>
                  </a:lnTo>
                  <a:lnTo>
                    <a:pt x="393" y="167"/>
                  </a:lnTo>
                  <a:lnTo>
                    <a:pt x="394" y="167"/>
                  </a:lnTo>
                  <a:lnTo>
                    <a:pt x="395" y="167"/>
                  </a:lnTo>
                  <a:lnTo>
                    <a:pt x="396" y="167"/>
                  </a:lnTo>
                  <a:lnTo>
                    <a:pt x="396" y="168"/>
                  </a:lnTo>
                  <a:lnTo>
                    <a:pt x="396" y="167"/>
                  </a:lnTo>
                  <a:lnTo>
                    <a:pt x="397" y="167"/>
                  </a:lnTo>
                  <a:lnTo>
                    <a:pt x="397" y="168"/>
                  </a:lnTo>
                  <a:lnTo>
                    <a:pt x="398" y="167"/>
                  </a:lnTo>
                  <a:lnTo>
                    <a:pt x="399" y="167"/>
                  </a:lnTo>
                  <a:lnTo>
                    <a:pt x="400" y="167"/>
                  </a:lnTo>
                  <a:lnTo>
                    <a:pt x="401" y="167"/>
                  </a:lnTo>
                  <a:lnTo>
                    <a:pt x="401" y="168"/>
                  </a:lnTo>
                  <a:lnTo>
                    <a:pt x="402" y="167"/>
                  </a:lnTo>
                  <a:lnTo>
                    <a:pt x="402" y="166"/>
                  </a:lnTo>
                  <a:lnTo>
                    <a:pt x="403" y="166"/>
                  </a:lnTo>
                  <a:lnTo>
                    <a:pt x="403" y="167"/>
                  </a:lnTo>
                  <a:lnTo>
                    <a:pt x="404" y="167"/>
                  </a:lnTo>
                  <a:lnTo>
                    <a:pt x="405" y="167"/>
                  </a:lnTo>
                  <a:lnTo>
                    <a:pt x="406" y="167"/>
                  </a:lnTo>
                  <a:lnTo>
                    <a:pt x="406" y="168"/>
                  </a:lnTo>
                  <a:lnTo>
                    <a:pt x="407" y="167"/>
                  </a:lnTo>
                  <a:lnTo>
                    <a:pt x="408" y="167"/>
                  </a:lnTo>
                  <a:lnTo>
                    <a:pt x="408" y="166"/>
                  </a:lnTo>
                  <a:lnTo>
                    <a:pt x="408" y="168"/>
                  </a:lnTo>
                  <a:lnTo>
                    <a:pt x="408" y="167"/>
                  </a:lnTo>
                  <a:lnTo>
                    <a:pt x="409" y="167"/>
                  </a:lnTo>
                  <a:lnTo>
                    <a:pt x="409" y="168"/>
                  </a:lnTo>
                  <a:lnTo>
                    <a:pt x="410" y="167"/>
                  </a:lnTo>
                  <a:lnTo>
                    <a:pt x="411" y="167"/>
                  </a:lnTo>
                  <a:lnTo>
                    <a:pt x="412" y="167"/>
                  </a:lnTo>
                  <a:lnTo>
                    <a:pt x="413" y="167"/>
                  </a:lnTo>
                  <a:lnTo>
                    <a:pt x="413" y="168"/>
                  </a:lnTo>
                  <a:lnTo>
                    <a:pt x="413" y="167"/>
                  </a:lnTo>
                  <a:lnTo>
                    <a:pt x="414" y="167"/>
                  </a:lnTo>
                  <a:lnTo>
                    <a:pt x="414" y="168"/>
                  </a:lnTo>
                  <a:lnTo>
                    <a:pt x="415" y="167"/>
                  </a:lnTo>
                  <a:lnTo>
                    <a:pt x="416" y="167"/>
                  </a:lnTo>
                  <a:lnTo>
                    <a:pt x="417" y="167"/>
                  </a:lnTo>
                  <a:lnTo>
                    <a:pt x="417" y="168"/>
                  </a:lnTo>
                  <a:lnTo>
                    <a:pt x="418" y="167"/>
                  </a:lnTo>
                  <a:lnTo>
                    <a:pt x="419" y="167"/>
                  </a:lnTo>
                  <a:lnTo>
                    <a:pt x="420" y="167"/>
                  </a:lnTo>
                  <a:lnTo>
                    <a:pt x="421" y="167"/>
                  </a:lnTo>
                  <a:lnTo>
                    <a:pt x="422" y="167"/>
                  </a:lnTo>
                  <a:lnTo>
                    <a:pt x="422" y="166"/>
                  </a:lnTo>
                  <a:lnTo>
                    <a:pt x="422" y="168"/>
                  </a:lnTo>
                  <a:lnTo>
                    <a:pt x="422" y="167"/>
                  </a:lnTo>
                  <a:lnTo>
                    <a:pt x="423" y="167"/>
                  </a:lnTo>
                  <a:lnTo>
                    <a:pt x="423" y="168"/>
                  </a:lnTo>
                  <a:lnTo>
                    <a:pt x="424" y="167"/>
                  </a:lnTo>
                  <a:lnTo>
                    <a:pt x="425" y="167"/>
                  </a:lnTo>
                  <a:lnTo>
                    <a:pt x="426" y="167"/>
                  </a:lnTo>
                  <a:lnTo>
                    <a:pt x="426" y="168"/>
                  </a:lnTo>
                  <a:lnTo>
                    <a:pt x="426" y="167"/>
                  </a:lnTo>
                  <a:lnTo>
                    <a:pt x="427" y="167"/>
                  </a:lnTo>
                  <a:lnTo>
                    <a:pt x="427" y="168"/>
                  </a:lnTo>
                  <a:lnTo>
                    <a:pt x="427" y="167"/>
                  </a:lnTo>
                  <a:lnTo>
                    <a:pt x="428" y="167"/>
                  </a:lnTo>
                  <a:lnTo>
                    <a:pt x="428" y="168"/>
                  </a:lnTo>
                  <a:lnTo>
                    <a:pt x="429" y="167"/>
                  </a:lnTo>
                  <a:lnTo>
                    <a:pt x="430" y="167"/>
                  </a:lnTo>
                  <a:lnTo>
                    <a:pt x="431" y="167"/>
                  </a:lnTo>
                  <a:lnTo>
                    <a:pt x="432" y="167"/>
                  </a:lnTo>
                  <a:lnTo>
                    <a:pt x="432" y="168"/>
                  </a:lnTo>
                  <a:lnTo>
                    <a:pt x="432" y="167"/>
                  </a:lnTo>
                  <a:lnTo>
                    <a:pt x="433" y="167"/>
                  </a:lnTo>
                  <a:lnTo>
                    <a:pt x="433" y="168"/>
                  </a:lnTo>
                  <a:lnTo>
                    <a:pt x="434" y="167"/>
                  </a:lnTo>
                  <a:lnTo>
                    <a:pt x="435" y="167"/>
                  </a:lnTo>
                  <a:lnTo>
                    <a:pt x="435" y="168"/>
                  </a:lnTo>
                  <a:lnTo>
                    <a:pt x="435" y="167"/>
                  </a:lnTo>
                  <a:lnTo>
                    <a:pt x="436" y="167"/>
                  </a:lnTo>
                  <a:lnTo>
                    <a:pt x="436" y="168"/>
                  </a:lnTo>
                  <a:lnTo>
                    <a:pt x="436" y="167"/>
                  </a:lnTo>
                  <a:lnTo>
                    <a:pt x="437" y="167"/>
                  </a:lnTo>
                  <a:lnTo>
                    <a:pt x="437" y="168"/>
                  </a:lnTo>
                  <a:lnTo>
                    <a:pt x="437" y="167"/>
                  </a:lnTo>
                  <a:lnTo>
                    <a:pt x="438" y="167"/>
                  </a:lnTo>
                  <a:lnTo>
                    <a:pt x="438" y="168"/>
                  </a:lnTo>
                  <a:lnTo>
                    <a:pt x="439" y="167"/>
                  </a:lnTo>
                  <a:lnTo>
                    <a:pt x="440" y="167"/>
                  </a:lnTo>
                  <a:lnTo>
                    <a:pt x="440" y="168"/>
                  </a:lnTo>
                  <a:lnTo>
                    <a:pt x="440" y="167"/>
                  </a:lnTo>
                  <a:lnTo>
                    <a:pt x="441" y="167"/>
                  </a:lnTo>
                  <a:lnTo>
                    <a:pt x="441" y="168"/>
                  </a:lnTo>
                  <a:lnTo>
                    <a:pt x="441" y="167"/>
                  </a:lnTo>
                  <a:lnTo>
                    <a:pt x="442" y="167"/>
                  </a:lnTo>
                  <a:lnTo>
                    <a:pt x="442" y="168"/>
                  </a:lnTo>
                  <a:lnTo>
                    <a:pt x="442" y="167"/>
                  </a:lnTo>
                  <a:lnTo>
                    <a:pt x="443" y="167"/>
                  </a:lnTo>
                  <a:lnTo>
                    <a:pt x="443" y="168"/>
                  </a:lnTo>
                  <a:lnTo>
                    <a:pt x="443" y="167"/>
                  </a:lnTo>
                  <a:lnTo>
                    <a:pt x="444" y="167"/>
                  </a:lnTo>
                  <a:lnTo>
                    <a:pt x="444" y="168"/>
                  </a:lnTo>
                  <a:lnTo>
                    <a:pt x="445" y="167"/>
                  </a:lnTo>
                  <a:lnTo>
                    <a:pt x="446" y="167"/>
                  </a:lnTo>
                  <a:lnTo>
                    <a:pt x="447" y="167"/>
                  </a:lnTo>
                  <a:lnTo>
                    <a:pt x="447" y="168"/>
                  </a:lnTo>
                  <a:lnTo>
                    <a:pt x="447" y="167"/>
                  </a:lnTo>
                  <a:lnTo>
                    <a:pt x="448" y="167"/>
                  </a:lnTo>
                  <a:lnTo>
                    <a:pt x="448" y="168"/>
                  </a:lnTo>
                  <a:lnTo>
                    <a:pt x="448" y="167"/>
                  </a:lnTo>
                  <a:lnTo>
                    <a:pt x="449" y="167"/>
                  </a:lnTo>
                  <a:lnTo>
                    <a:pt x="449" y="168"/>
                  </a:lnTo>
                  <a:lnTo>
                    <a:pt x="449" y="167"/>
                  </a:lnTo>
                  <a:lnTo>
                    <a:pt x="450" y="167"/>
                  </a:lnTo>
                  <a:lnTo>
                    <a:pt x="450" y="168"/>
                  </a:lnTo>
                  <a:lnTo>
                    <a:pt x="450" y="167"/>
                  </a:lnTo>
                  <a:lnTo>
                    <a:pt x="451" y="167"/>
                  </a:lnTo>
                  <a:lnTo>
                    <a:pt x="451" y="168"/>
                  </a:lnTo>
                  <a:lnTo>
                    <a:pt x="452" y="167"/>
                  </a:lnTo>
                  <a:lnTo>
                    <a:pt x="453" y="167"/>
                  </a:lnTo>
                  <a:lnTo>
                    <a:pt x="453" y="168"/>
                  </a:lnTo>
                  <a:lnTo>
                    <a:pt x="453" y="167"/>
                  </a:lnTo>
                  <a:lnTo>
                    <a:pt x="454" y="167"/>
                  </a:lnTo>
                  <a:lnTo>
                    <a:pt x="454" y="168"/>
                  </a:lnTo>
                  <a:lnTo>
                    <a:pt x="454" y="167"/>
                  </a:lnTo>
                  <a:lnTo>
                    <a:pt x="455" y="167"/>
                  </a:lnTo>
                  <a:lnTo>
                    <a:pt x="455" y="168"/>
                  </a:lnTo>
                  <a:lnTo>
                    <a:pt x="455" y="167"/>
                  </a:lnTo>
                  <a:lnTo>
                    <a:pt x="456" y="167"/>
                  </a:lnTo>
                  <a:lnTo>
                    <a:pt x="456" y="168"/>
                  </a:lnTo>
                  <a:lnTo>
                    <a:pt x="457" y="167"/>
                  </a:lnTo>
                  <a:lnTo>
                    <a:pt x="458" y="167"/>
                  </a:lnTo>
                  <a:lnTo>
                    <a:pt x="458" y="168"/>
                  </a:lnTo>
                  <a:lnTo>
                    <a:pt x="459" y="168"/>
                  </a:lnTo>
                  <a:lnTo>
                    <a:pt x="459" y="166"/>
                  </a:lnTo>
                  <a:lnTo>
                    <a:pt x="459" y="167"/>
                  </a:lnTo>
                  <a:lnTo>
                    <a:pt x="460" y="167"/>
                  </a:lnTo>
                  <a:lnTo>
                    <a:pt x="461" y="167"/>
                  </a:lnTo>
                  <a:lnTo>
                    <a:pt x="461" y="168"/>
                  </a:lnTo>
                  <a:lnTo>
                    <a:pt x="461" y="167"/>
                  </a:lnTo>
                  <a:lnTo>
                    <a:pt x="462" y="167"/>
                  </a:lnTo>
                  <a:lnTo>
                    <a:pt x="462" y="168"/>
                  </a:lnTo>
                  <a:lnTo>
                    <a:pt x="462" y="167"/>
                  </a:lnTo>
                  <a:lnTo>
                    <a:pt x="463" y="167"/>
                  </a:lnTo>
                  <a:lnTo>
                    <a:pt x="463" y="168"/>
                  </a:lnTo>
                  <a:lnTo>
                    <a:pt x="464" y="167"/>
                  </a:lnTo>
                  <a:lnTo>
                    <a:pt x="465" y="167"/>
                  </a:lnTo>
                  <a:lnTo>
                    <a:pt x="465" y="168"/>
                  </a:lnTo>
                  <a:lnTo>
                    <a:pt x="465" y="167"/>
                  </a:lnTo>
                  <a:lnTo>
                    <a:pt x="466" y="167"/>
                  </a:lnTo>
                  <a:lnTo>
                    <a:pt x="466" y="168"/>
                  </a:lnTo>
                  <a:lnTo>
                    <a:pt x="466" y="167"/>
                  </a:lnTo>
                  <a:lnTo>
                    <a:pt x="467" y="167"/>
                  </a:lnTo>
                  <a:lnTo>
                    <a:pt x="467" y="168"/>
                  </a:lnTo>
                  <a:lnTo>
                    <a:pt x="467" y="167"/>
                  </a:lnTo>
                  <a:lnTo>
                    <a:pt x="468" y="167"/>
                  </a:lnTo>
                  <a:lnTo>
                    <a:pt x="468" y="168"/>
                  </a:lnTo>
                  <a:lnTo>
                    <a:pt x="469" y="167"/>
                  </a:lnTo>
                  <a:lnTo>
                    <a:pt x="470" y="167"/>
                  </a:lnTo>
                  <a:lnTo>
                    <a:pt x="470" y="168"/>
                  </a:lnTo>
                  <a:lnTo>
                    <a:pt x="470" y="167"/>
                  </a:lnTo>
                  <a:lnTo>
                    <a:pt x="471" y="167"/>
                  </a:lnTo>
                  <a:lnTo>
                    <a:pt x="471" y="168"/>
                  </a:lnTo>
                  <a:lnTo>
                    <a:pt x="472" y="167"/>
                  </a:lnTo>
                  <a:lnTo>
                    <a:pt x="472" y="166"/>
                  </a:lnTo>
                  <a:lnTo>
                    <a:pt x="473" y="166"/>
                  </a:lnTo>
                  <a:lnTo>
                    <a:pt x="473" y="167"/>
                  </a:lnTo>
                  <a:lnTo>
                    <a:pt x="474" y="167"/>
                  </a:lnTo>
                  <a:lnTo>
                    <a:pt x="474" y="168"/>
                  </a:lnTo>
                  <a:lnTo>
                    <a:pt x="474" y="167"/>
                  </a:lnTo>
                  <a:lnTo>
                    <a:pt x="475" y="167"/>
                  </a:lnTo>
                  <a:lnTo>
                    <a:pt x="475" y="168"/>
                  </a:lnTo>
                  <a:lnTo>
                    <a:pt x="475" y="167"/>
                  </a:lnTo>
                  <a:lnTo>
                    <a:pt x="476" y="167"/>
                  </a:lnTo>
                  <a:lnTo>
                    <a:pt x="476" y="168"/>
                  </a:lnTo>
                  <a:lnTo>
                    <a:pt x="476" y="167"/>
                  </a:lnTo>
                  <a:lnTo>
                    <a:pt x="477" y="167"/>
                  </a:lnTo>
                  <a:lnTo>
                    <a:pt x="477" y="168"/>
                  </a:lnTo>
                  <a:lnTo>
                    <a:pt x="478" y="167"/>
                  </a:lnTo>
                  <a:lnTo>
                    <a:pt x="479" y="167"/>
                  </a:lnTo>
                  <a:lnTo>
                    <a:pt x="479" y="168"/>
                  </a:lnTo>
                  <a:lnTo>
                    <a:pt x="480" y="168"/>
                  </a:lnTo>
                  <a:lnTo>
                    <a:pt x="481" y="168"/>
                  </a:lnTo>
                  <a:lnTo>
                    <a:pt x="481" y="167"/>
                  </a:lnTo>
                  <a:lnTo>
                    <a:pt x="482" y="167"/>
                  </a:lnTo>
                  <a:lnTo>
                    <a:pt x="482" y="168"/>
                  </a:lnTo>
                  <a:lnTo>
                    <a:pt x="482" y="167"/>
                  </a:lnTo>
                  <a:lnTo>
                    <a:pt x="483" y="167"/>
                  </a:lnTo>
                  <a:lnTo>
                    <a:pt x="483" y="168"/>
                  </a:lnTo>
                  <a:lnTo>
                    <a:pt x="484" y="167"/>
                  </a:lnTo>
                  <a:lnTo>
                    <a:pt x="485" y="167"/>
                  </a:lnTo>
                  <a:lnTo>
                    <a:pt x="485" y="168"/>
                  </a:lnTo>
                  <a:lnTo>
                    <a:pt x="486" y="167"/>
                  </a:lnTo>
                  <a:lnTo>
                    <a:pt x="487" y="167"/>
                  </a:lnTo>
                  <a:lnTo>
                    <a:pt x="487" y="168"/>
                  </a:lnTo>
                  <a:lnTo>
                    <a:pt x="487" y="167"/>
                  </a:lnTo>
                  <a:lnTo>
                    <a:pt x="488" y="167"/>
                  </a:lnTo>
                  <a:lnTo>
                    <a:pt x="488" y="168"/>
                  </a:lnTo>
                  <a:lnTo>
                    <a:pt x="488" y="167"/>
                  </a:lnTo>
                  <a:lnTo>
                    <a:pt x="489" y="167"/>
                  </a:lnTo>
                  <a:lnTo>
                    <a:pt x="489" y="168"/>
                  </a:lnTo>
                  <a:lnTo>
                    <a:pt x="489" y="167"/>
                  </a:lnTo>
                  <a:lnTo>
                    <a:pt x="490" y="167"/>
                  </a:lnTo>
                  <a:lnTo>
                    <a:pt x="490" y="168"/>
                  </a:lnTo>
                  <a:lnTo>
                    <a:pt x="491" y="168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92" y="163"/>
                  </a:lnTo>
                  <a:lnTo>
                    <a:pt x="492" y="138"/>
                  </a:lnTo>
                  <a:lnTo>
                    <a:pt x="492" y="161"/>
                  </a:lnTo>
                  <a:lnTo>
                    <a:pt x="493" y="161"/>
                  </a:lnTo>
                  <a:lnTo>
                    <a:pt x="493" y="166"/>
                  </a:lnTo>
                  <a:lnTo>
                    <a:pt x="494" y="166"/>
                  </a:lnTo>
                  <a:lnTo>
                    <a:pt x="494" y="167"/>
                  </a:lnTo>
                  <a:lnTo>
                    <a:pt x="495" y="167"/>
                  </a:lnTo>
                  <a:lnTo>
                    <a:pt x="496" y="167"/>
                  </a:lnTo>
                  <a:lnTo>
                    <a:pt x="496" y="168"/>
                  </a:lnTo>
                  <a:lnTo>
                    <a:pt x="496" y="167"/>
                  </a:lnTo>
                  <a:lnTo>
                    <a:pt x="497" y="167"/>
                  </a:lnTo>
                  <a:lnTo>
                    <a:pt x="497" y="168"/>
                  </a:lnTo>
                  <a:lnTo>
                    <a:pt x="497" y="167"/>
                  </a:lnTo>
                  <a:lnTo>
                    <a:pt x="498" y="167"/>
                  </a:lnTo>
                  <a:lnTo>
                    <a:pt x="498" y="168"/>
                  </a:lnTo>
                  <a:lnTo>
                    <a:pt x="498" y="167"/>
                  </a:lnTo>
                  <a:lnTo>
                    <a:pt x="499" y="167"/>
                  </a:lnTo>
                  <a:lnTo>
                    <a:pt x="499" y="168"/>
                  </a:lnTo>
                  <a:lnTo>
                    <a:pt x="499" y="167"/>
                  </a:lnTo>
                  <a:lnTo>
                    <a:pt x="500" y="167"/>
                  </a:lnTo>
                  <a:lnTo>
                    <a:pt x="500" y="168"/>
                  </a:lnTo>
                  <a:lnTo>
                    <a:pt x="500" y="167"/>
                  </a:lnTo>
                  <a:lnTo>
                    <a:pt x="501" y="167"/>
                  </a:lnTo>
                  <a:lnTo>
                    <a:pt x="501" y="168"/>
                  </a:lnTo>
                  <a:lnTo>
                    <a:pt x="501" y="167"/>
                  </a:lnTo>
                  <a:lnTo>
                    <a:pt x="502" y="167"/>
                  </a:lnTo>
                  <a:lnTo>
                    <a:pt x="502" y="168"/>
                  </a:lnTo>
                  <a:lnTo>
                    <a:pt x="502" y="167"/>
                  </a:lnTo>
                  <a:lnTo>
                    <a:pt x="503" y="167"/>
                  </a:lnTo>
                  <a:lnTo>
                    <a:pt x="503" y="168"/>
                  </a:lnTo>
                  <a:lnTo>
                    <a:pt x="503" y="167"/>
                  </a:lnTo>
                  <a:lnTo>
                    <a:pt x="504" y="167"/>
                  </a:lnTo>
                  <a:lnTo>
                    <a:pt x="504" y="168"/>
                  </a:lnTo>
                  <a:lnTo>
                    <a:pt x="504" y="167"/>
                  </a:lnTo>
                  <a:lnTo>
                    <a:pt x="505" y="167"/>
                  </a:lnTo>
                  <a:lnTo>
                    <a:pt x="505" y="168"/>
                  </a:lnTo>
                  <a:lnTo>
                    <a:pt x="506" y="167"/>
                  </a:lnTo>
                  <a:lnTo>
                    <a:pt x="507" y="167"/>
                  </a:lnTo>
                  <a:lnTo>
                    <a:pt x="507" y="168"/>
                  </a:lnTo>
                  <a:lnTo>
                    <a:pt x="507" y="167"/>
                  </a:lnTo>
                  <a:lnTo>
                    <a:pt x="508" y="167"/>
                  </a:lnTo>
                  <a:lnTo>
                    <a:pt x="508" y="168"/>
                  </a:lnTo>
                  <a:lnTo>
                    <a:pt x="509" y="167"/>
                  </a:lnTo>
                  <a:lnTo>
                    <a:pt x="510" y="167"/>
                  </a:lnTo>
                  <a:lnTo>
                    <a:pt x="510" y="168"/>
                  </a:lnTo>
                  <a:lnTo>
                    <a:pt x="510" y="167"/>
                  </a:lnTo>
                  <a:lnTo>
                    <a:pt x="511" y="167"/>
                  </a:lnTo>
                  <a:lnTo>
                    <a:pt x="511" y="168"/>
                  </a:lnTo>
                  <a:lnTo>
                    <a:pt x="511" y="167"/>
                  </a:lnTo>
                  <a:lnTo>
                    <a:pt x="512" y="167"/>
                  </a:lnTo>
                  <a:lnTo>
                    <a:pt x="512" y="168"/>
                  </a:lnTo>
                  <a:lnTo>
                    <a:pt x="512" y="167"/>
                  </a:lnTo>
                  <a:lnTo>
                    <a:pt x="513" y="167"/>
                  </a:lnTo>
                  <a:lnTo>
                    <a:pt x="513" y="168"/>
                  </a:lnTo>
                  <a:lnTo>
                    <a:pt x="514" y="167"/>
                  </a:lnTo>
                  <a:lnTo>
                    <a:pt x="514" y="168"/>
                  </a:lnTo>
                  <a:lnTo>
                    <a:pt x="515" y="168"/>
                  </a:lnTo>
                  <a:lnTo>
                    <a:pt x="516" y="168"/>
                  </a:lnTo>
                  <a:lnTo>
                    <a:pt x="516" y="167"/>
                  </a:lnTo>
                  <a:lnTo>
                    <a:pt x="516" y="168"/>
                  </a:lnTo>
                  <a:lnTo>
                    <a:pt x="517" y="168"/>
                  </a:lnTo>
                  <a:lnTo>
                    <a:pt x="518" y="168"/>
                  </a:lnTo>
                  <a:lnTo>
                    <a:pt x="519" y="168"/>
                  </a:lnTo>
                  <a:lnTo>
                    <a:pt x="519" y="167"/>
                  </a:lnTo>
                  <a:lnTo>
                    <a:pt x="520" y="167"/>
                  </a:lnTo>
                  <a:lnTo>
                    <a:pt x="520" y="168"/>
                  </a:lnTo>
                  <a:lnTo>
                    <a:pt x="521" y="167"/>
                  </a:lnTo>
                  <a:lnTo>
                    <a:pt x="522" y="167"/>
                  </a:lnTo>
                  <a:lnTo>
                    <a:pt x="523" y="167"/>
                  </a:lnTo>
                  <a:lnTo>
                    <a:pt x="523" y="168"/>
                  </a:lnTo>
                  <a:lnTo>
                    <a:pt x="524" y="168"/>
                  </a:lnTo>
                  <a:lnTo>
                    <a:pt x="525" y="168"/>
                  </a:lnTo>
                  <a:lnTo>
                    <a:pt x="525" y="167"/>
                  </a:lnTo>
                  <a:lnTo>
                    <a:pt x="526" y="167"/>
                  </a:lnTo>
                  <a:lnTo>
                    <a:pt x="526" y="168"/>
                  </a:lnTo>
                  <a:lnTo>
                    <a:pt x="526" y="167"/>
                  </a:lnTo>
                  <a:lnTo>
                    <a:pt x="527" y="167"/>
                  </a:lnTo>
                  <a:lnTo>
                    <a:pt x="527" y="168"/>
                  </a:lnTo>
                  <a:lnTo>
                    <a:pt x="527" y="167"/>
                  </a:lnTo>
                  <a:lnTo>
                    <a:pt x="528" y="167"/>
                  </a:lnTo>
                  <a:lnTo>
                    <a:pt x="528" y="168"/>
                  </a:lnTo>
                  <a:lnTo>
                    <a:pt x="529" y="168"/>
                  </a:lnTo>
                  <a:lnTo>
                    <a:pt x="530" y="168"/>
                  </a:lnTo>
                  <a:lnTo>
                    <a:pt x="530" y="167"/>
                  </a:lnTo>
                  <a:lnTo>
                    <a:pt x="531" y="167"/>
                  </a:lnTo>
                  <a:lnTo>
                    <a:pt x="531" y="168"/>
                  </a:lnTo>
                  <a:lnTo>
                    <a:pt x="531" y="167"/>
                  </a:lnTo>
                  <a:lnTo>
                    <a:pt x="532" y="167"/>
                  </a:lnTo>
                  <a:lnTo>
                    <a:pt x="532" y="168"/>
                  </a:lnTo>
                  <a:lnTo>
                    <a:pt x="533" y="167"/>
                  </a:lnTo>
                  <a:lnTo>
                    <a:pt x="534" y="167"/>
                  </a:lnTo>
                  <a:lnTo>
                    <a:pt x="534" y="168"/>
                  </a:lnTo>
                  <a:lnTo>
                    <a:pt x="535" y="168"/>
                  </a:lnTo>
                  <a:lnTo>
                    <a:pt x="536" y="168"/>
                  </a:lnTo>
                  <a:lnTo>
                    <a:pt x="536" y="135"/>
                  </a:lnTo>
                  <a:lnTo>
                    <a:pt x="536" y="146"/>
                  </a:lnTo>
                  <a:lnTo>
                    <a:pt x="537" y="146"/>
                  </a:lnTo>
                  <a:lnTo>
                    <a:pt x="537" y="160"/>
                  </a:lnTo>
                  <a:lnTo>
                    <a:pt x="537" y="163"/>
                  </a:lnTo>
                  <a:lnTo>
                    <a:pt x="538" y="163"/>
                  </a:lnTo>
                  <a:lnTo>
                    <a:pt x="538" y="166"/>
                  </a:lnTo>
                  <a:lnTo>
                    <a:pt x="539" y="166"/>
                  </a:lnTo>
                  <a:lnTo>
                    <a:pt x="539" y="167"/>
                  </a:lnTo>
                  <a:lnTo>
                    <a:pt x="540" y="167"/>
                  </a:lnTo>
                  <a:lnTo>
                    <a:pt x="540" y="168"/>
                  </a:lnTo>
                  <a:lnTo>
                    <a:pt x="541" y="168"/>
                  </a:lnTo>
                  <a:lnTo>
                    <a:pt x="542" y="168"/>
                  </a:lnTo>
                  <a:lnTo>
                    <a:pt x="542" y="167"/>
                  </a:lnTo>
                  <a:lnTo>
                    <a:pt x="542" y="168"/>
                  </a:lnTo>
                  <a:lnTo>
                    <a:pt x="543" y="168"/>
                  </a:lnTo>
                  <a:lnTo>
                    <a:pt x="544" y="168"/>
                  </a:lnTo>
                  <a:lnTo>
                    <a:pt x="544" y="167"/>
                  </a:lnTo>
                  <a:lnTo>
                    <a:pt x="545" y="167"/>
                  </a:lnTo>
                  <a:lnTo>
                    <a:pt x="545" y="168"/>
                  </a:lnTo>
                  <a:lnTo>
                    <a:pt x="545" y="167"/>
                  </a:lnTo>
                  <a:lnTo>
                    <a:pt x="546" y="167"/>
                  </a:lnTo>
                  <a:lnTo>
                    <a:pt x="546" y="168"/>
                  </a:lnTo>
                  <a:lnTo>
                    <a:pt x="546" y="167"/>
                  </a:lnTo>
                  <a:lnTo>
                    <a:pt x="547" y="167"/>
                  </a:lnTo>
                  <a:lnTo>
                    <a:pt x="547" y="168"/>
                  </a:lnTo>
                  <a:lnTo>
                    <a:pt x="547" y="167"/>
                  </a:lnTo>
                  <a:lnTo>
                    <a:pt x="548" y="167"/>
                  </a:lnTo>
                  <a:lnTo>
                    <a:pt x="548" y="168"/>
                  </a:lnTo>
                  <a:lnTo>
                    <a:pt x="548" y="167"/>
                  </a:lnTo>
                  <a:lnTo>
                    <a:pt x="549" y="167"/>
                  </a:lnTo>
                  <a:lnTo>
                    <a:pt x="549" y="168"/>
                  </a:lnTo>
                  <a:lnTo>
                    <a:pt x="549" y="167"/>
                  </a:lnTo>
                  <a:lnTo>
                    <a:pt x="550" y="167"/>
                  </a:lnTo>
                  <a:lnTo>
                    <a:pt x="550" y="168"/>
                  </a:lnTo>
                  <a:lnTo>
                    <a:pt x="551" y="168"/>
                  </a:lnTo>
                  <a:lnTo>
                    <a:pt x="552" y="168"/>
                  </a:lnTo>
                  <a:lnTo>
                    <a:pt x="552" y="167"/>
                  </a:lnTo>
                  <a:lnTo>
                    <a:pt x="553" y="167"/>
                  </a:lnTo>
                  <a:lnTo>
                    <a:pt x="553" y="168"/>
                  </a:lnTo>
                  <a:lnTo>
                    <a:pt x="554" y="168"/>
                  </a:lnTo>
                  <a:lnTo>
                    <a:pt x="555" y="168"/>
                  </a:lnTo>
                  <a:lnTo>
                    <a:pt x="555" y="167"/>
                  </a:lnTo>
                  <a:lnTo>
                    <a:pt x="555" y="168"/>
                  </a:lnTo>
                  <a:lnTo>
                    <a:pt x="556" y="168"/>
                  </a:lnTo>
                  <a:lnTo>
                    <a:pt x="557" y="168"/>
                  </a:lnTo>
                  <a:lnTo>
                    <a:pt x="557" y="160"/>
                  </a:lnTo>
                  <a:lnTo>
                    <a:pt x="557" y="166"/>
                  </a:lnTo>
                  <a:lnTo>
                    <a:pt x="558" y="166"/>
                  </a:lnTo>
                  <a:lnTo>
                    <a:pt x="558" y="167"/>
                  </a:lnTo>
                  <a:lnTo>
                    <a:pt x="559" y="167"/>
                  </a:lnTo>
                  <a:lnTo>
                    <a:pt x="559" y="168"/>
                  </a:lnTo>
                  <a:lnTo>
                    <a:pt x="559" y="167"/>
                  </a:lnTo>
                  <a:lnTo>
                    <a:pt x="560" y="167"/>
                  </a:lnTo>
                  <a:lnTo>
                    <a:pt x="560" y="168"/>
                  </a:lnTo>
                  <a:lnTo>
                    <a:pt x="560" y="167"/>
                  </a:lnTo>
                  <a:lnTo>
                    <a:pt x="561" y="167"/>
                  </a:lnTo>
                  <a:lnTo>
                    <a:pt x="561" y="168"/>
                  </a:lnTo>
                  <a:lnTo>
                    <a:pt x="561" y="167"/>
                  </a:lnTo>
                  <a:lnTo>
                    <a:pt x="562" y="167"/>
                  </a:lnTo>
                  <a:lnTo>
                    <a:pt x="562" y="168"/>
                  </a:lnTo>
                  <a:lnTo>
                    <a:pt x="563" y="168"/>
                  </a:lnTo>
                  <a:lnTo>
                    <a:pt x="564" y="168"/>
                  </a:lnTo>
                  <a:lnTo>
                    <a:pt x="565" y="168"/>
                  </a:lnTo>
                  <a:lnTo>
                    <a:pt x="566" y="168"/>
                  </a:lnTo>
                  <a:lnTo>
                    <a:pt x="567" y="168"/>
                  </a:lnTo>
                  <a:lnTo>
                    <a:pt x="567" y="167"/>
                  </a:lnTo>
                  <a:lnTo>
                    <a:pt x="567" y="168"/>
                  </a:lnTo>
                  <a:lnTo>
                    <a:pt x="568" y="168"/>
                  </a:lnTo>
                  <a:lnTo>
                    <a:pt x="569" y="168"/>
                  </a:lnTo>
                  <a:lnTo>
                    <a:pt x="570" y="168"/>
                  </a:lnTo>
                  <a:lnTo>
                    <a:pt x="571" y="168"/>
                  </a:lnTo>
                  <a:lnTo>
                    <a:pt x="572" y="168"/>
                  </a:lnTo>
                  <a:lnTo>
                    <a:pt x="573" y="168"/>
                  </a:lnTo>
                  <a:lnTo>
                    <a:pt x="574" y="168"/>
                  </a:lnTo>
                  <a:lnTo>
                    <a:pt x="575" y="168"/>
                  </a:lnTo>
                  <a:lnTo>
                    <a:pt x="576" y="168"/>
                  </a:lnTo>
                  <a:lnTo>
                    <a:pt x="577" y="168"/>
                  </a:lnTo>
                  <a:lnTo>
                    <a:pt x="577" y="167"/>
                  </a:lnTo>
                  <a:lnTo>
                    <a:pt x="578" y="167"/>
                  </a:lnTo>
                  <a:lnTo>
                    <a:pt x="578" y="168"/>
                  </a:lnTo>
                  <a:lnTo>
                    <a:pt x="578" y="167"/>
                  </a:lnTo>
                  <a:lnTo>
                    <a:pt x="579" y="167"/>
                  </a:lnTo>
                  <a:lnTo>
                    <a:pt x="579" y="168"/>
                  </a:lnTo>
                  <a:lnTo>
                    <a:pt x="580" y="168"/>
                  </a:lnTo>
                  <a:lnTo>
                    <a:pt x="581" y="168"/>
                  </a:lnTo>
                  <a:lnTo>
                    <a:pt x="581" y="162"/>
                  </a:lnTo>
                  <a:lnTo>
                    <a:pt x="581" y="166"/>
                  </a:lnTo>
                  <a:lnTo>
                    <a:pt x="582" y="166"/>
                  </a:lnTo>
                  <a:lnTo>
                    <a:pt x="582" y="167"/>
                  </a:lnTo>
                  <a:lnTo>
                    <a:pt x="582" y="168"/>
                  </a:lnTo>
                  <a:lnTo>
                    <a:pt x="583" y="168"/>
                  </a:lnTo>
                  <a:lnTo>
                    <a:pt x="584" y="168"/>
                  </a:lnTo>
                  <a:lnTo>
                    <a:pt x="585" y="168"/>
                  </a:lnTo>
                  <a:lnTo>
                    <a:pt x="586" y="168"/>
                  </a:lnTo>
                  <a:lnTo>
                    <a:pt x="587" y="168"/>
                  </a:lnTo>
                  <a:lnTo>
                    <a:pt x="588" y="168"/>
                  </a:lnTo>
                  <a:lnTo>
                    <a:pt x="589" y="168"/>
                  </a:lnTo>
                  <a:lnTo>
                    <a:pt x="589" y="167"/>
                  </a:lnTo>
                  <a:lnTo>
                    <a:pt x="590" y="167"/>
                  </a:lnTo>
                  <a:lnTo>
                    <a:pt x="590" y="168"/>
                  </a:lnTo>
                  <a:lnTo>
                    <a:pt x="591" y="168"/>
                  </a:lnTo>
                  <a:lnTo>
                    <a:pt x="592" y="168"/>
                  </a:lnTo>
                  <a:lnTo>
                    <a:pt x="593" y="168"/>
                  </a:lnTo>
                  <a:lnTo>
                    <a:pt x="594" y="168"/>
                  </a:lnTo>
                  <a:lnTo>
                    <a:pt x="595" y="168"/>
                  </a:lnTo>
                  <a:lnTo>
                    <a:pt x="596" y="168"/>
                  </a:lnTo>
                  <a:lnTo>
                    <a:pt x="597" y="168"/>
                  </a:lnTo>
                  <a:lnTo>
                    <a:pt x="598" y="168"/>
                  </a:lnTo>
                  <a:lnTo>
                    <a:pt x="599" y="168"/>
                  </a:lnTo>
                  <a:lnTo>
                    <a:pt x="599" y="167"/>
                  </a:lnTo>
                  <a:lnTo>
                    <a:pt x="599" y="168"/>
                  </a:lnTo>
                  <a:lnTo>
                    <a:pt x="600" y="168"/>
                  </a:lnTo>
                  <a:lnTo>
                    <a:pt x="601" y="168"/>
                  </a:lnTo>
                  <a:lnTo>
                    <a:pt x="602" y="168"/>
                  </a:lnTo>
                  <a:lnTo>
                    <a:pt x="603" y="168"/>
                  </a:lnTo>
                  <a:lnTo>
                    <a:pt x="604" y="168"/>
                  </a:lnTo>
                  <a:lnTo>
                    <a:pt x="605" y="168"/>
                  </a:lnTo>
                  <a:lnTo>
                    <a:pt x="606" y="168"/>
                  </a:lnTo>
                  <a:lnTo>
                    <a:pt x="607" y="168"/>
                  </a:lnTo>
                  <a:lnTo>
                    <a:pt x="608" y="168"/>
                  </a:lnTo>
                  <a:lnTo>
                    <a:pt x="609" y="168"/>
                  </a:lnTo>
                  <a:lnTo>
                    <a:pt x="610" y="168"/>
                  </a:lnTo>
                  <a:lnTo>
                    <a:pt x="611" y="168"/>
                  </a:lnTo>
                  <a:lnTo>
                    <a:pt x="612" y="168"/>
                  </a:lnTo>
                  <a:lnTo>
                    <a:pt x="613" y="168"/>
                  </a:lnTo>
                  <a:lnTo>
                    <a:pt x="614" y="168"/>
                  </a:lnTo>
                  <a:lnTo>
                    <a:pt x="615" y="168"/>
                  </a:lnTo>
                  <a:lnTo>
                    <a:pt x="616" y="168"/>
                  </a:lnTo>
                  <a:lnTo>
                    <a:pt x="617" y="168"/>
                  </a:lnTo>
                  <a:lnTo>
                    <a:pt x="618" y="168"/>
                  </a:lnTo>
                  <a:lnTo>
                    <a:pt x="619" y="168"/>
                  </a:lnTo>
                  <a:lnTo>
                    <a:pt x="620" y="168"/>
                  </a:lnTo>
                  <a:lnTo>
                    <a:pt x="621" y="168"/>
                  </a:lnTo>
                  <a:lnTo>
                    <a:pt x="622" y="168"/>
                  </a:lnTo>
                  <a:lnTo>
                    <a:pt x="623" y="168"/>
                  </a:lnTo>
                  <a:lnTo>
                    <a:pt x="624" y="168"/>
                  </a:lnTo>
                  <a:lnTo>
                    <a:pt x="625" y="168"/>
                  </a:lnTo>
                  <a:lnTo>
                    <a:pt x="626" y="168"/>
                  </a:lnTo>
                  <a:lnTo>
                    <a:pt x="627" y="168"/>
                  </a:lnTo>
                  <a:lnTo>
                    <a:pt x="628" y="168"/>
                  </a:lnTo>
                  <a:lnTo>
                    <a:pt x="629" y="168"/>
                  </a:lnTo>
                  <a:lnTo>
                    <a:pt x="630" y="168"/>
                  </a:lnTo>
                  <a:lnTo>
                    <a:pt x="631" y="168"/>
                  </a:lnTo>
                  <a:lnTo>
                    <a:pt x="632" y="168"/>
                  </a:lnTo>
                  <a:lnTo>
                    <a:pt x="633" y="168"/>
                  </a:lnTo>
                  <a:lnTo>
                    <a:pt x="634" y="168"/>
                  </a:lnTo>
                  <a:lnTo>
                    <a:pt x="635" y="168"/>
                  </a:lnTo>
                  <a:lnTo>
                    <a:pt x="636" y="168"/>
                  </a:lnTo>
                  <a:lnTo>
                    <a:pt x="637" y="168"/>
                  </a:lnTo>
                  <a:lnTo>
                    <a:pt x="638" y="168"/>
                  </a:lnTo>
                  <a:lnTo>
                    <a:pt x="639" y="168"/>
                  </a:lnTo>
                  <a:lnTo>
                    <a:pt x="639" y="167"/>
                  </a:lnTo>
                  <a:lnTo>
                    <a:pt x="640" y="167"/>
                  </a:lnTo>
                  <a:lnTo>
                    <a:pt x="640" y="168"/>
                  </a:lnTo>
                  <a:lnTo>
                    <a:pt x="640" y="167"/>
                  </a:lnTo>
                  <a:lnTo>
                    <a:pt x="641" y="167"/>
                  </a:lnTo>
                  <a:lnTo>
                    <a:pt x="641" y="168"/>
                  </a:lnTo>
                  <a:lnTo>
                    <a:pt x="641" y="167"/>
                  </a:lnTo>
                  <a:lnTo>
                    <a:pt x="642" y="167"/>
                  </a:lnTo>
                  <a:lnTo>
                    <a:pt x="642" y="168"/>
                  </a:lnTo>
                  <a:lnTo>
                    <a:pt x="643" y="168"/>
                  </a:lnTo>
                  <a:lnTo>
                    <a:pt x="644" y="168"/>
                  </a:lnTo>
                  <a:lnTo>
                    <a:pt x="645" y="168"/>
                  </a:lnTo>
                  <a:lnTo>
                    <a:pt x="646" y="168"/>
                  </a:lnTo>
                  <a:lnTo>
                    <a:pt x="647" y="168"/>
                  </a:lnTo>
                  <a:lnTo>
                    <a:pt x="648" y="168"/>
                  </a:lnTo>
                  <a:lnTo>
                    <a:pt x="649" y="168"/>
                  </a:lnTo>
                  <a:lnTo>
                    <a:pt x="650" y="168"/>
                  </a:lnTo>
                  <a:lnTo>
                    <a:pt x="651" y="168"/>
                  </a:lnTo>
                  <a:lnTo>
                    <a:pt x="652" y="168"/>
                  </a:lnTo>
                  <a:lnTo>
                    <a:pt x="653" y="168"/>
                  </a:lnTo>
                  <a:lnTo>
                    <a:pt x="654" y="168"/>
                  </a:lnTo>
                  <a:lnTo>
                    <a:pt x="655" y="168"/>
                  </a:lnTo>
                  <a:lnTo>
                    <a:pt x="656" y="168"/>
                  </a:lnTo>
                  <a:lnTo>
                    <a:pt x="657" y="168"/>
                  </a:lnTo>
                  <a:lnTo>
                    <a:pt x="658" y="168"/>
                  </a:lnTo>
                  <a:lnTo>
                    <a:pt x="659" y="168"/>
                  </a:lnTo>
                  <a:lnTo>
                    <a:pt x="660" y="168"/>
                  </a:lnTo>
                  <a:lnTo>
                    <a:pt x="661" y="168"/>
                  </a:lnTo>
                  <a:lnTo>
                    <a:pt x="662" y="168"/>
                  </a:lnTo>
                  <a:lnTo>
                    <a:pt x="663" y="168"/>
                  </a:lnTo>
                  <a:lnTo>
                    <a:pt x="664" y="168"/>
                  </a:lnTo>
                  <a:lnTo>
                    <a:pt x="665" y="168"/>
                  </a:lnTo>
                  <a:lnTo>
                    <a:pt x="666" y="168"/>
                  </a:lnTo>
                  <a:lnTo>
                    <a:pt x="667" y="168"/>
                  </a:lnTo>
                  <a:lnTo>
                    <a:pt x="668" y="168"/>
                  </a:lnTo>
                  <a:lnTo>
                    <a:pt x="669" y="168"/>
                  </a:lnTo>
                  <a:lnTo>
                    <a:pt x="669" y="167"/>
                  </a:lnTo>
                  <a:lnTo>
                    <a:pt x="670" y="167"/>
                  </a:lnTo>
                  <a:lnTo>
                    <a:pt x="670" y="168"/>
                  </a:lnTo>
                  <a:lnTo>
                    <a:pt x="670" y="167"/>
                  </a:lnTo>
                  <a:lnTo>
                    <a:pt x="671" y="167"/>
                  </a:lnTo>
                  <a:lnTo>
                    <a:pt x="671" y="168"/>
                  </a:lnTo>
                  <a:lnTo>
                    <a:pt x="672" y="168"/>
                  </a:lnTo>
                  <a:lnTo>
                    <a:pt x="673" y="168"/>
                  </a:lnTo>
                  <a:lnTo>
                    <a:pt x="674" y="168"/>
                  </a:lnTo>
                  <a:lnTo>
                    <a:pt x="675" y="168"/>
                  </a:lnTo>
                  <a:lnTo>
                    <a:pt x="676" y="168"/>
                  </a:lnTo>
                  <a:lnTo>
                    <a:pt x="677" y="168"/>
                  </a:lnTo>
                  <a:lnTo>
                    <a:pt x="678" y="168"/>
                  </a:lnTo>
                  <a:lnTo>
                    <a:pt x="679" y="168"/>
                  </a:lnTo>
                  <a:lnTo>
                    <a:pt x="680" y="168"/>
                  </a:lnTo>
                  <a:lnTo>
                    <a:pt x="681" y="168"/>
                  </a:lnTo>
                  <a:lnTo>
                    <a:pt x="681" y="167"/>
                  </a:lnTo>
                  <a:lnTo>
                    <a:pt x="682" y="167"/>
                  </a:lnTo>
                  <a:lnTo>
                    <a:pt x="683" y="167"/>
                  </a:lnTo>
                  <a:lnTo>
                    <a:pt x="683" y="168"/>
                  </a:lnTo>
                  <a:lnTo>
                    <a:pt x="684" y="168"/>
                  </a:lnTo>
                  <a:lnTo>
                    <a:pt x="685" y="168"/>
                  </a:lnTo>
                  <a:lnTo>
                    <a:pt x="686" y="168"/>
                  </a:lnTo>
                  <a:lnTo>
                    <a:pt x="687" y="168"/>
                  </a:lnTo>
                  <a:lnTo>
                    <a:pt x="688" y="168"/>
                  </a:lnTo>
                  <a:lnTo>
                    <a:pt x="689" y="168"/>
                  </a:lnTo>
                  <a:lnTo>
                    <a:pt x="690" y="168"/>
                  </a:lnTo>
                  <a:lnTo>
                    <a:pt x="691" y="168"/>
                  </a:lnTo>
                  <a:lnTo>
                    <a:pt x="692" y="168"/>
                  </a:lnTo>
                  <a:lnTo>
                    <a:pt x="693" y="168"/>
                  </a:lnTo>
                  <a:lnTo>
                    <a:pt x="694" y="168"/>
                  </a:lnTo>
                  <a:lnTo>
                    <a:pt x="695" y="168"/>
                  </a:lnTo>
                  <a:lnTo>
                    <a:pt x="696" y="168"/>
                  </a:lnTo>
                  <a:lnTo>
                    <a:pt x="697" y="168"/>
                  </a:lnTo>
                  <a:lnTo>
                    <a:pt x="698" y="168"/>
                  </a:lnTo>
                  <a:lnTo>
                    <a:pt x="699" y="168"/>
                  </a:lnTo>
                  <a:lnTo>
                    <a:pt x="700" y="168"/>
                  </a:lnTo>
                  <a:lnTo>
                    <a:pt x="701" y="168"/>
                  </a:lnTo>
                  <a:lnTo>
                    <a:pt x="702" y="168"/>
                  </a:lnTo>
                  <a:lnTo>
                    <a:pt x="703" y="168"/>
                  </a:lnTo>
                  <a:lnTo>
                    <a:pt x="704" y="168"/>
                  </a:lnTo>
                  <a:lnTo>
                    <a:pt x="705" y="168"/>
                  </a:lnTo>
                  <a:lnTo>
                    <a:pt x="706" y="168"/>
                  </a:lnTo>
                  <a:lnTo>
                    <a:pt x="707" y="168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10" y="168"/>
                  </a:lnTo>
                  <a:lnTo>
                    <a:pt x="711" y="168"/>
                  </a:lnTo>
                  <a:lnTo>
                    <a:pt x="712" y="168"/>
                  </a:lnTo>
                  <a:lnTo>
                    <a:pt x="713" y="168"/>
                  </a:lnTo>
                  <a:lnTo>
                    <a:pt x="713" y="167"/>
                  </a:lnTo>
                  <a:lnTo>
                    <a:pt x="714" y="167"/>
                  </a:lnTo>
                  <a:lnTo>
                    <a:pt x="714" y="166"/>
                  </a:lnTo>
                  <a:lnTo>
                    <a:pt x="714" y="168"/>
                  </a:lnTo>
                  <a:lnTo>
                    <a:pt x="715" y="168"/>
                  </a:lnTo>
                  <a:lnTo>
                    <a:pt x="716" y="168"/>
                  </a:lnTo>
                  <a:lnTo>
                    <a:pt x="717" y="168"/>
                  </a:lnTo>
                  <a:lnTo>
                    <a:pt x="718" y="168"/>
                  </a:lnTo>
                  <a:lnTo>
                    <a:pt x="719" y="168"/>
                  </a:lnTo>
                  <a:lnTo>
                    <a:pt x="720" y="168"/>
                  </a:lnTo>
                  <a:lnTo>
                    <a:pt x="721" y="168"/>
                  </a:lnTo>
                  <a:lnTo>
                    <a:pt x="722" y="168"/>
                  </a:lnTo>
                  <a:lnTo>
                    <a:pt x="722" y="167"/>
                  </a:lnTo>
                  <a:lnTo>
                    <a:pt x="723" y="167"/>
                  </a:lnTo>
                  <a:lnTo>
                    <a:pt x="723" y="168"/>
                  </a:lnTo>
                  <a:lnTo>
                    <a:pt x="724" y="168"/>
                  </a:lnTo>
                  <a:lnTo>
                    <a:pt x="725" y="168"/>
                  </a:lnTo>
                  <a:lnTo>
                    <a:pt x="726" y="168"/>
                  </a:lnTo>
                  <a:lnTo>
                    <a:pt x="727" y="168"/>
                  </a:lnTo>
                  <a:lnTo>
                    <a:pt x="728" y="168"/>
                  </a:lnTo>
                  <a:lnTo>
                    <a:pt x="729" y="168"/>
                  </a:lnTo>
                  <a:lnTo>
                    <a:pt x="730" y="168"/>
                  </a:lnTo>
                  <a:lnTo>
                    <a:pt x="731" y="168"/>
                  </a:lnTo>
                  <a:lnTo>
                    <a:pt x="732" y="168"/>
                  </a:lnTo>
                  <a:lnTo>
                    <a:pt x="733" y="168"/>
                  </a:lnTo>
                  <a:lnTo>
                    <a:pt x="734" y="168"/>
                  </a:lnTo>
                  <a:lnTo>
                    <a:pt x="735" y="168"/>
                  </a:lnTo>
                  <a:lnTo>
                    <a:pt x="736" y="168"/>
                  </a:lnTo>
                  <a:lnTo>
                    <a:pt x="737" y="168"/>
                  </a:lnTo>
                  <a:lnTo>
                    <a:pt x="738" y="168"/>
                  </a:lnTo>
                  <a:lnTo>
                    <a:pt x="739" y="168"/>
                  </a:lnTo>
                  <a:lnTo>
                    <a:pt x="740" y="168"/>
                  </a:lnTo>
                  <a:lnTo>
                    <a:pt x="741" y="168"/>
                  </a:lnTo>
                  <a:lnTo>
                    <a:pt x="742" y="168"/>
                  </a:lnTo>
                  <a:lnTo>
                    <a:pt x="743" y="168"/>
                  </a:lnTo>
                  <a:lnTo>
                    <a:pt x="744" y="168"/>
                  </a:lnTo>
                  <a:lnTo>
                    <a:pt x="745" y="168"/>
                  </a:lnTo>
                  <a:lnTo>
                    <a:pt x="746" y="168"/>
                  </a:lnTo>
                  <a:lnTo>
                    <a:pt x="747" y="168"/>
                  </a:lnTo>
                  <a:lnTo>
                    <a:pt x="748" y="168"/>
                  </a:lnTo>
                  <a:lnTo>
                    <a:pt x="749" y="168"/>
                  </a:lnTo>
                  <a:lnTo>
                    <a:pt x="750" y="168"/>
                  </a:lnTo>
                  <a:lnTo>
                    <a:pt x="751" y="168"/>
                  </a:lnTo>
                  <a:lnTo>
                    <a:pt x="752" y="168"/>
                  </a:lnTo>
                  <a:lnTo>
                    <a:pt x="753" y="168"/>
                  </a:lnTo>
                  <a:lnTo>
                    <a:pt x="754" y="168"/>
                  </a:lnTo>
                  <a:lnTo>
                    <a:pt x="755" y="168"/>
                  </a:lnTo>
                  <a:lnTo>
                    <a:pt x="756" y="168"/>
                  </a:lnTo>
                  <a:lnTo>
                    <a:pt x="757" y="168"/>
                  </a:lnTo>
                  <a:lnTo>
                    <a:pt x="758" y="168"/>
                  </a:lnTo>
                  <a:lnTo>
                    <a:pt x="758" y="161"/>
                  </a:lnTo>
                  <a:lnTo>
                    <a:pt x="758" y="162"/>
                  </a:lnTo>
                  <a:lnTo>
                    <a:pt x="759" y="162"/>
                  </a:lnTo>
                  <a:lnTo>
                    <a:pt x="759" y="164"/>
                  </a:lnTo>
                  <a:lnTo>
                    <a:pt x="759" y="166"/>
                  </a:lnTo>
                  <a:lnTo>
                    <a:pt x="760" y="166"/>
                  </a:lnTo>
                  <a:lnTo>
                    <a:pt x="760" y="167"/>
                  </a:lnTo>
                  <a:lnTo>
                    <a:pt x="760" y="168"/>
                  </a:lnTo>
                  <a:lnTo>
                    <a:pt x="761" y="168"/>
                  </a:lnTo>
                  <a:lnTo>
                    <a:pt x="762" y="168"/>
                  </a:lnTo>
                  <a:lnTo>
                    <a:pt x="763" y="168"/>
                  </a:lnTo>
                  <a:lnTo>
                    <a:pt x="764" y="168"/>
                  </a:lnTo>
                  <a:lnTo>
                    <a:pt x="765" y="168"/>
                  </a:lnTo>
                  <a:lnTo>
                    <a:pt x="766" y="168"/>
                  </a:lnTo>
                  <a:lnTo>
                    <a:pt x="767" y="168"/>
                  </a:lnTo>
                  <a:lnTo>
                    <a:pt x="768" y="168"/>
                  </a:lnTo>
                  <a:lnTo>
                    <a:pt x="769" y="168"/>
                  </a:lnTo>
                  <a:lnTo>
                    <a:pt x="770" y="168"/>
                  </a:lnTo>
                  <a:lnTo>
                    <a:pt x="771" y="168"/>
                  </a:lnTo>
                  <a:lnTo>
                    <a:pt x="772" y="168"/>
                  </a:lnTo>
                  <a:lnTo>
                    <a:pt x="773" y="168"/>
                  </a:lnTo>
                  <a:lnTo>
                    <a:pt x="774" y="168"/>
                  </a:lnTo>
                  <a:lnTo>
                    <a:pt x="775" y="168"/>
                  </a:lnTo>
                  <a:lnTo>
                    <a:pt x="776" y="168"/>
                  </a:lnTo>
                  <a:lnTo>
                    <a:pt x="777" y="168"/>
                  </a:lnTo>
                  <a:lnTo>
                    <a:pt x="778" y="168"/>
                  </a:lnTo>
                  <a:lnTo>
                    <a:pt x="779" y="168"/>
                  </a:lnTo>
                  <a:lnTo>
                    <a:pt x="780" y="168"/>
                  </a:lnTo>
                  <a:lnTo>
                    <a:pt x="781" y="168"/>
                  </a:lnTo>
                  <a:lnTo>
                    <a:pt x="782" y="168"/>
                  </a:lnTo>
                  <a:lnTo>
                    <a:pt x="783" y="168"/>
                  </a:lnTo>
                  <a:lnTo>
                    <a:pt x="784" y="168"/>
                  </a:lnTo>
                  <a:lnTo>
                    <a:pt x="785" y="168"/>
                  </a:lnTo>
                  <a:lnTo>
                    <a:pt x="786" y="168"/>
                  </a:lnTo>
                  <a:lnTo>
                    <a:pt x="787" y="168"/>
                  </a:lnTo>
                  <a:lnTo>
                    <a:pt x="788" y="168"/>
                  </a:lnTo>
                  <a:lnTo>
                    <a:pt x="789" y="168"/>
                  </a:lnTo>
                  <a:lnTo>
                    <a:pt x="790" y="168"/>
                  </a:lnTo>
                  <a:lnTo>
                    <a:pt x="791" y="168"/>
                  </a:lnTo>
                  <a:lnTo>
                    <a:pt x="792" y="168"/>
                  </a:lnTo>
                  <a:lnTo>
                    <a:pt x="793" y="168"/>
                  </a:lnTo>
                  <a:lnTo>
                    <a:pt x="794" y="168"/>
                  </a:lnTo>
                  <a:lnTo>
                    <a:pt x="795" y="168"/>
                  </a:lnTo>
                  <a:lnTo>
                    <a:pt x="796" y="168"/>
                  </a:lnTo>
                  <a:lnTo>
                    <a:pt x="797" y="168"/>
                  </a:lnTo>
                  <a:lnTo>
                    <a:pt x="798" y="168"/>
                  </a:lnTo>
                  <a:lnTo>
                    <a:pt x="799" y="168"/>
                  </a:lnTo>
                  <a:lnTo>
                    <a:pt x="800" y="168"/>
                  </a:lnTo>
                  <a:lnTo>
                    <a:pt x="801" y="168"/>
                  </a:lnTo>
                  <a:lnTo>
                    <a:pt x="802" y="168"/>
                  </a:lnTo>
                  <a:lnTo>
                    <a:pt x="803" y="168"/>
                  </a:lnTo>
                  <a:lnTo>
                    <a:pt x="803" y="162"/>
                  </a:lnTo>
                  <a:lnTo>
                    <a:pt x="803" y="167"/>
                  </a:lnTo>
                  <a:lnTo>
                    <a:pt x="804" y="167"/>
                  </a:lnTo>
                  <a:lnTo>
                    <a:pt x="805" y="167"/>
                  </a:lnTo>
                  <a:lnTo>
                    <a:pt x="805" y="168"/>
                  </a:lnTo>
                  <a:lnTo>
                    <a:pt x="806" y="168"/>
                  </a:lnTo>
                  <a:lnTo>
                    <a:pt x="807" y="168"/>
                  </a:lnTo>
                  <a:lnTo>
                    <a:pt x="808" y="168"/>
                  </a:lnTo>
                  <a:lnTo>
                    <a:pt x="809" y="168"/>
                  </a:lnTo>
                  <a:lnTo>
                    <a:pt x="810" y="168"/>
                  </a:lnTo>
                  <a:lnTo>
                    <a:pt x="811" y="168"/>
                  </a:lnTo>
                  <a:lnTo>
                    <a:pt x="812" y="168"/>
                  </a:lnTo>
                  <a:lnTo>
                    <a:pt x="813" y="168"/>
                  </a:lnTo>
                  <a:lnTo>
                    <a:pt x="814" y="168"/>
                  </a:lnTo>
                  <a:lnTo>
                    <a:pt x="815" y="168"/>
                  </a:lnTo>
                  <a:lnTo>
                    <a:pt x="816" y="168"/>
                  </a:lnTo>
                  <a:lnTo>
                    <a:pt x="817" y="168"/>
                  </a:lnTo>
                  <a:lnTo>
                    <a:pt x="818" y="168"/>
                  </a:lnTo>
                  <a:lnTo>
                    <a:pt x="819" y="168"/>
                  </a:lnTo>
                  <a:lnTo>
                    <a:pt x="820" y="168"/>
                  </a:lnTo>
                  <a:lnTo>
                    <a:pt x="821" y="168"/>
                  </a:lnTo>
                  <a:lnTo>
                    <a:pt x="822" y="168"/>
                  </a:lnTo>
                  <a:lnTo>
                    <a:pt x="823" y="168"/>
                  </a:lnTo>
                  <a:lnTo>
                    <a:pt x="824" y="168"/>
                  </a:lnTo>
                  <a:lnTo>
                    <a:pt x="825" y="168"/>
                  </a:lnTo>
                  <a:lnTo>
                    <a:pt x="826" y="168"/>
                  </a:lnTo>
                  <a:lnTo>
                    <a:pt x="827" y="168"/>
                  </a:lnTo>
                  <a:lnTo>
                    <a:pt x="828" y="168"/>
                  </a:lnTo>
                  <a:lnTo>
                    <a:pt x="829" y="168"/>
                  </a:lnTo>
                  <a:lnTo>
                    <a:pt x="830" y="168"/>
                  </a:lnTo>
                  <a:lnTo>
                    <a:pt x="831" y="168"/>
                  </a:lnTo>
                  <a:lnTo>
                    <a:pt x="832" y="168"/>
                  </a:lnTo>
                  <a:lnTo>
                    <a:pt x="833" y="168"/>
                  </a:lnTo>
                  <a:lnTo>
                    <a:pt x="834" y="168"/>
                  </a:lnTo>
                  <a:lnTo>
                    <a:pt x="835" y="168"/>
                  </a:lnTo>
                  <a:lnTo>
                    <a:pt x="836" y="168"/>
                  </a:lnTo>
                  <a:lnTo>
                    <a:pt x="837" y="168"/>
                  </a:lnTo>
                  <a:lnTo>
                    <a:pt x="838" y="168"/>
                  </a:lnTo>
                  <a:lnTo>
                    <a:pt x="839" y="168"/>
                  </a:lnTo>
                  <a:lnTo>
                    <a:pt x="840" y="168"/>
                  </a:lnTo>
                  <a:lnTo>
                    <a:pt x="841" y="168"/>
                  </a:lnTo>
                  <a:lnTo>
                    <a:pt x="842" y="168"/>
                  </a:lnTo>
                  <a:lnTo>
                    <a:pt x="843" y="168"/>
                  </a:lnTo>
                  <a:lnTo>
                    <a:pt x="844" y="168"/>
                  </a:lnTo>
                  <a:lnTo>
                    <a:pt x="845" y="168"/>
                  </a:lnTo>
                  <a:lnTo>
                    <a:pt x="846" y="168"/>
                  </a:lnTo>
                  <a:lnTo>
                    <a:pt x="847" y="168"/>
                  </a:lnTo>
                  <a:lnTo>
                    <a:pt x="848" y="168"/>
                  </a:lnTo>
                  <a:lnTo>
                    <a:pt x="849" y="168"/>
                  </a:lnTo>
                  <a:lnTo>
                    <a:pt x="850" y="168"/>
                  </a:lnTo>
                  <a:lnTo>
                    <a:pt x="851" y="168"/>
                  </a:lnTo>
                  <a:lnTo>
                    <a:pt x="852" y="168"/>
                  </a:lnTo>
                  <a:lnTo>
                    <a:pt x="853" y="168"/>
                  </a:lnTo>
                  <a:lnTo>
                    <a:pt x="854" y="168"/>
                  </a:lnTo>
                  <a:lnTo>
                    <a:pt x="855" y="168"/>
                  </a:lnTo>
                  <a:lnTo>
                    <a:pt x="856" y="168"/>
                  </a:lnTo>
                  <a:lnTo>
                    <a:pt x="857" y="168"/>
                  </a:lnTo>
                  <a:lnTo>
                    <a:pt x="858" y="168"/>
                  </a:lnTo>
                  <a:lnTo>
                    <a:pt x="859" y="168"/>
                  </a:lnTo>
                  <a:lnTo>
                    <a:pt x="860" y="168"/>
                  </a:lnTo>
                  <a:lnTo>
                    <a:pt x="861" y="168"/>
                  </a:lnTo>
                  <a:lnTo>
                    <a:pt x="862" y="168"/>
                  </a:lnTo>
                  <a:lnTo>
                    <a:pt x="863" y="168"/>
                  </a:lnTo>
                  <a:lnTo>
                    <a:pt x="864" y="168"/>
                  </a:lnTo>
                  <a:lnTo>
                    <a:pt x="865" y="168"/>
                  </a:lnTo>
                  <a:lnTo>
                    <a:pt x="866" y="168"/>
                  </a:lnTo>
                  <a:lnTo>
                    <a:pt x="867" y="168"/>
                  </a:lnTo>
                  <a:lnTo>
                    <a:pt x="868" y="168"/>
                  </a:lnTo>
                  <a:lnTo>
                    <a:pt x="869" y="168"/>
                  </a:lnTo>
                  <a:lnTo>
                    <a:pt x="870" y="168"/>
                  </a:lnTo>
                  <a:lnTo>
                    <a:pt x="871" y="168"/>
                  </a:lnTo>
                  <a:lnTo>
                    <a:pt x="872" y="168"/>
                  </a:lnTo>
                  <a:lnTo>
                    <a:pt x="873" y="168"/>
                  </a:lnTo>
                  <a:lnTo>
                    <a:pt x="874" y="168"/>
                  </a:lnTo>
                  <a:lnTo>
                    <a:pt x="875" y="168"/>
                  </a:lnTo>
                  <a:lnTo>
                    <a:pt x="876" y="168"/>
                  </a:lnTo>
                  <a:lnTo>
                    <a:pt x="877" y="168"/>
                  </a:lnTo>
                  <a:lnTo>
                    <a:pt x="878" y="168"/>
                  </a:lnTo>
                  <a:lnTo>
                    <a:pt x="879" y="168"/>
                  </a:lnTo>
                  <a:lnTo>
                    <a:pt x="880" y="168"/>
                  </a:lnTo>
                  <a:lnTo>
                    <a:pt x="881" y="168"/>
                  </a:lnTo>
                  <a:lnTo>
                    <a:pt x="882" y="168"/>
                  </a:lnTo>
                  <a:lnTo>
                    <a:pt x="882" y="169"/>
                  </a:lnTo>
                  <a:lnTo>
                    <a:pt x="883" y="168"/>
                  </a:lnTo>
                  <a:lnTo>
                    <a:pt x="884" y="168"/>
                  </a:lnTo>
                  <a:lnTo>
                    <a:pt x="885" y="168"/>
                  </a:lnTo>
                  <a:lnTo>
                    <a:pt x="886" y="168"/>
                  </a:lnTo>
                  <a:lnTo>
                    <a:pt x="887" y="168"/>
                  </a:lnTo>
                  <a:lnTo>
                    <a:pt x="888" y="168"/>
                  </a:lnTo>
                  <a:lnTo>
                    <a:pt x="888" y="169"/>
                  </a:lnTo>
                  <a:lnTo>
                    <a:pt x="889" y="168"/>
                  </a:lnTo>
                  <a:lnTo>
                    <a:pt x="890" y="168"/>
                  </a:lnTo>
                  <a:lnTo>
                    <a:pt x="891" y="168"/>
                  </a:lnTo>
                  <a:lnTo>
                    <a:pt x="892" y="168"/>
                  </a:lnTo>
                  <a:lnTo>
                    <a:pt x="893" y="168"/>
                  </a:lnTo>
                  <a:lnTo>
                    <a:pt x="893" y="169"/>
                  </a:lnTo>
                  <a:lnTo>
                    <a:pt x="894" y="168"/>
                  </a:lnTo>
                  <a:lnTo>
                    <a:pt x="895" y="168"/>
                  </a:lnTo>
                  <a:lnTo>
                    <a:pt x="896" y="168"/>
                  </a:lnTo>
                  <a:lnTo>
                    <a:pt x="897" y="168"/>
                  </a:lnTo>
                  <a:lnTo>
                    <a:pt x="898" y="168"/>
                  </a:lnTo>
                  <a:lnTo>
                    <a:pt x="899" y="168"/>
                  </a:lnTo>
                  <a:lnTo>
                    <a:pt x="900" y="168"/>
                  </a:lnTo>
                  <a:lnTo>
                    <a:pt x="901" y="168"/>
                  </a:lnTo>
                  <a:lnTo>
                    <a:pt x="902" y="168"/>
                  </a:lnTo>
                  <a:lnTo>
                    <a:pt x="903" y="168"/>
                  </a:lnTo>
                  <a:lnTo>
                    <a:pt x="904" y="168"/>
                  </a:lnTo>
                  <a:lnTo>
                    <a:pt x="904" y="169"/>
                  </a:lnTo>
                  <a:lnTo>
                    <a:pt x="905" y="168"/>
                  </a:lnTo>
                  <a:lnTo>
                    <a:pt x="906" y="168"/>
                  </a:lnTo>
                  <a:lnTo>
                    <a:pt x="906" y="169"/>
                  </a:lnTo>
                  <a:lnTo>
                    <a:pt x="907" y="168"/>
                  </a:lnTo>
                  <a:lnTo>
                    <a:pt x="908" y="168"/>
                  </a:lnTo>
                  <a:lnTo>
                    <a:pt x="908" y="169"/>
                  </a:lnTo>
                  <a:lnTo>
                    <a:pt x="909" y="168"/>
                  </a:lnTo>
                  <a:lnTo>
                    <a:pt x="910" y="168"/>
                  </a:lnTo>
                  <a:lnTo>
                    <a:pt x="911" y="168"/>
                  </a:lnTo>
                  <a:lnTo>
                    <a:pt x="912" y="168"/>
                  </a:lnTo>
                  <a:lnTo>
                    <a:pt x="913" y="168"/>
                  </a:lnTo>
                  <a:lnTo>
                    <a:pt x="913" y="169"/>
                  </a:lnTo>
                  <a:lnTo>
                    <a:pt x="914" y="168"/>
                  </a:lnTo>
                  <a:lnTo>
                    <a:pt x="915" y="168"/>
                  </a:lnTo>
                  <a:lnTo>
                    <a:pt x="916" y="168"/>
                  </a:lnTo>
                  <a:lnTo>
                    <a:pt x="916" y="169"/>
                  </a:lnTo>
                  <a:lnTo>
                    <a:pt x="916" y="168"/>
                  </a:lnTo>
                  <a:lnTo>
                    <a:pt x="917" y="168"/>
                  </a:lnTo>
                  <a:lnTo>
                    <a:pt x="917" y="169"/>
                  </a:lnTo>
                  <a:lnTo>
                    <a:pt x="918" y="168"/>
                  </a:lnTo>
                  <a:lnTo>
                    <a:pt x="919" y="168"/>
                  </a:lnTo>
                  <a:lnTo>
                    <a:pt x="919" y="169"/>
                  </a:lnTo>
                  <a:lnTo>
                    <a:pt x="919" y="168"/>
                  </a:lnTo>
                  <a:lnTo>
                    <a:pt x="920" y="168"/>
                  </a:lnTo>
                  <a:lnTo>
                    <a:pt x="920" y="169"/>
                  </a:lnTo>
                  <a:lnTo>
                    <a:pt x="920" y="168"/>
                  </a:lnTo>
                  <a:lnTo>
                    <a:pt x="921" y="168"/>
                  </a:lnTo>
                  <a:lnTo>
                    <a:pt x="921" y="169"/>
                  </a:lnTo>
                  <a:lnTo>
                    <a:pt x="921" y="168"/>
                  </a:lnTo>
                  <a:lnTo>
                    <a:pt x="922" y="168"/>
                  </a:lnTo>
                  <a:lnTo>
                    <a:pt x="922" y="169"/>
                  </a:lnTo>
                  <a:lnTo>
                    <a:pt x="923" y="168"/>
                  </a:lnTo>
                  <a:lnTo>
                    <a:pt x="924" y="168"/>
                  </a:lnTo>
                  <a:lnTo>
                    <a:pt x="924" y="169"/>
                  </a:lnTo>
                  <a:lnTo>
                    <a:pt x="925" y="168"/>
                  </a:lnTo>
                  <a:lnTo>
                    <a:pt x="926" y="168"/>
                  </a:lnTo>
                  <a:lnTo>
                    <a:pt x="927" y="168"/>
                  </a:lnTo>
                  <a:lnTo>
                    <a:pt x="927" y="169"/>
                  </a:lnTo>
                  <a:lnTo>
                    <a:pt x="928" y="168"/>
                  </a:lnTo>
                  <a:lnTo>
                    <a:pt x="929" y="168"/>
                  </a:lnTo>
                  <a:lnTo>
                    <a:pt x="929" y="169"/>
                  </a:lnTo>
                  <a:lnTo>
                    <a:pt x="929" y="168"/>
                  </a:lnTo>
                  <a:lnTo>
                    <a:pt x="930" y="168"/>
                  </a:lnTo>
                  <a:lnTo>
                    <a:pt x="930" y="169"/>
                  </a:lnTo>
                  <a:lnTo>
                    <a:pt x="930" y="168"/>
                  </a:lnTo>
                  <a:lnTo>
                    <a:pt x="931" y="168"/>
                  </a:lnTo>
                  <a:lnTo>
                    <a:pt x="931" y="169"/>
                  </a:lnTo>
                  <a:lnTo>
                    <a:pt x="931" y="168"/>
                  </a:lnTo>
                  <a:lnTo>
                    <a:pt x="932" y="168"/>
                  </a:lnTo>
                  <a:lnTo>
                    <a:pt x="932" y="169"/>
                  </a:lnTo>
                  <a:lnTo>
                    <a:pt x="932" y="168"/>
                  </a:lnTo>
                  <a:lnTo>
                    <a:pt x="933" y="168"/>
                  </a:lnTo>
                  <a:lnTo>
                    <a:pt x="933" y="169"/>
                  </a:lnTo>
                  <a:lnTo>
                    <a:pt x="933" y="168"/>
                  </a:lnTo>
                  <a:lnTo>
                    <a:pt x="934" y="168"/>
                  </a:lnTo>
                  <a:lnTo>
                    <a:pt x="934" y="169"/>
                  </a:lnTo>
                  <a:lnTo>
                    <a:pt x="934" y="168"/>
                  </a:lnTo>
                  <a:lnTo>
                    <a:pt x="935" y="168"/>
                  </a:lnTo>
                  <a:lnTo>
                    <a:pt x="935" y="169"/>
                  </a:lnTo>
                  <a:lnTo>
                    <a:pt x="936" y="168"/>
                  </a:lnTo>
                  <a:lnTo>
                    <a:pt x="937" y="168"/>
                  </a:lnTo>
                  <a:lnTo>
                    <a:pt x="938" y="168"/>
                  </a:lnTo>
                  <a:lnTo>
                    <a:pt x="938" y="169"/>
                  </a:lnTo>
                  <a:lnTo>
                    <a:pt x="938" y="168"/>
                  </a:lnTo>
                  <a:lnTo>
                    <a:pt x="939" y="168"/>
                  </a:lnTo>
                  <a:lnTo>
                    <a:pt x="939" y="169"/>
                  </a:lnTo>
                  <a:lnTo>
                    <a:pt x="939" y="168"/>
                  </a:lnTo>
                  <a:lnTo>
                    <a:pt x="940" y="168"/>
                  </a:lnTo>
                  <a:lnTo>
                    <a:pt x="940" y="169"/>
                  </a:lnTo>
                  <a:lnTo>
                    <a:pt x="941" y="168"/>
                  </a:lnTo>
                  <a:lnTo>
                    <a:pt x="942" y="168"/>
                  </a:lnTo>
                  <a:lnTo>
                    <a:pt x="942" y="169"/>
                  </a:lnTo>
                  <a:lnTo>
                    <a:pt x="942" y="168"/>
                  </a:lnTo>
                  <a:lnTo>
                    <a:pt x="943" y="168"/>
                  </a:lnTo>
                  <a:lnTo>
                    <a:pt x="943" y="169"/>
                  </a:lnTo>
                  <a:lnTo>
                    <a:pt x="943" y="168"/>
                  </a:lnTo>
                  <a:lnTo>
                    <a:pt x="944" y="168"/>
                  </a:lnTo>
                  <a:lnTo>
                    <a:pt x="944" y="169"/>
                  </a:lnTo>
                  <a:lnTo>
                    <a:pt x="945" y="168"/>
                  </a:lnTo>
                  <a:lnTo>
                    <a:pt x="946" y="168"/>
                  </a:lnTo>
                  <a:lnTo>
                    <a:pt x="946" y="169"/>
                  </a:lnTo>
                  <a:lnTo>
                    <a:pt x="946" y="168"/>
                  </a:lnTo>
                  <a:lnTo>
                    <a:pt x="947" y="168"/>
                  </a:lnTo>
                  <a:lnTo>
                    <a:pt x="947" y="169"/>
                  </a:lnTo>
                  <a:lnTo>
                    <a:pt x="948" y="168"/>
                  </a:lnTo>
                  <a:lnTo>
                    <a:pt x="949" y="168"/>
                  </a:lnTo>
                  <a:lnTo>
                    <a:pt x="949" y="169"/>
                  </a:lnTo>
                  <a:lnTo>
                    <a:pt x="950" y="168"/>
                  </a:lnTo>
                  <a:lnTo>
                    <a:pt x="951" y="168"/>
                  </a:lnTo>
                  <a:lnTo>
                    <a:pt x="951" y="169"/>
                  </a:lnTo>
                  <a:lnTo>
                    <a:pt x="951" y="168"/>
                  </a:lnTo>
                  <a:lnTo>
                    <a:pt x="952" y="168"/>
                  </a:lnTo>
                  <a:lnTo>
                    <a:pt x="952" y="169"/>
                  </a:lnTo>
                  <a:lnTo>
                    <a:pt x="953" y="168"/>
                  </a:lnTo>
                  <a:lnTo>
                    <a:pt x="954" y="168"/>
                  </a:lnTo>
                  <a:lnTo>
                    <a:pt x="954" y="169"/>
                  </a:lnTo>
                  <a:lnTo>
                    <a:pt x="955" y="168"/>
                  </a:lnTo>
                  <a:lnTo>
                    <a:pt x="956" y="168"/>
                  </a:lnTo>
                  <a:lnTo>
                    <a:pt x="957" y="168"/>
                  </a:lnTo>
                  <a:lnTo>
                    <a:pt x="957" y="169"/>
                  </a:lnTo>
                  <a:lnTo>
                    <a:pt x="957" y="168"/>
                  </a:lnTo>
                  <a:lnTo>
                    <a:pt x="958" y="168"/>
                  </a:lnTo>
                  <a:lnTo>
                    <a:pt x="958" y="169"/>
                  </a:lnTo>
                  <a:lnTo>
                    <a:pt x="958" y="168"/>
                  </a:lnTo>
                  <a:lnTo>
                    <a:pt x="959" y="168"/>
                  </a:lnTo>
                  <a:lnTo>
                    <a:pt x="959" y="169"/>
                  </a:lnTo>
                  <a:lnTo>
                    <a:pt x="959" y="168"/>
                  </a:lnTo>
                  <a:lnTo>
                    <a:pt x="960" y="168"/>
                  </a:lnTo>
                  <a:lnTo>
                    <a:pt x="960" y="169"/>
                  </a:lnTo>
                  <a:lnTo>
                    <a:pt x="960" y="168"/>
                  </a:lnTo>
                  <a:lnTo>
                    <a:pt x="961" y="168"/>
                  </a:lnTo>
                  <a:lnTo>
                    <a:pt x="961" y="169"/>
                  </a:lnTo>
                  <a:lnTo>
                    <a:pt x="962" y="168"/>
                  </a:lnTo>
                  <a:lnTo>
                    <a:pt x="963" y="168"/>
                  </a:lnTo>
                  <a:lnTo>
                    <a:pt x="963" y="169"/>
                  </a:lnTo>
                  <a:lnTo>
                    <a:pt x="964" y="168"/>
                  </a:lnTo>
                  <a:lnTo>
                    <a:pt x="965" y="168"/>
                  </a:lnTo>
                  <a:lnTo>
                    <a:pt x="966" y="168"/>
                  </a:lnTo>
                  <a:lnTo>
                    <a:pt x="966" y="169"/>
                  </a:lnTo>
                  <a:lnTo>
                    <a:pt x="967" y="168"/>
                  </a:lnTo>
                  <a:lnTo>
                    <a:pt x="968" y="168"/>
                  </a:lnTo>
                  <a:lnTo>
                    <a:pt x="969" y="168"/>
                  </a:lnTo>
                  <a:lnTo>
                    <a:pt x="969" y="169"/>
                  </a:lnTo>
                  <a:lnTo>
                    <a:pt x="970" y="168"/>
                  </a:lnTo>
                  <a:lnTo>
                    <a:pt x="971" y="168"/>
                  </a:lnTo>
                  <a:lnTo>
                    <a:pt x="971" y="169"/>
                  </a:lnTo>
                  <a:lnTo>
                    <a:pt x="971" y="168"/>
                  </a:lnTo>
                  <a:lnTo>
                    <a:pt x="972" y="168"/>
                  </a:lnTo>
                  <a:lnTo>
                    <a:pt x="972" y="169"/>
                  </a:lnTo>
                  <a:lnTo>
                    <a:pt x="972" y="168"/>
                  </a:lnTo>
                  <a:lnTo>
                    <a:pt x="973" y="168"/>
                  </a:lnTo>
                  <a:lnTo>
                    <a:pt x="973" y="169"/>
                  </a:lnTo>
                  <a:lnTo>
                    <a:pt x="974" y="168"/>
                  </a:lnTo>
                  <a:lnTo>
                    <a:pt x="975" y="168"/>
                  </a:lnTo>
                  <a:lnTo>
                    <a:pt x="975" y="169"/>
                  </a:lnTo>
                  <a:lnTo>
                    <a:pt x="975" y="168"/>
                  </a:lnTo>
                  <a:lnTo>
                    <a:pt x="976" y="168"/>
                  </a:lnTo>
                  <a:lnTo>
                    <a:pt x="976" y="169"/>
                  </a:lnTo>
                  <a:lnTo>
                    <a:pt x="976" y="168"/>
                  </a:lnTo>
                  <a:lnTo>
                    <a:pt x="977" y="168"/>
                  </a:lnTo>
                  <a:lnTo>
                    <a:pt x="977" y="169"/>
                  </a:lnTo>
                  <a:lnTo>
                    <a:pt x="977" y="168"/>
                  </a:lnTo>
                  <a:lnTo>
                    <a:pt x="978" y="168"/>
                  </a:lnTo>
                  <a:lnTo>
                    <a:pt x="978" y="169"/>
                  </a:lnTo>
                  <a:lnTo>
                    <a:pt x="978" y="168"/>
                  </a:lnTo>
                  <a:lnTo>
                    <a:pt x="979" y="168"/>
                  </a:lnTo>
                  <a:lnTo>
                    <a:pt x="979" y="169"/>
                  </a:lnTo>
                  <a:lnTo>
                    <a:pt x="980" y="168"/>
                  </a:lnTo>
                  <a:lnTo>
                    <a:pt x="980" y="167"/>
                  </a:lnTo>
                  <a:lnTo>
                    <a:pt x="981" y="167"/>
                  </a:lnTo>
                  <a:lnTo>
                    <a:pt x="981" y="168"/>
                  </a:lnTo>
                  <a:lnTo>
                    <a:pt x="982" y="168"/>
                  </a:lnTo>
                  <a:lnTo>
                    <a:pt x="983" y="168"/>
                  </a:lnTo>
                  <a:lnTo>
                    <a:pt x="984" y="168"/>
                  </a:lnTo>
                  <a:lnTo>
                    <a:pt x="984" y="169"/>
                  </a:lnTo>
                  <a:lnTo>
                    <a:pt x="985" y="168"/>
                  </a:lnTo>
                  <a:lnTo>
                    <a:pt x="986" y="168"/>
                  </a:lnTo>
                  <a:lnTo>
                    <a:pt x="986" y="169"/>
                  </a:lnTo>
                  <a:lnTo>
                    <a:pt x="987" y="169"/>
                  </a:lnTo>
                  <a:lnTo>
                    <a:pt x="988" y="169"/>
                  </a:lnTo>
                  <a:lnTo>
                    <a:pt x="988" y="168"/>
                  </a:lnTo>
                  <a:lnTo>
                    <a:pt x="989" y="168"/>
                  </a:lnTo>
                  <a:lnTo>
                    <a:pt x="989" y="169"/>
                  </a:lnTo>
                  <a:lnTo>
                    <a:pt x="989" y="168"/>
                  </a:lnTo>
                  <a:lnTo>
                    <a:pt x="990" y="168"/>
                  </a:lnTo>
                  <a:lnTo>
                    <a:pt x="990" y="169"/>
                  </a:lnTo>
                  <a:lnTo>
                    <a:pt x="991" y="168"/>
                  </a:lnTo>
                  <a:lnTo>
                    <a:pt x="991" y="169"/>
                  </a:lnTo>
                  <a:lnTo>
                    <a:pt x="992" y="169"/>
                  </a:lnTo>
                  <a:lnTo>
                    <a:pt x="993" y="169"/>
                  </a:lnTo>
                  <a:lnTo>
                    <a:pt x="993" y="168"/>
                  </a:lnTo>
                  <a:lnTo>
                    <a:pt x="994" y="168"/>
                  </a:lnTo>
                  <a:lnTo>
                    <a:pt x="994" y="169"/>
                  </a:lnTo>
                  <a:lnTo>
                    <a:pt x="995" y="169"/>
                  </a:lnTo>
                  <a:lnTo>
                    <a:pt x="996" y="169"/>
                  </a:lnTo>
                  <a:lnTo>
                    <a:pt x="996" y="168"/>
                  </a:lnTo>
                  <a:lnTo>
                    <a:pt x="996" y="169"/>
                  </a:lnTo>
                  <a:lnTo>
                    <a:pt x="997" y="169"/>
                  </a:lnTo>
                  <a:lnTo>
                    <a:pt x="998" y="169"/>
                  </a:lnTo>
                  <a:lnTo>
                    <a:pt x="998" y="168"/>
                  </a:lnTo>
                  <a:lnTo>
                    <a:pt x="999" y="168"/>
                  </a:lnTo>
                  <a:lnTo>
                    <a:pt x="999" y="169"/>
                  </a:lnTo>
                  <a:lnTo>
                    <a:pt x="999" y="168"/>
                  </a:lnTo>
                  <a:lnTo>
                    <a:pt x="1000" y="168"/>
                  </a:lnTo>
                  <a:lnTo>
                    <a:pt x="1000" y="169"/>
                  </a:lnTo>
                  <a:lnTo>
                    <a:pt x="1000" y="168"/>
                  </a:lnTo>
                  <a:lnTo>
                    <a:pt x="1001" y="168"/>
                  </a:lnTo>
                  <a:lnTo>
                    <a:pt x="1001" y="169"/>
                  </a:lnTo>
                  <a:lnTo>
                    <a:pt x="1002" y="169"/>
                  </a:lnTo>
                  <a:lnTo>
                    <a:pt x="1003" y="169"/>
                  </a:lnTo>
                  <a:lnTo>
                    <a:pt x="1003" y="168"/>
                  </a:lnTo>
                  <a:lnTo>
                    <a:pt x="1004" y="168"/>
                  </a:lnTo>
                  <a:lnTo>
                    <a:pt x="1005" y="168"/>
                  </a:lnTo>
                  <a:lnTo>
                    <a:pt x="1005" y="169"/>
                  </a:lnTo>
                  <a:lnTo>
                    <a:pt x="1005" y="168"/>
                  </a:lnTo>
                  <a:lnTo>
                    <a:pt x="1006" y="168"/>
                  </a:lnTo>
                  <a:lnTo>
                    <a:pt x="1006" y="169"/>
                  </a:lnTo>
                  <a:lnTo>
                    <a:pt x="1007" y="168"/>
                  </a:lnTo>
                  <a:lnTo>
                    <a:pt x="1008" y="168"/>
                  </a:lnTo>
                  <a:lnTo>
                    <a:pt x="1008" y="169"/>
                  </a:lnTo>
                  <a:lnTo>
                    <a:pt x="1009" y="169"/>
                  </a:lnTo>
                  <a:lnTo>
                    <a:pt x="1010" y="169"/>
                  </a:lnTo>
                  <a:lnTo>
                    <a:pt x="1010" y="168"/>
                  </a:lnTo>
                  <a:lnTo>
                    <a:pt x="1010" y="169"/>
                  </a:lnTo>
                  <a:lnTo>
                    <a:pt x="1011" y="169"/>
                  </a:lnTo>
                  <a:lnTo>
                    <a:pt x="1012" y="169"/>
                  </a:lnTo>
                  <a:lnTo>
                    <a:pt x="1012" y="168"/>
                  </a:lnTo>
                  <a:lnTo>
                    <a:pt x="1013" y="168"/>
                  </a:lnTo>
                  <a:lnTo>
                    <a:pt x="1013" y="169"/>
                  </a:lnTo>
                  <a:lnTo>
                    <a:pt x="1014" y="169"/>
                  </a:lnTo>
                  <a:lnTo>
                    <a:pt x="1015" y="169"/>
                  </a:lnTo>
                  <a:lnTo>
                    <a:pt x="1016" y="169"/>
                  </a:lnTo>
                  <a:lnTo>
                    <a:pt x="1016" y="168"/>
                  </a:lnTo>
                  <a:lnTo>
                    <a:pt x="1017" y="168"/>
                  </a:lnTo>
                  <a:lnTo>
                    <a:pt x="1017" y="169"/>
                  </a:lnTo>
                  <a:lnTo>
                    <a:pt x="1018" y="168"/>
                  </a:lnTo>
                  <a:lnTo>
                    <a:pt x="1019" y="168"/>
                  </a:lnTo>
                  <a:lnTo>
                    <a:pt x="1019" y="169"/>
                  </a:lnTo>
                  <a:lnTo>
                    <a:pt x="1019" y="168"/>
                  </a:lnTo>
                  <a:lnTo>
                    <a:pt x="1020" y="168"/>
                  </a:lnTo>
                  <a:lnTo>
                    <a:pt x="1020" y="169"/>
                  </a:lnTo>
                  <a:lnTo>
                    <a:pt x="1021" y="168"/>
                  </a:lnTo>
                </a:path>
              </a:pathLst>
            </a:cu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450" name="Rectangle 337">
              <a:extLst>
                <a:ext uri="{FF2B5EF4-FFF2-40B4-BE49-F238E27FC236}">
                  <a16:creationId xmlns:a16="http://schemas.microsoft.com/office/drawing/2014/main" id="{591F2D45-B6F6-1A4F-93CC-B2DFE9CC3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80955" y="5997670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1137.28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51" name="Line 338">
              <a:extLst>
                <a:ext uri="{FF2B5EF4-FFF2-40B4-BE49-F238E27FC236}">
                  <a16:creationId xmlns:a16="http://schemas.microsoft.com/office/drawing/2014/main" id="{CD9AF6FC-9199-F146-970A-8C3EB8F65F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951968" y="6036145"/>
              <a:ext cx="1144" cy="15093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2" name="Rectangle 340">
              <a:extLst>
                <a:ext uri="{FF2B5EF4-FFF2-40B4-BE49-F238E27FC236}">
                  <a16:creationId xmlns:a16="http://schemas.microsoft.com/office/drawing/2014/main" id="{F8FD1C59-07DE-7244-AE0A-FDE180CD7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76607" y="6517687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1076.28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53" name="Line 341">
              <a:extLst>
                <a:ext uri="{FF2B5EF4-FFF2-40B4-BE49-F238E27FC236}">
                  <a16:creationId xmlns:a16="http://schemas.microsoft.com/office/drawing/2014/main" id="{1C5FD1F3-C6DD-4A44-AB84-AB1AFF9EC3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146477" y="6556162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4" name="Rectangle 343">
              <a:extLst>
                <a:ext uri="{FF2B5EF4-FFF2-40B4-BE49-F238E27FC236}">
                  <a16:creationId xmlns:a16="http://schemas.microsoft.com/office/drawing/2014/main" id="{4B3D01C9-6B42-C74B-ABB5-69FBA780D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723980" y="6476524"/>
              <a:ext cx="247987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934.25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55" name="Line 344">
              <a:extLst>
                <a:ext uri="{FF2B5EF4-FFF2-40B4-BE49-F238E27FC236}">
                  <a16:creationId xmlns:a16="http://schemas.microsoft.com/office/drawing/2014/main" id="{46A1479A-163F-AF42-8FCF-86B9AF2AE9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3607578" y="6513628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6" name="Rectangle 349">
              <a:extLst>
                <a:ext uri="{FF2B5EF4-FFF2-40B4-BE49-F238E27FC236}">
                  <a16:creationId xmlns:a16="http://schemas.microsoft.com/office/drawing/2014/main" id="{A39799AF-C184-A84C-BA3E-195517741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96966" y="6654012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1441.35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57" name="Line 350">
              <a:extLst>
                <a:ext uri="{FF2B5EF4-FFF2-40B4-BE49-F238E27FC236}">
                  <a16:creationId xmlns:a16="http://schemas.microsoft.com/office/drawing/2014/main" id="{C51845BA-B188-6B40-A33D-FC4A7D8383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967978" y="6752369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8" name="Rectangle 355">
              <a:extLst>
                <a:ext uri="{FF2B5EF4-FFF2-40B4-BE49-F238E27FC236}">
                  <a16:creationId xmlns:a16="http://schemas.microsoft.com/office/drawing/2014/main" id="{F89ABF8E-F871-C646-945A-17E4F5D00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292619" y="6730359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1380.36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59" name="Line 356">
              <a:extLst>
                <a:ext uri="{FF2B5EF4-FFF2-40B4-BE49-F238E27FC236}">
                  <a16:creationId xmlns:a16="http://schemas.microsoft.com/office/drawing/2014/main" id="{F5B92E40-C36C-1440-92FB-7B34B82574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2162489" y="6768834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0" name="Rectangle 379">
              <a:extLst>
                <a:ext uri="{FF2B5EF4-FFF2-40B4-BE49-F238E27FC236}">
                  <a16:creationId xmlns:a16="http://schemas.microsoft.com/office/drawing/2014/main" id="{15C42DF9-3365-3743-A836-F47ED2647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14120" y="6852474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1745.43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61" name="Line 380">
              <a:extLst>
                <a:ext uri="{FF2B5EF4-FFF2-40B4-BE49-F238E27FC236}">
                  <a16:creationId xmlns:a16="http://schemas.microsoft.com/office/drawing/2014/main" id="{32018437-B9C6-C049-9FF0-5E72607CBE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983989" y="6890949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2" name="Rectangle 382">
              <a:extLst>
                <a:ext uri="{FF2B5EF4-FFF2-40B4-BE49-F238E27FC236}">
                  <a16:creationId xmlns:a16="http://schemas.microsoft.com/office/drawing/2014/main" id="{B9DC0C90-24C2-7840-91BB-E24DDB6C8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13890" y="6857962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1806.43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63" name="Line 383">
              <a:extLst>
                <a:ext uri="{FF2B5EF4-FFF2-40B4-BE49-F238E27FC236}">
                  <a16:creationId xmlns:a16="http://schemas.microsoft.com/office/drawing/2014/main" id="{7AF85F09-F72D-094D-B0E5-76DF253E26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784904" y="6896438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4" name="Rectangle 394">
              <a:extLst>
                <a:ext uri="{FF2B5EF4-FFF2-40B4-BE49-F238E27FC236}">
                  <a16:creationId xmlns:a16="http://schemas.microsoft.com/office/drawing/2014/main" id="{5D5BAF2B-0DBD-3E4B-BE73-7E8DFDC5B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416" y="6885404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2049.49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465" name="Line 395">
              <a:extLst>
                <a:ext uri="{FF2B5EF4-FFF2-40B4-BE49-F238E27FC236}">
                  <a16:creationId xmlns:a16="http://schemas.microsoft.com/office/drawing/2014/main" id="{B3D3F7BC-C528-A745-A5A7-D94D6521B3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" y="6922506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6" name="Rectangle 449">
              <a:extLst>
                <a:ext uri="{FF2B5EF4-FFF2-40B4-BE49-F238E27FC236}">
                  <a16:creationId xmlns:a16="http://schemas.microsoft.com/office/drawing/2014/main" id="{63808B56-86D1-CE4B-960F-00D4844BF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46715" y="5908541"/>
              <a:ext cx="4536647" cy="1089430"/>
            </a:xfrm>
            <a:prstGeom prst="rect">
              <a:avLst/>
            </a:prstGeom>
            <a:noFill/>
            <a:ln w="4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467" name="Line 450">
              <a:extLst>
                <a:ext uri="{FF2B5EF4-FFF2-40B4-BE49-F238E27FC236}">
                  <a16:creationId xmlns:a16="http://schemas.microsoft.com/office/drawing/2014/main" id="{ECEDFADE-42C6-164C-9E6E-956CF1A129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041220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8" name="Rectangle 451">
              <a:extLst>
                <a:ext uri="{FF2B5EF4-FFF2-40B4-BE49-F238E27FC236}">
                  <a16:creationId xmlns:a16="http://schemas.microsoft.com/office/drawing/2014/main" id="{A09FD646-D465-A544-94FB-CC4D1002A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091565" y="7024040"/>
              <a:ext cx="10068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800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69" name="Line 452">
              <a:extLst>
                <a:ext uri="{FF2B5EF4-FFF2-40B4-BE49-F238E27FC236}">
                  <a16:creationId xmlns:a16="http://schemas.microsoft.com/office/drawing/2014/main" id="{B33A911A-7384-264D-AB55-54D8A9D277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718564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0" name="Line 453">
              <a:extLst>
                <a:ext uri="{FF2B5EF4-FFF2-40B4-BE49-F238E27FC236}">
                  <a16:creationId xmlns:a16="http://schemas.microsoft.com/office/drawing/2014/main" id="{2309D804-E47A-D04E-851F-70D6F06432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394762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1" name="Rectangle 454">
              <a:extLst>
                <a:ext uri="{FF2B5EF4-FFF2-40B4-BE49-F238E27FC236}">
                  <a16:creationId xmlns:a16="http://schemas.microsoft.com/office/drawing/2014/main" id="{B3EFC5DB-B890-454B-8E74-7D0BD06B9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458836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1000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72" name="Line 455">
              <a:extLst>
                <a:ext uri="{FF2B5EF4-FFF2-40B4-BE49-F238E27FC236}">
                  <a16:creationId xmlns:a16="http://schemas.microsoft.com/office/drawing/2014/main" id="{8A8B9511-5D5D-744B-9C4A-48E57AB5A7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070961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3" name="Line 456">
              <a:extLst>
                <a:ext uri="{FF2B5EF4-FFF2-40B4-BE49-F238E27FC236}">
                  <a16:creationId xmlns:a16="http://schemas.microsoft.com/office/drawing/2014/main" id="{044845EC-520C-4E41-B3FF-F94DACC64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747161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4" name="Rectangle 457">
              <a:extLst>
                <a:ext uri="{FF2B5EF4-FFF2-40B4-BE49-F238E27FC236}">
                  <a16:creationId xmlns:a16="http://schemas.microsoft.com/office/drawing/2014/main" id="{192F397C-4BDC-EF4D-87B9-381442262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11233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1200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75" name="Line 458">
              <a:extLst>
                <a:ext uri="{FF2B5EF4-FFF2-40B4-BE49-F238E27FC236}">
                  <a16:creationId xmlns:a16="http://schemas.microsoft.com/office/drawing/2014/main" id="{6F545F17-F372-DD41-B339-69DD028E28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424504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6" name="Line 459">
              <a:extLst>
                <a:ext uri="{FF2B5EF4-FFF2-40B4-BE49-F238E27FC236}">
                  <a16:creationId xmlns:a16="http://schemas.microsoft.com/office/drawing/2014/main" id="{BD9B84BB-313D-4C46-9EC8-57DDAD5240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100703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7" name="Rectangle 460">
              <a:extLst>
                <a:ext uri="{FF2B5EF4-FFF2-40B4-BE49-F238E27FC236}">
                  <a16:creationId xmlns:a16="http://schemas.microsoft.com/office/drawing/2014/main" id="{A57303FF-82AA-F345-A036-30E9A5608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164777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1400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78" name="Line 461">
              <a:extLst>
                <a:ext uri="{FF2B5EF4-FFF2-40B4-BE49-F238E27FC236}">
                  <a16:creationId xmlns:a16="http://schemas.microsoft.com/office/drawing/2014/main" id="{2DF31997-40A8-F64E-AA0C-3A5BD26818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76902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9" name="Line 462">
              <a:extLst>
                <a:ext uri="{FF2B5EF4-FFF2-40B4-BE49-F238E27FC236}">
                  <a16:creationId xmlns:a16="http://schemas.microsoft.com/office/drawing/2014/main" id="{8215E32B-1A1F-7943-884D-A115F9640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454244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0" name="Rectangle 463">
              <a:extLst>
                <a:ext uri="{FF2B5EF4-FFF2-40B4-BE49-F238E27FC236}">
                  <a16:creationId xmlns:a16="http://schemas.microsoft.com/office/drawing/2014/main" id="{B5EF2D4B-9D0E-D64C-8337-780CF55EE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18319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1600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81" name="Line 464">
              <a:extLst>
                <a:ext uri="{FF2B5EF4-FFF2-40B4-BE49-F238E27FC236}">
                  <a16:creationId xmlns:a16="http://schemas.microsoft.com/office/drawing/2014/main" id="{712AC8E6-8CC0-244E-A1C0-3633D3EB69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130445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2" name="Line 465">
              <a:extLst>
                <a:ext uri="{FF2B5EF4-FFF2-40B4-BE49-F238E27FC236}">
                  <a16:creationId xmlns:a16="http://schemas.microsoft.com/office/drawing/2014/main" id="{9A8E7A27-1FD0-4445-8BFF-9871EB6DEF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806643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3" name="Rectangle 466">
              <a:extLst>
                <a:ext uri="{FF2B5EF4-FFF2-40B4-BE49-F238E27FC236}">
                  <a16:creationId xmlns:a16="http://schemas.microsoft.com/office/drawing/2014/main" id="{F462AF4D-C3B0-5345-899D-B4305CA1B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70717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1800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84" name="Line 467">
              <a:extLst>
                <a:ext uri="{FF2B5EF4-FFF2-40B4-BE49-F238E27FC236}">
                  <a16:creationId xmlns:a16="http://schemas.microsoft.com/office/drawing/2014/main" id="{16A51A54-BB73-204E-B0BE-3EB4973592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82842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5" name="Line 468">
              <a:extLst>
                <a:ext uri="{FF2B5EF4-FFF2-40B4-BE49-F238E27FC236}">
                  <a16:creationId xmlns:a16="http://schemas.microsoft.com/office/drawing/2014/main" id="{2BBA3C6F-CC91-1B4A-87D7-1D8FE27F51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60184" y="7002087"/>
              <a:ext cx="1144" cy="2195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6" name="Rectangle 469">
              <a:extLst>
                <a:ext uri="{FF2B5EF4-FFF2-40B4-BE49-F238E27FC236}">
                  <a16:creationId xmlns:a16="http://schemas.microsoft.com/office/drawing/2014/main" id="{406675B4-8566-6E47-867A-5BFFDE43B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24258" y="7024040"/>
              <a:ext cx="128147" cy="75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ＭＳ Ｐゴシック" panose="020B0600070205080204" pitchFamily="34" charset="-128"/>
                </a:rPr>
                <a:t>2000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87" name="Line 470">
              <a:extLst>
                <a:ext uri="{FF2B5EF4-FFF2-40B4-BE49-F238E27FC236}">
                  <a16:creationId xmlns:a16="http://schemas.microsoft.com/office/drawing/2014/main" id="{907EF36A-49C2-D84E-AA80-86DCE09376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616" y="7002087"/>
              <a:ext cx="1144" cy="16464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8" name="Rectangle 471">
              <a:extLst>
                <a:ext uri="{FF2B5EF4-FFF2-40B4-BE49-F238E27FC236}">
                  <a16:creationId xmlns:a16="http://schemas.microsoft.com/office/drawing/2014/main" id="{BD0C312A-199F-0C43-8BD4-202F66C0C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50" y="7029981"/>
              <a:ext cx="110985" cy="74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600">
                  <a:solidFill>
                    <a:srgbClr val="000000"/>
                  </a:solidFill>
                  <a:latin typeface="MS Sans Serif Regular"/>
                </a:rPr>
                <a:t>m/z</a:t>
              </a:r>
              <a:endParaRPr lang="ja-JP" altLang="ja-JP">
                <a:latin typeface="Arial" panose="020B0604020202020204" pitchFamily="34" charset="0"/>
              </a:endParaRPr>
            </a:p>
          </p:txBody>
        </p:sp>
        <p:sp>
          <p:nvSpPr>
            <p:cNvPr id="489" name="テキスト ボックス 488">
              <a:extLst>
                <a:ext uri="{FF2B5EF4-FFF2-40B4-BE49-F238E27FC236}">
                  <a16:creationId xmlns:a16="http://schemas.microsoft.com/office/drawing/2014/main" id="{11F79CB5-F756-EA4E-A660-05C7D16C29A4}"/>
                </a:ext>
              </a:extLst>
            </p:cNvPr>
            <p:cNvSpPr txBox="1"/>
            <p:nvPr/>
          </p:nvSpPr>
          <p:spPr>
            <a:xfrm>
              <a:off x="-4415239" y="2590803"/>
              <a:ext cx="10647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a) 201B7 </a:t>
              </a:r>
            </a:p>
            <a:p>
              <a:r>
                <a:rPr kumimoji="1"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 Day 21</a:t>
              </a:r>
              <a:endParaRPr kumimoji="1" lang="ja-JP" altLang="en-US" sz="7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0" name="テキスト ボックス 489">
              <a:extLst>
                <a:ext uri="{FF2B5EF4-FFF2-40B4-BE49-F238E27FC236}">
                  <a16:creationId xmlns:a16="http://schemas.microsoft.com/office/drawing/2014/main" id="{0F43752B-953E-FE4C-BB79-EEC25C61E770}"/>
                </a:ext>
              </a:extLst>
            </p:cNvPr>
            <p:cNvSpPr txBox="1"/>
            <p:nvPr/>
          </p:nvSpPr>
          <p:spPr>
            <a:xfrm>
              <a:off x="-4415239" y="3680233"/>
              <a:ext cx="10647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b) 606A1 </a:t>
              </a:r>
            </a:p>
            <a:p>
              <a:r>
                <a:rPr kumimoji="1"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 Day 21</a:t>
              </a:r>
              <a:endParaRPr kumimoji="1" lang="ja-JP" altLang="en-US" sz="7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1" name="テキスト ボックス 490">
              <a:extLst>
                <a:ext uri="{FF2B5EF4-FFF2-40B4-BE49-F238E27FC236}">
                  <a16:creationId xmlns:a16="http://schemas.microsoft.com/office/drawing/2014/main" id="{88A9E7BD-D8D8-9045-B17F-674ED82DC2D0}"/>
                </a:ext>
              </a:extLst>
            </p:cNvPr>
            <p:cNvSpPr txBox="1"/>
            <p:nvPr/>
          </p:nvSpPr>
          <p:spPr>
            <a:xfrm>
              <a:off x="-4415239" y="5875128"/>
              <a:ext cx="942887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d) Human cartilage</a:t>
              </a:r>
              <a:endParaRPr kumimoji="1" lang="ja-JP" altLang="en-US" sz="7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92" name="グループ化 115">
              <a:extLst>
                <a:ext uri="{FF2B5EF4-FFF2-40B4-BE49-F238E27FC236}">
                  <a16:creationId xmlns:a16="http://schemas.microsoft.com/office/drawing/2014/main" id="{1E4508B1-920B-C146-A5C0-65266A52AF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3213837" y="3254681"/>
              <a:ext cx="134720" cy="35456"/>
              <a:chOff x="4949597" y="4135810"/>
              <a:chExt cx="352073" cy="94869"/>
            </a:xfrm>
          </p:grpSpPr>
          <p:sp>
            <p:nvSpPr>
              <p:cNvPr id="493" name="Line 306">
                <a:extLst>
                  <a:ext uri="{FF2B5EF4-FFF2-40B4-BE49-F238E27FC236}">
                    <a16:creationId xmlns:a16="http://schemas.microsoft.com/office/drawing/2014/main" id="{8FD89202-ACF5-9C4D-B6FB-CB928B56670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70040" y="4133296"/>
                <a:ext cx="0" cy="10150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4" name="Line 307">
                <a:extLst>
                  <a:ext uri="{FF2B5EF4-FFF2-40B4-BE49-F238E27FC236}">
                    <a16:creationId xmlns:a16="http://schemas.microsoft.com/office/drawing/2014/main" id="{2074B3BB-9102-C14B-B5DE-54825CFA89E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055848" y="4133296"/>
                <a:ext cx="0" cy="10150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5" name="Oval 308">
                <a:extLst>
                  <a:ext uri="{FF2B5EF4-FFF2-40B4-BE49-F238E27FC236}">
                    <a16:creationId xmlns:a16="http://schemas.microsoft.com/office/drawing/2014/main" id="{9660530C-B333-2442-BF5A-2A8654C9020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076622" y="4135653"/>
                <a:ext cx="93261" cy="93576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96" name="Rectangle 310">
                <a:extLst>
                  <a:ext uri="{FF2B5EF4-FFF2-40B4-BE49-F238E27FC236}">
                    <a16:creationId xmlns:a16="http://schemas.microsoft.com/office/drawing/2014/main" id="{F01F003A-CC10-E249-BFF9-14E625FCEDE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949199" y="4144948"/>
                <a:ext cx="80751" cy="79956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497" name="Oval 242">
                <a:extLst>
                  <a:ext uri="{FF2B5EF4-FFF2-40B4-BE49-F238E27FC236}">
                    <a16:creationId xmlns:a16="http://schemas.microsoft.com/office/drawing/2014/main" id="{F333D95E-1B0B-5540-87BD-E348763F496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08007" y="4137016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498" name="グループ化 249">
              <a:extLst>
                <a:ext uri="{FF2B5EF4-FFF2-40B4-BE49-F238E27FC236}">
                  <a16:creationId xmlns:a16="http://schemas.microsoft.com/office/drawing/2014/main" id="{4EB024B1-9749-404C-A6AB-4D5EAC22F4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3024313" y="2684343"/>
              <a:ext cx="169165" cy="32998"/>
              <a:chOff x="5131173" y="4743878"/>
              <a:chExt cx="475167" cy="93699"/>
            </a:xfrm>
          </p:grpSpPr>
          <p:sp>
            <p:nvSpPr>
              <p:cNvPr id="499" name="Line 285">
                <a:extLst>
                  <a:ext uri="{FF2B5EF4-FFF2-40B4-BE49-F238E27FC236}">
                    <a16:creationId xmlns:a16="http://schemas.microsoft.com/office/drawing/2014/main" id="{BECCCA93-92D9-654B-98FB-C549D22E511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234732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0" name="Line 241">
                <a:extLst>
                  <a:ext uri="{FF2B5EF4-FFF2-40B4-BE49-F238E27FC236}">
                    <a16:creationId xmlns:a16="http://schemas.microsoft.com/office/drawing/2014/main" id="{99D740AD-C0DC-AC43-9698-57080F74E89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84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1" name="Oval 242">
                <a:extLst>
                  <a:ext uri="{FF2B5EF4-FFF2-40B4-BE49-F238E27FC236}">
                    <a16:creationId xmlns:a16="http://schemas.microsoft.com/office/drawing/2014/main" id="{C567DB53-5B06-E14B-A402-295306D9F92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7" y="4743912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2" name="Line 285">
                <a:extLst>
                  <a:ext uri="{FF2B5EF4-FFF2-40B4-BE49-F238E27FC236}">
                    <a16:creationId xmlns:a16="http://schemas.microsoft.com/office/drawing/2014/main" id="{661A23D7-BC3B-654C-9305-6DEF6E916CA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20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3" name="Oval 286">
                <a:extLst>
                  <a:ext uri="{FF2B5EF4-FFF2-40B4-BE49-F238E27FC236}">
                    <a16:creationId xmlns:a16="http://schemas.microsoft.com/office/drawing/2014/main" id="{BAAB601E-B7E6-B145-B3F7-AAFB355C2FA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6" y="4743914"/>
                <a:ext cx="92076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4" name="Oval 288">
                <a:extLst>
                  <a:ext uri="{FF2B5EF4-FFF2-40B4-BE49-F238E27FC236}">
                    <a16:creationId xmlns:a16="http://schemas.microsoft.com/office/drawing/2014/main" id="{FAC52B17-ECDA-4B45-B7C5-2FE18A719E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09" y="4742291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05" name="Rectangle 289">
                <a:extLst>
                  <a:ext uri="{FF2B5EF4-FFF2-40B4-BE49-F238E27FC236}">
                    <a16:creationId xmlns:a16="http://schemas.microsoft.com/office/drawing/2014/main" id="{58D47146-9524-364D-88D0-F482B299920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131173" y="4747598"/>
                <a:ext cx="88900" cy="88899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06" name="グループ化 187">
              <a:extLst>
                <a:ext uri="{FF2B5EF4-FFF2-40B4-BE49-F238E27FC236}">
                  <a16:creationId xmlns:a16="http://schemas.microsoft.com/office/drawing/2014/main" id="{6DC161D4-9AD0-2B49-A1F0-0CAF65D341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2524565" y="3433451"/>
              <a:ext cx="149260" cy="90478"/>
              <a:chOff x="4491671" y="4718383"/>
              <a:chExt cx="364569" cy="222678"/>
            </a:xfrm>
          </p:grpSpPr>
          <p:sp>
            <p:nvSpPr>
              <p:cNvPr id="507" name="Line 298">
                <a:extLst>
                  <a:ext uri="{FF2B5EF4-FFF2-40B4-BE49-F238E27FC236}">
                    <a16:creationId xmlns:a16="http://schemas.microsoft.com/office/drawing/2014/main" id="{21403FC7-619B-ED4E-A797-94DAD0A479C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577897" y="4759958"/>
                <a:ext cx="74925" cy="6361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8" name="Line 300">
                <a:extLst>
                  <a:ext uri="{FF2B5EF4-FFF2-40B4-BE49-F238E27FC236}">
                    <a16:creationId xmlns:a16="http://schemas.microsoft.com/office/drawing/2014/main" id="{C334F5A9-21EF-C646-B535-4115C091449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84100" y="4836791"/>
                <a:ext cx="72264" cy="5713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9" name="Line 241">
                <a:extLst>
                  <a:ext uri="{FF2B5EF4-FFF2-40B4-BE49-F238E27FC236}">
                    <a16:creationId xmlns:a16="http://schemas.microsoft.com/office/drawing/2014/main" id="{DD253551-2E4D-D145-B410-9BDA5FCE7F6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9310" y="4789419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0" name="Oval 242">
                <a:extLst>
                  <a:ext uri="{FF2B5EF4-FFF2-40B4-BE49-F238E27FC236}">
                    <a16:creationId xmlns:a16="http://schemas.microsoft.com/office/drawing/2014/main" id="{2CF353F5-5686-6647-9E4A-571E57A407F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62578" y="4777043"/>
                <a:ext cx="92076" cy="95249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1" name="Oval 286">
                <a:extLst>
                  <a:ext uri="{FF2B5EF4-FFF2-40B4-BE49-F238E27FC236}">
                    <a16:creationId xmlns:a16="http://schemas.microsoft.com/office/drawing/2014/main" id="{59F011D5-C964-0D45-93E2-4DE145BD0C2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33997" y="4777043"/>
                <a:ext cx="92076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2" name="Rectangle 289">
                <a:extLst>
                  <a:ext uri="{FF2B5EF4-FFF2-40B4-BE49-F238E27FC236}">
                    <a16:creationId xmlns:a16="http://schemas.microsoft.com/office/drawing/2014/main" id="{7C1F40AD-992C-D942-83E6-3FE859ECD05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491671" y="4718383"/>
                <a:ext cx="88900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13" name="Rectangle 310">
                <a:extLst>
                  <a:ext uri="{FF2B5EF4-FFF2-40B4-BE49-F238E27FC236}">
                    <a16:creationId xmlns:a16="http://schemas.microsoft.com/office/drawing/2014/main" id="{88471C2A-64B6-B740-9621-46938ECC77A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496739" y="4860707"/>
                <a:ext cx="80752" cy="7995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14" name="グループ化 513">
              <a:extLst>
                <a:ext uri="{FF2B5EF4-FFF2-40B4-BE49-F238E27FC236}">
                  <a16:creationId xmlns:a16="http://schemas.microsoft.com/office/drawing/2014/main" id="{F617C424-62F6-6640-A20F-090CA2F64AD3}"/>
                </a:ext>
              </a:extLst>
            </p:cNvPr>
            <p:cNvGrpSpPr/>
            <p:nvPr/>
          </p:nvGrpSpPr>
          <p:grpSpPr>
            <a:xfrm>
              <a:off x="-2287726" y="3060455"/>
              <a:ext cx="190648" cy="35456"/>
              <a:chOff x="2601712" y="1201082"/>
              <a:chExt cx="243433" cy="45719"/>
            </a:xfrm>
          </p:grpSpPr>
          <p:grpSp>
            <p:nvGrpSpPr>
              <p:cNvPr id="515" name="グループ化 514">
                <a:extLst>
                  <a:ext uri="{FF2B5EF4-FFF2-40B4-BE49-F238E27FC236}">
                    <a16:creationId xmlns:a16="http://schemas.microsoft.com/office/drawing/2014/main" id="{87C15A51-15CD-C04A-BC49-2B8519710B82}"/>
                  </a:ext>
                </a:extLst>
              </p:cNvPr>
              <p:cNvGrpSpPr/>
              <p:nvPr/>
            </p:nvGrpSpPr>
            <p:grpSpPr>
              <a:xfrm>
                <a:off x="2601712" y="1205568"/>
                <a:ext cx="76449" cy="39454"/>
                <a:chOff x="2774016" y="902937"/>
                <a:chExt cx="76449" cy="39454"/>
              </a:xfrm>
            </p:grpSpPr>
            <p:sp>
              <p:nvSpPr>
                <p:cNvPr id="522" name="Line 307">
                  <a:extLst>
                    <a:ext uri="{FF2B5EF4-FFF2-40B4-BE49-F238E27FC236}">
                      <a16:creationId xmlns:a16="http://schemas.microsoft.com/office/drawing/2014/main" id="{6BFFAB2A-F82C-744E-9F74-8F4865A2470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25668" y="897444"/>
                  <a:ext cx="0" cy="4959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3" name="Rectangle 310">
                  <a:extLst>
                    <a:ext uri="{FF2B5EF4-FFF2-40B4-BE49-F238E27FC236}">
                      <a16:creationId xmlns:a16="http://schemas.microsoft.com/office/drawing/2014/main" id="{71DB1945-515C-0C43-904D-6AADCAD03D7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2773555" y="903398"/>
                  <a:ext cx="39454" cy="38532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516" name="グループ化 115">
                <a:extLst>
                  <a:ext uri="{FF2B5EF4-FFF2-40B4-BE49-F238E27FC236}">
                    <a16:creationId xmlns:a16="http://schemas.microsoft.com/office/drawing/2014/main" id="{08F831CE-DBCC-F549-8BDB-803AAC3AEA4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673116" y="1201082"/>
                <a:ext cx="172029" cy="45719"/>
                <a:chOff x="4949578" y="4135809"/>
                <a:chExt cx="352093" cy="94869"/>
              </a:xfrm>
            </p:grpSpPr>
            <p:sp>
              <p:nvSpPr>
                <p:cNvPr id="517" name="Line 306">
                  <a:extLst>
                    <a:ext uri="{FF2B5EF4-FFF2-40B4-BE49-F238E27FC236}">
                      <a16:creationId xmlns:a16="http://schemas.microsoft.com/office/drawing/2014/main" id="{CE2F6D4C-0958-FD41-ACF6-96E1D280DF49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170033" y="4133295"/>
                  <a:ext cx="0" cy="10150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18" name="Line 307">
                  <a:extLst>
                    <a:ext uri="{FF2B5EF4-FFF2-40B4-BE49-F238E27FC236}">
                      <a16:creationId xmlns:a16="http://schemas.microsoft.com/office/drawing/2014/main" id="{94B674C5-BDBC-FC4B-B696-A617C180FDDB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5055841" y="4133295"/>
                  <a:ext cx="0" cy="10150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19" name="Oval 308">
                  <a:extLst>
                    <a:ext uri="{FF2B5EF4-FFF2-40B4-BE49-F238E27FC236}">
                      <a16:creationId xmlns:a16="http://schemas.microsoft.com/office/drawing/2014/main" id="{82F66798-DD10-8D46-87F4-37E4F8B8A1A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5076615" y="4135652"/>
                  <a:ext cx="93261" cy="93575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20" name="Rectangle 310">
                  <a:extLst>
                    <a:ext uri="{FF2B5EF4-FFF2-40B4-BE49-F238E27FC236}">
                      <a16:creationId xmlns:a16="http://schemas.microsoft.com/office/drawing/2014/main" id="{C64F3D35-B3DC-2F47-B94C-B4F9ED9B32E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949180" y="414494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21" name="Oval 242">
                  <a:extLst>
                    <a:ext uri="{FF2B5EF4-FFF2-40B4-BE49-F238E27FC236}">
                      <a16:creationId xmlns:a16="http://schemas.microsoft.com/office/drawing/2014/main" id="{63815E8B-0781-1244-A6BF-A1F2C0A57A9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5208008" y="4137016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grpSp>
          <p:nvGrpSpPr>
            <p:cNvPr id="524" name="グループ化 187">
              <a:extLst>
                <a:ext uri="{FF2B5EF4-FFF2-40B4-BE49-F238E27FC236}">
                  <a16:creationId xmlns:a16="http://schemas.microsoft.com/office/drawing/2014/main" id="{C4AADCA9-B188-B741-AE75-B73699252E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2083027" y="3232586"/>
              <a:ext cx="197365" cy="88373"/>
              <a:chOff x="4374207" y="4723575"/>
              <a:chExt cx="482067" cy="217496"/>
            </a:xfrm>
          </p:grpSpPr>
          <p:sp>
            <p:nvSpPr>
              <p:cNvPr id="525" name="Line 298">
                <a:extLst>
                  <a:ext uri="{FF2B5EF4-FFF2-40B4-BE49-F238E27FC236}">
                    <a16:creationId xmlns:a16="http://schemas.microsoft.com/office/drawing/2014/main" id="{3795E841-2486-9140-BCAC-1C4803379B8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577929" y="4759914"/>
                <a:ext cx="74924" cy="636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6" name="Line 300">
                <a:extLst>
                  <a:ext uri="{FF2B5EF4-FFF2-40B4-BE49-F238E27FC236}">
                    <a16:creationId xmlns:a16="http://schemas.microsoft.com/office/drawing/2014/main" id="{05C35C13-CE41-7044-AE0F-99215213185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84131" y="4836746"/>
                <a:ext cx="72263" cy="5713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7" name="Line 241">
                <a:extLst>
                  <a:ext uri="{FF2B5EF4-FFF2-40B4-BE49-F238E27FC236}">
                    <a16:creationId xmlns:a16="http://schemas.microsoft.com/office/drawing/2014/main" id="{42CC605F-000F-C54D-978A-01A5D7420DC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39340" y="4789376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8" name="Oval 242">
                <a:extLst>
                  <a:ext uri="{FF2B5EF4-FFF2-40B4-BE49-F238E27FC236}">
                    <a16:creationId xmlns:a16="http://schemas.microsoft.com/office/drawing/2014/main" id="{8B21A566-6C3C-514A-95B4-7B94F9E249D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62612" y="4776999"/>
                <a:ext cx="92075" cy="95249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29" name="Oval 286">
                <a:extLst>
                  <a:ext uri="{FF2B5EF4-FFF2-40B4-BE49-F238E27FC236}">
                    <a16:creationId xmlns:a16="http://schemas.microsoft.com/office/drawing/2014/main" id="{07E399AF-8A47-B04F-9FDF-66BC7F55EF3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34019" y="4776999"/>
                <a:ext cx="92075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0" name="Line 287">
                <a:extLst>
                  <a:ext uri="{FF2B5EF4-FFF2-40B4-BE49-F238E27FC236}">
                    <a16:creationId xmlns:a16="http://schemas.microsoft.com/office/drawing/2014/main" id="{C1606F6B-B5DB-5346-B4A5-1BE886F8375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487971" y="4736991"/>
                <a:ext cx="0" cy="7159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1" name="Oval 288">
                <a:extLst>
                  <a:ext uri="{FF2B5EF4-FFF2-40B4-BE49-F238E27FC236}">
                    <a16:creationId xmlns:a16="http://schemas.microsoft.com/office/drawing/2014/main" id="{78107E72-3086-E34F-AAFD-0C406B802A3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375794" y="4721988"/>
                <a:ext cx="92075" cy="95249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2" name="Rectangle 289">
                <a:extLst>
                  <a:ext uri="{FF2B5EF4-FFF2-40B4-BE49-F238E27FC236}">
                    <a16:creationId xmlns:a16="http://schemas.microsoft.com/office/drawing/2014/main" id="{03E322A6-17CB-334D-9744-E9806C9365C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508579" y="4726755"/>
                <a:ext cx="88899" cy="88900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33" name="Rectangle 310">
                <a:extLst>
                  <a:ext uri="{FF2B5EF4-FFF2-40B4-BE49-F238E27FC236}">
                    <a16:creationId xmlns:a16="http://schemas.microsoft.com/office/drawing/2014/main" id="{86194F93-9396-5748-861A-D79D2DB4128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508887" y="4860718"/>
                <a:ext cx="80751" cy="7995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34" name="グループ化 9">
              <a:extLst>
                <a:ext uri="{FF2B5EF4-FFF2-40B4-BE49-F238E27FC236}">
                  <a16:creationId xmlns:a16="http://schemas.microsoft.com/office/drawing/2014/main" id="{D955F477-954D-6140-B9C9-F486C4889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099012" y="3345908"/>
              <a:ext cx="242028" cy="85730"/>
              <a:chOff x="105997" y="5207500"/>
              <a:chExt cx="608351" cy="217487"/>
            </a:xfrm>
          </p:grpSpPr>
          <p:grpSp>
            <p:nvGrpSpPr>
              <p:cNvPr id="535" name="グループ化 187">
                <a:extLst>
                  <a:ext uri="{FF2B5EF4-FFF2-40B4-BE49-F238E27FC236}">
                    <a16:creationId xmlns:a16="http://schemas.microsoft.com/office/drawing/2014/main" id="{CE5E5ACF-D6D9-4140-B58E-828C5793C5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7577" y="5207500"/>
                <a:ext cx="536771" cy="217487"/>
                <a:chOff x="4318347" y="4723598"/>
                <a:chExt cx="537929" cy="217472"/>
              </a:xfrm>
            </p:grpSpPr>
            <p:sp>
              <p:nvSpPr>
                <p:cNvPr id="537" name="Line 298">
                  <a:extLst>
                    <a:ext uri="{FF2B5EF4-FFF2-40B4-BE49-F238E27FC236}">
                      <a16:creationId xmlns:a16="http://schemas.microsoft.com/office/drawing/2014/main" id="{3BBF1192-4478-AD4E-A813-0A76C108C30C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V="1">
                  <a:off x="4577930" y="4759933"/>
                  <a:ext cx="74925" cy="63616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38" name="Line 300">
                  <a:extLst>
                    <a:ext uri="{FF2B5EF4-FFF2-40B4-BE49-F238E27FC236}">
                      <a16:creationId xmlns:a16="http://schemas.microsoft.com/office/drawing/2014/main" id="{649929F9-7674-2941-8A41-FF090D39382D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H="1" flipV="1">
                  <a:off x="4584132" y="4836765"/>
                  <a:ext cx="72264" cy="57139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39" name="Line 241">
                  <a:extLst>
                    <a:ext uri="{FF2B5EF4-FFF2-40B4-BE49-F238E27FC236}">
                      <a16:creationId xmlns:a16="http://schemas.microsoft.com/office/drawing/2014/main" id="{02347919-339E-C54B-8796-704F3324D28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39278" y="4789375"/>
                  <a:ext cx="0" cy="71632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40" name="Oval 242">
                  <a:extLst>
                    <a:ext uri="{FF2B5EF4-FFF2-40B4-BE49-F238E27FC236}">
                      <a16:creationId xmlns:a16="http://schemas.microsoft.com/office/drawing/2014/main" id="{A8800A96-F799-2647-A5A8-D47AF4DBCF6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62613" y="4777019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41" name="Oval 286">
                  <a:extLst>
                    <a:ext uri="{FF2B5EF4-FFF2-40B4-BE49-F238E27FC236}">
                      <a16:creationId xmlns:a16="http://schemas.microsoft.com/office/drawing/2014/main" id="{9B54F643-8615-A04A-AF82-25EF1E1897F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634025" y="4777019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42" name="Line 287">
                  <a:extLst>
                    <a:ext uri="{FF2B5EF4-FFF2-40B4-BE49-F238E27FC236}">
                      <a16:creationId xmlns:a16="http://schemas.microsoft.com/office/drawing/2014/main" id="{1E6DBB33-AFDC-6641-817D-DDF8227CCC6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420917" y="4670135"/>
                  <a:ext cx="0" cy="20534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43" name="Oval 288">
                  <a:extLst>
                    <a:ext uri="{FF2B5EF4-FFF2-40B4-BE49-F238E27FC236}">
                      <a16:creationId xmlns:a16="http://schemas.microsoft.com/office/drawing/2014/main" id="{351BB387-2CB2-2048-836B-A7F8E95D5849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375811" y="4722011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44" name="Rectangle 289">
                  <a:extLst>
                    <a:ext uri="{FF2B5EF4-FFF2-40B4-BE49-F238E27FC236}">
                      <a16:creationId xmlns:a16="http://schemas.microsoft.com/office/drawing/2014/main" id="{9DDDFE7E-E3D8-6740-BEBB-BAC83B064C2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508612" y="4726774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45" name="Rectangle 310">
                  <a:extLst>
                    <a:ext uri="{FF2B5EF4-FFF2-40B4-BE49-F238E27FC236}">
                      <a16:creationId xmlns:a16="http://schemas.microsoft.com/office/drawing/2014/main" id="{56A97F6C-B3B5-4F44-B972-0DF1BA1F0B0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508887" y="486071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sp>
            <p:nvSpPr>
              <p:cNvPr id="536" name="Rectangle 310">
                <a:extLst>
                  <a:ext uri="{FF2B5EF4-FFF2-40B4-BE49-F238E27FC236}">
                    <a16:creationId xmlns:a16="http://schemas.microsoft.com/office/drawing/2014/main" id="{7D58E6BE-ED2B-E745-95F5-FBD41512F92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105689" y="5216079"/>
                <a:ext cx="80578" cy="7996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46" name="グループ化 545">
              <a:extLst>
                <a:ext uri="{FF2B5EF4-FFF2-40B4-BE49-F238E27FC236}">
                  <a16:creationId xmlns:a16="http://schemas.microsoft.com/office/drawing/2014/main" id="{EC32F73E-39D6-9041-AE4C-C5B26721E593}"/>
                </a:ext>
              </a:extLst>
            </p:cNvPr>
            <p:cNvGrpSpPr/>
            <p:nvPr/>
          </p:nvGrpSpPr>
          <p:grpSpPr>
            <a:xfrm>
              <a:off x="-1573416" y="3432163"/>
              <a:ext cx="194865" cy="87487"/>
              <a:chOff x="3995650" y="2185724"/>
              <a:chExt cx="248816" cy="112810"/>
            </a:xfrm>
          </p:grpSpPr>
          <p:grpSp>
            <p:nvGrpSpPr>
              <p:cNvPr id="547" name="グループ化 546">
                <a:extLst>
                  <a:ext uri="{FF2B5EF4-FFF2-40B4-BE49-F238E27FC236}">
                    <a16:creationId xmlns:a16="http://schemas.microsoft.com/office/drawing/2014/main" id="{8D5767B6-6D56-7E48-A71E-7F03CD2CE8ED}"/>
                  </a:ext>
                </a:extLst>
              </p:cNvPr>
              <p:cNvGrpSpPr/>
              <p:nvPr/>
            </p:nvGrpSpPr>
            <p:grpSpPr>
              <a:xfrm>
                <a:off x="3995650" y="2259080"/>
                <a:ext cx="76449" cy="39454"/>
                <a:chOff x="2774016" y="902937"/>
                <a:chExt cx="76449" cy="39454"/>
              </a:xfrm>
            </p:grpSpPr>
            <p:sp>
              <p:nvSpPr>
                <p:cNvPr id="556" name="Line 307">
                  <a:extLst>
                    <a:ext uri="{FF2B5EF4-FFF2-40B4-BE49-F238E27FC236}">
                      <a16:creationId xmlns:a16="http://schemas.microsoft.com/office/drawing/2014/main" id="{B4FB4C4E-581A-A54F-82CC-79054116652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2825668" y="897444"/>
                  <a:ext cx="0" cy="49594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7" name="Rectangle 310">
                  <a:extLst>
                    <a:ext uri="{FF2B5EF4-FFF2-40B4-BE49-F238E27FC236}">
                      <a16:creationId xmlns:a16="http://schemas.microsoft.com/office/drawing/2014/main" id="{5B0747C5-61FD-F843-ABAE-E0FB6CB8EC80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2773555" y="903398"/>
                  <a:ext cx="39454" cy="38532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  <p:grpSp>
            <p:nvGrpSpPr>
              <p:cNvPr id="548" name="グループ化 187">
                <a:extLst>
                  <a:ext uri="{FF2B5EF4-FFF2-40B4-BE49-F238E27FC236}">
                    <a16:creationId xmlns:a16="http://schemas.microsoft.com/office/drawing/2014/main" id="{151E02EA-2347-A944-A17B-AED366568D7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062720" y="2185724"/>
                <a:ext cx="181746" cy="112276"/>
                <a:chOff x="4508612" y="4726774"/>
                <a:chExt cx="347664" cy="214296"/>
              </a:xfrm>
            </p:grpSpPr>
            <p:sp>
              <p:nvSpPr>
                <p:cNvPr id="549" name="Line 298">
                  <a:extLst>
                    <a:ext uri="{FF2B5EF4-FFF2-40B4-BE49-F238E27FC236}">
                      <a16:creationId xmlns:a16="http://schemas.microsoft.com/office/drawing/2014/main" id="{C2BB944B-9930-1942-9825-FD99D91FDC7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V="1">
                  <a:off x="4577930" y="4759933"/>
                  <a:ext cx="74925" cy="63616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0" name="Line 300">
                  <a:extLst>
                    <a:ext uri="{FF2B5EF4-FFF2-40B4-BE49-F238E27FC236}">
                      <a16:creationId xmlns:a16="http://schemas.microsoft.com/office/drawing/2014/main" id="{43CDC3D3-F6C1-6C41-8DB5-D0AE89F1831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5400000" flipH="1" flipV="1">
                  <a:off x="4584132" y="4836765"/>
                  <a:ext cx="72264" cy="57139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1" name="Line 241">
                  <a:extLst>
                    <a:ext uri="{FF2B5EF4-FFF2-40B4-BE49-F238E27FC236}">
                      <a16:creationId xmlns:a16="http://schemas.microsoft.com/office/drawing/2014/main" id="{448F5A38-BA5F-DE44-BBF2-539AEEDBAE1C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rot="16200000" flipH="1">
                  <a:off x="4739343" y="4789395"/>
                  <a:ext cx="0" cy="71591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2" name="Oval 242">
                  <a:extLst>
                    <a:ext uri="{FF2B5EF4-FFF2-40B4-BE49-F238E27FC236}">
                      <a16:creationId xmlns:a16="http://schemas.microsoft.com/office/drawing/2014/main" id="{2E5E5E07-C29F-6243-99BE-64C9328A391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762613" y="4777019"/>
                  <a:ext cx="92075" cy="95250"/>
                </a:xfrm>
                <a:prstGeom prst="ellipse">
                  <a:avLst/>
                </a:pr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3" name="Oval 286">
                  <a:extLst>
                    <a:ext uri="{FF2B5EF4-FFF2-40B4-BE49-F238E27FC236}">
                      <a16:creationId xmlns:a16="http://schemas.microsoft.com/office/drawing/2014/main" id="{97E2F2F7-9032-0546-9509-257928BCE89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5400000" flipH="1" flipV="1">
                  <a:off x="4634025" y="4777019"/>
                  <a:ext cx="92075" cy="95250"/>
                </a:xfrm>
                <a:prstGeom prst="ellipse">
                  <a:avLst/>
                </a:prstGeom>
                <a:solidFill>
                  <a:srgbClr val="FF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4" name="Rectangle 289">
                  <a:extLst>
                    <a:ext uri="{FF2B5EF4-FFF2-40B4-BE49-F238E27FC236}">
                      <a16:creationId xmlns:a16="http://schemas.microsoft.com/office/drawing/2014/main" id="{FA597C88-FCB6-5642-8AEC-C7DEE556358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6200000" flipH="1">
                  <a:off x="4508612" y="4726774"/>
                  <a:ext cx="88900" cy="88900"/>
                </a:xfrm>
                <a:prstGeom prst="rect">
                  <a:avLst/>
                </a:prstGeom>
                <a:solidFill>
                  <a:srgbClr val="FFFF00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  <p:sp>
              <p:nvSpPr>
                <p:cNvPr id="555" name="Rectangle 310">
                  <a:extLst>
                    <a:ext uri="{FF2B5EF4-FFF2-40B4-BE49-F238E27FC236}">
                      <a16:creationId xmlns:a16="http://schemas.microsoft.com/office/drawing/2014/main" id="{8595AD9C-E902-7E4A-9DC9-87C1954F2BC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3500000" flipH="1">
                  <a:off x="4508887" y="4860717"/>
                  <a:ext cx="80751" cy="79956"/>
                </a:xfrm>
                <a:prstGeom prst="rect">
                  <a:avLst/>
                </a:prstGeom>
                <a:solidFill>
                  <a:srgbClr val="C900CA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ja-JP" altLang="en-US" sz="1800"/>
                </a:p>
              </p:txBody>
            </p:sp>
          </p:grpSp>
        </p:grpSp>
        <p:grpSp>
          <p:nvGrpSpPr>
            <p:cNvPr id="558" name="グループ化 557">
              <a:extLst>
                <a:ext uri="{FF2B5EF4-FFF2-40B4-BE49-F238E27FC236}">
                  <a16:creationId xmlns:a16="http://schemas.microsoft.com/office/drawing/2014/main" id="{CA1B9624-813A-994B-AE18-EEE335CF5B23}"/>
                </a:ext>
              </a:extLst>
            </p:cNvPr>
            <p:cNvGrpSpPr/>
            <p:nvPr/>
          </p:nvGrpSpPr>
          <p:grpSpPr>
            <a:xfrm>
              <a:off x="-924981" y="2976853"/>
              <a:ext cx="276434" cy="109504"/>
              <a:chOff x="7539663" y="2923206"/>
              <a:chExt cx="1004555" cy="440989"/>
            </a:xfrm>
          </p:grpSpPr>
          <p:sp>
            <p:nvSpPr>
              <p:cNvPr id="559" name="Line 300">
                <a:extLst>
                  <a:ext uri="{FF2B5EF4-FFF2-40B4-BE49-F238E27FC236}">
                    <a16:creationId xmlns:a16="http://schemas.microsoft.com/office/drawing/2014/main" id="{1A1C981C-0BE6-1741-AFB0-31F8877D527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7808901" y="3040460"/>
                <a:ext cx="116721" cy="8391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0" name="Line 300">
                <a:extLst>
                  <a:ext uri="{FF2B5EF4-FFF2-40B4-BE49-F238E27FC236}">
                    <a16:creationId xmlns:a16="http://schemas.microsoft.com/office/drawing/2014/main" id="{652A3E43-DC3F-B245-B802-0200AC088B0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7808900" y="3205829"/>
                <a:ext cx="116721" cy="8391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1" name="Line 241">
                <a:extLst>
                  <a:ext uri="{FF2B5EF4-FFF2-40B4-BE49-F238E27FC236}">
                    <a16:creationId xmlns:a16="http://schemas.microsoft.com/office/drawing/2014/main" id="{B8754EB7-65E4-9848-A8F9-318BA2FCBC8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382153" y="3107880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2" name="Oval 242">
                <a:extLst>
                  <a:ext uri="{FF2B5EF4-FFF2-40B4-BE49-F238E27FC236}">
                    <a16:creationId xmlns:a16="http://schemas.microsoft.com/office/drawing/2014/main" id="{1424A852-6F34-4F4C-9DD7-40E1E1D128E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409567" y="3088969"/>
                <a:ext cx="138553" cy="130748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63" name="Line 285">
                <a:extLst>
                  <a:ext uri="{FF2B5EF4-FFF2-40B4-BE49-F238E27FC236}">
                    <a16:creationId xmlns:a16="http://schemas.microsoft.com/office/drawing/2014/main" id="{BFBD760B-B8C6-5E44-AA43-EC3BEE00C0D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205962" y="3107791"/>
                <a:ext cx="0" cy="9788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4" name="Oval 286">
                <a:extLst>
                  <a:ext uri="{FF2B5EF4-FFF2-40B4-BE49-F238E27FC236}">
                    <a16:creationId xmlns:a16="http://schemas.microsoft.com/office/drawing/2014/main" id="{C160A81F-27A2-F343-BB97-A0982D8AA36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233067" y="3088945"/>
                <a:ext cx="138552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65" name="Line 241">
                <a:extLst>
                  <a:ext uri="{FF2B5EF4-FFF2-40B4-BE49-F238E27FC236}">
                    <a16:creationId xmlns:a16="http://schemas.microsoft.com/office/drawing/2014/main" id="{A9C6E79E-10FF-1B47-A68D-F6507FD6476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011809" y="3105259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6" name="Oval 286">
                <a:extLst>
                  <a:ext uri="{FF2B5EF4-FFF2-40B4-BE49-F238E27FC236}">
                    <a16:creationId xmlns:a16="http://schemas.microsoft.com/office/drawing/2014/main" id="{A5402FDC-0DE6-4242-8999-6D23047DD25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7862595" y="3087353"/>
                <a:ext cx="138550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67" name="Rectangle 289">
                <a:extLst>
                  <a:ext uri="{FF2B5EF4-FFF2-40B4-BE49-F238E27FC236}">
                    <a16:creationId xmlns:a16="http://schemas.microsoft.com/office/drawing/2014/main" id="{3643D41F-8EB4-D640-9B2E-CE45E5B8A7B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050852" y="3094045"/>
                <a:ext cx="133774" cy="12203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68" name="Rectangle 310">
                <a:extLst>
                  <a:ext uri="{FF2B5EF4-FFF2-40B4-BE49-F238E27FC236}">
                    <a16:creationId xmlns:a16="http://schemas.microsoft.com/office/drawing/2014/main" id="{2855140F-DFE1-2A4A-8097-FAA976D362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7765232" y="3240327"/>
                <a:ext cx="118590" cy="129145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69" name="Line 241">
                <a:extLst>
                  <a:ext uri="{FF2B5EF4-FFF2-40B4-BE49-F238E27FC236}">
                    <a16:creationId xmlns:a16="http://schemas.microsoft.com/office/drawing/2014/main" id="{27E57DE6-52BE-E348-BCCC-C5A7B733356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7684976" y="2945013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0" name="Oval 286">
                <a:extLst>
                  <a:ext uri="{FF2B5EF4-FFF2-40B4-BE49-F238E27FC236}">
                    <a16:creationId xmlns:a16="http://schemas.microsoft.com/office/drawing/2014/main" id="{DCB87D5D-1DFD-EB41-9344-5190A481EF7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7535762" y="2927107"/>
                <a:ext cx="138550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71" name="Rectangle 289">
                <a:extLst>
                  <a:ext uri="{FF2B5EF4-FFF2-40B4-BE49-F238E27FC236}">
                    <a16:creationId xmlns:a16="http://schemas.microsoft.com/office/drawing/2014/main" id="{52CB1DDE-EAD1-8A43-ABB1-2FE259C17AC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7724019" y="2933799"/>
                <a:ext cx="133774" cy="12203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72" name="グループ化 571">
              <a:extLst>
                <a:ext uri="{FF2B5EF4-FFF2-40B4-BE49-F238E27FC236}">
                  <a16:creationId xmlns:a16="http://schemas.microsoft.com/office/drawing/2014/main" id="{704C9A28-117F-E24B-9BD2-963A6920A1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965211" y="2898834"/>
              <a:ext cx="360615" cy="36015"/>
              <a:chOff x="8025882" y="3161629"/>
              <a:chExt cx="798967" cy="88426"/>
            </a:xfrm>
          </p:grpSpPr>
          <p:sp>
            <p:nvSpPr>
              <p:cNvPr id="573" name="Line 241">
                <a:extLst>
                  <a:ext uri="{FF2B5EF4-FFF2-40B4-BE49-F238E27FC236}">
                    <a16:creationId xmlns:a16="http://schemas.microsoft.com/office/drawing/2014/main" id="{7325E796-BA42-084D-8AF7-F6024C08CF5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139049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4" name="Line 285">
                <a:extLst>
                  <a:ext uri="{FF2B5EF4-FFF2-40B4-BE49-F238E27FC236}">
                    <a16:creationId xmlns:a16="http://schemas.microsoft.com/office/drawing/2014/main" id="{D70DD803-C42D-EA47-B0AB-24373EC3BC1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371407" y="3174605"/>
                <a:ext cx="0" cy="6247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5" name="Line 241">
                <a:extLst>
                  <a:ext uri="{FF2B5EF4-FFF2-40B4-BE49-F238E27FC236}">
                    <a16:creationId xmlns:a16="http://schemas.microsoft.com/office/drawing/2014/main" id="{759079C1-3352-5346-97D3-46C3EFF850B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721418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6" name="Oval 242">
                <a:extLst>
                  <a:ext uri="{FF2B5EF4-FFF2-40B4-BE49-F238E27FC236}">
                    <a16:creationId xmlns:a16="http://schemas.microsoft.com/office/drawing/2014/main" id="{0B4B34FE-54B3-414A-82BB-DE13DDF71C0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738914" y="3164119"/>
                <a:ext cx="88426" cy="83445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77" name="Line 285">
                <a:extLst>
                  <a:ext uri="{FF2B5EF4-FFF2-40B4-BE49-F238E27FC236}">
                    <a16:creationId xmlns:a16="http://schemas.microsoft.com/office/drawing/2014/main" id="{71A105C6-582F-0F4C-BB9D-AD6A87C037C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608971" y="3174604"/>
                <a:ext cx="0" cy="62474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8" name="Oval 286">
                <a:extLst>
                  <a:ext uri="{FF2B5EF4-FFF2-40B4-BE49-F238E27FC236}">
                    <a16:creationId xmlns:a16="http://schemas.microsoft.com/office/drawing/2014/main" id="{9F474965-D21B-1942-B87A-AD93A25EEAB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626270" y="3164119"/>
                <a:ext cx="88425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79" name="Line 241">
                <a:extLst>
                  <a:ext uri="{FF2B5EF4-FFF2-40B4-BE49-F238E27FC236}">
                    <a16:creationId xmlns:a16="http://schemas.microsoft.com/office/drawing/2014/main" id="{7CB189A9-1DF1-D842-9EE0-4BDE225A685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485061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0" name="Oval 286">
                <a:extLst>
                  <a:ext uri="{FF2B5EF4-FFF2-40B4-BE49-F238E27FC236}">
                    <a16:creationId xmlns:a16="http://schemas.microsoft.com/office/drawing/2014/main" id="{CDBD2BC4-016F-814F-A54E-5D22D58EFE0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389831" y="3164119"/>
                <a:ext cx="88424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81" name="Rectangle 289">
                <a:extLst>
                  <a:ext uri="{FF2B5EF4-FFF2-40B4-BE49-F238E27FC236}">
                    <a16:creationId xmlns:a16="http://schemas.microsoft.com/office/drawing/2014/main" id="{65C063CA-8B58-B043-A0B6-29D6F07AB02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509978" y="3166900"/>
                <a:ext cx="85376" cy="77882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82" name="Line 241">
                <a:extLst>
                  <a:ext uri="{FF2B5EF4-FFF2-40B4-BE49-F238E27FC236}">
                    <a16:creationId xmlns:a16="http://schemas.microsoft.com/office/drawing/2014/main" id="{870FD07D-E21B-EA47-990A-B06C4D06D97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247497" y="3174606"/>
                <a:ext cx="0" cy="62471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3" name="Oval 286">
                <a:extLst>
                  <a:ext uri="{FF2B5EF4-FFF2-40B4-BE49-F238E27FC236}">
                    <a16:creationId xmlns:a16="http://schemas.microsoft.com/office/drawing/2014/main" id="{CA5F2AAE-824A-CD4E-8642-2C74ADD4720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152267" y="3164119"/>
                <a:ext cx="88424" cy="83445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84" name="Rectangle 289">
                <a:extLst>
                  <a:ext uri="{FF2B5EF4-FFF2-40B4-BE49-F238E27FC236}">
                    <a16:creationId xmlns:a16="http://schemas.microsoft.com/office/drawing/2014/main" id="{07A2600A-C90C-EB4E-B6C7-C7D435BCA0D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272414" y="3166901"/>
                <a:ext cx="85376" cy="77882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85" name="Rectangle 310">
                <a:extLst>
                  <a:ext uri="{FF2B5EF4-FFF2-40B4-BE49-F238E27FC236}">
                    <a16:creationId xmlns:a16="http://schemas.microsoft.com/office/drawing/2014/main" id="{2B67F784-D9B8-754E-B5B8-0EB85EFF250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8029250" y="3167992"/>
                <a:ext cx="75685" cy="8242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86" name="グループ化 585">
              <a:extLst>
                <a:ext uri="{FF2B5EF4-FFF2-40B4-BE49-F238E27FC236}">
                  <a16:creationId xmlns:a16="http://schemas.microsoft.com/office/drawing/2014/main" id="{9949F64E-844E-2F42-976C-447E947C1EA7}"/>
                </a:ext>
              </a:extLst>
            </p:cNvPr>
            <p:cNvGrpSpPr/>
            <p:nvPr/>
          </p:nvGrpSpPr>
          <p:grpSpPr>
            <a:xfrm>
              <a:off x="-1971813" y="2756966"/>
              <a:ext cx="194168" cy="119499"/>
              <a:chOff x="3421973" y="402409"/>
              <a:chExt cx="402330" cy="274404"/>
            </a:xfrm>
          </p:grpSpPr>
          <p:sp>
            <p:nvSpPr>
              <p:cNvPr id="587" name="Line 287">
                <a:extLst>
                  <a:ext uri="{FF2B5EF4-FFF2-40B4-BE49-F238E27FC236}">
                    <a16:creationId xmlns:a16="http://schemas.microsoft.com/office/drawing/2014/main" id="{F5071ECE-CABF-314D-9C2F-ED05973D7EB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3632456" y="507979"/>
                <a:ext cx="0" cy="5974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8" name="Line 298">
                <a:extLst>
                  <a:ext uri="{FF2B5EF4-FFF2-40B4-BE49-F238E27FC236}">
                    <a16:creationId xmlns:a16="http://schemas.microsoft.com/office/drawing/2014/main" id="{B54E6948-417A-7945-9272-6C97939908D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>
                <a:off x="3482018" y="564385"/>
                <a:ext cx="68774" cy="5309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9" name="Line 300">
                <a:extLst>
                  <a:ext uri="{FF2B5EF4-FFF2-40B4-BE49-F238E27FC236}">
                    <a16:creationId xmlns:a16="http://schemas.microsoft.com/office/drawing/2014/main" id="{2ECB697D-2B91-034E-90A5-EA4FC5D0668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3476846" y="450913"/>
                <a:ext cx="66331" cy="47687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0" name="Line 241">
                <a:extLst>
                  <a:ext uri="{FF2B5EF4-FFF2-40B4-BE49-F238E27FC236}">
                    <a16:creationId xmlns:a16="http://schemas.microsoft.com/office/drawing/2014/main" id="{5854B570-1C0F-F74F-B79F-D74A712872A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3726710" y="507979"/>
                <a:ext cx="0" cy="5974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1" name="Oval 242">
                <a:extLst>
                  <a:ext uri="{FF2B5EF4-FFF2-40B4-BE49-F238E27FC236}">
                    <a16:creationId xmlns:a16="http://schemas.microsoft.com/office/drawing/2014/main" id="{CE038EA3-3C4F-3648-BDC0-CB65D4EE948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3742297" y="498106"/>
                <a:ext cx="84517" cy="79494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92" name="Oval 286">
                <a:extLst>
                  <a:ext uri="{FF2B5EF4-FFF2-40B4-BE49-F238E27FC236}">
                    <a16:creationId xmlns:a16="http://schemas.microsoft.com/office/drawing/2014/main" id="{D733211F-0EF0-9A41-BA75-337CB8A674C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3634974" y="498106"/>
                <a:ext cx="84517" cy="79494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93" name="Oval 288">
                <a:extLst>
                  <a:ext uri="{FF2B5EF4-FFF2-40B4-BE49-F238E27FC236}">
                    <a16:creationId xmlns:a16="http://schemas.microsoft.com/office/drawing/2014/main" id="{2CA12D8A-B7B5-5742-AEC9-D1C928D272C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3419461" y="594808"/>
                <a:ext cx="84517" cy="79494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94" name="Rectangle 289">
                <a:extLst>
                  <a:ext uri="{FF2B5EF4-FFF2-40B4-BE49-F238E27FC236}">
                    <a16:creationId xmlns:a16="http://schemas.microsoft.com/office/drawing/2014/main" id="{C1A0323A-B7ED-9142-A7B9-A51D8442785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3524683" y="502649"/>
                <a:ext cx="81601" cy="74195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595" name="Rectangle 310">
                <a:extLst>
                  <a:ext uri="{FF2B5EF4-FFF2-40B4-BE49-F238E27FC236}">
                    <a16:creationId xmlns:a16="http://schemas.microsoft.com/office/drawing/2014/main" id="{DD0E85F4-A6A4-4346-AE0A-4E8E0325603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8100000" flipH="1" flipV="1">
                <a:off x="3436108" y="402409"/>
                <a:ext cx="67394" cy="7339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596" name="グループ化 595">
              <a:extLst>
                <a:ext uri="{FF2B5EF4-FFF2-40B4-BE49-F238E27FC236}">
                  <a16:creationId xmlns:a16="http://schemas.microsoft.com/office/drawing/2014/main" id="{460932EF-CF56-5147-9371-9829E818D3BF}"/>
                </a:ext>
              </a:extLst>
            </p:cNvPr>
            <p:cNvGrpSpPr/>
            <p:nvPr/>
          </p:nvGrpSpPr>
          <p:grpSpPr>
            <a:xfrm>
              <a:off x="-2002349" y="2908956"/>
              <a:ext cx="238076" cy="72452"/>
              <a:chOff x="4373050" y="402076"/>
              <a:chExt cx="493313" cy="166370"/>
            </a:xfrm>
          </p:grpSpPr>
          <p:sp>
            <p:nvSpPr>
              <p:cNvPr id="597" name="Line 285">
                <a:extLst>
                  <a:ext uri="{FF2B5EF4-FFF2-40B4-BE49-F238E27FC236}">
                    <a16:creationId xmlns:a16="http://schemas.microsoft.com/office/drawing/2014/main" id="{26E1C655-CFD5-5149-B260-9194AC4903C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8900000" flipH="1">
                <a:off x="4449585" y="453930"/>
                <a:ext cx="0" cy="58016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8" name="Line 241">
                <a:extLst>
                  <a:ext uri="{FF2B5EF4-FFF2-40B4-BE49-F238E27FC236}">
                    <a16:creationId xmlns:a16="http://schemas.microsoft.com/office/drawing/2014/main" id="{C8B985FF-BB5D-9440-8E4C-39A8EF2AA53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70313" y="498381"/>
                <a:ext cx="0" cy="58013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9" name="Oval 242">
                <a:extLst>
                  <a:ext uri="{FF2B5EF4-FFF2-40B4-BE49-F238E27FC236}">
                    <a16:creationId xmlns:a16="http://schemas.microsoft.com/office/drawing/2014/main" id="{7EB54935-91F7-5449-BDF9-0F03A12A8B3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86560" y="488642"/>
                <a:ext cx="82116" cy="77491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00" name="Line 285">
                <a:extLst>
                  <a:ext uri="{FF2B5EF4-FFF2-40B4-BE49-F238E27FC236}">
                    <a16:creationId xmlns:a16="http://schemas.microsoft.com/office/drawing/2014/main" id="{640D7010-A979-524E-9F82-E5BFED1C1D5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665889" y="498379"/>
                <a:ext cx="0" cy="58016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1" name="Oval 286">
                <a:extLst>
                  <a:ext uri="{FF2B5EF4-FFF2-40B4-BE49-F238E27FC236}">
                    <a16:creationId xmlns:a16="http://schemas.microsoft.com/office/drawing/2014/main" id="{3DF2450C-1522-3C49-9CE1-23846A98C0B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81954" y="488642"/>
                <a:ext cx="82115" cy="77491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02" name="Line 241">
                <a:extLst>
                  <a:ext uri="{FF2B5EF4-FFF2-40B4-BE49-F238E27FC236}">
                    <a16:creationId xmlns:a16="http://schemas.microsoft.com/office/drawing/2014/main" id="{3A2B612B-E250-B74A-A66A-D694001F924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550821" y="498381"/>
                <a:ext cx="0" cy="58013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3" name="Oval 286">
                <a:extLst>
                  <a:ext uri="{FF2B5EF4-FFF2-40B4-BE49-F238E27FC236}">
                    <a16:creationId xmlns:a16="http://schemas.microsoft.com/office/drawing/2014/main" id="{92BBB4F6-1ACE-6D4B-AB66-3075B28FD6A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462387" y="488642"/>
                <a:ext cx="82114" cy="77491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04" name="Rectangle 289">
                <a:extLst>
                  <a:ext uri="{FF2B5EF4-FFF2-40B4-BE49-F238E27FC236}">
                    <a16:creationId xmlns:a16="http://schemas.microsoft.com/office/drawing/2014/main" id="{0B9BEC72-59AD-304F-AC33-5EBE3AFA962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573960" y="491225"/>
                <a:ext cx="79284" cy="72325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05" name="Rectangle 310">
                <a:extLst>
                  <a:ext uri="{FF2B5EF4-FFF2-40B4-BE49-F238E27FC236}">
                    <a16:creationId xmlns:a16="http://schemas.microsoft.com/office/drawing/2014/main" id="{6E15A6A3-253D-064B-88FE-FD9200824DF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8100000" flipH="1" flipV="1">
                <a:off x="4373050" y="402076"/>
                <a:ext cx="67394" cy="73392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606" name="グループ化 605">
              <a:extLst>
                <a:ext uri="{FF2B5EF4-FFF2-40B4-BE49-F238E27FC236}">
                  <a16:creationId xmlns:a16="http://schemas.microsoft.com/office/drawing/2014/main" id="{5F82AB36-3483-D046-8528-F7EEFF00F384}"/>
                </a:ext>
              </a:extLst>
            </p:cNvPr>
            <p:cNvGrpSpPr/>
            <p:nvPr/>
          </p:nvGrpSpPr>
          <p:grpSpPr>
            <a:xfrm>
              <a:off x="-169388" y="3334924"/>
              <a:ext cx="307158" cy="84277"/>
              <a:chOff x="4139276" y="1598251"/>
              <a:chExt cx="277058" cy="84243"/>
            </a:xfrm>
          </p:grpSpPr>
          <p:sp>
            <p:nvSpPr>
              <p:cNvPr id="607" name="Line 298">
                <a:extLst>
                  <a:ext uri="{FF2B5EF4-FFF2-40B4-BE49-F238E27FC236}">
                    <a16:creationId xmlns:a16="http://schemas.microsoft.com/office/drawing/2014/main" id="{AB4AE8E2-5144-1F4F-BDFF-5F58A779002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315317" y="1613712"/>
                <a:ext cx="29524" cy="2278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8" name="Line 300">
                <a:extLst>
                  <a:ext uri="{FF2B5EF4-FFF2-40B4-BE49-F238E27FC236}">
                    <a16:creationId xmlns:a16="http://schemas.microsoft.com/office/drawing/2014/main" id="{719E1005-FA39-4944-A6EA-5CCC0E18C87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317585" y="1643871"/>
                <a:ext cx="28476" cy="2046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9" name="Line 241">
                <a:extLst>
                  <a:ext uri="{FF2B5EF4-FFF2-40B4-BE49-F238E27FC236}">
                    <a16:creationId xmlns:a16="http://schemas.microsoft.com/office/drawing/2014/main" id="{655616A0-D6A5-674B-84BF-EA2F0CC9349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374440" y="1625458"/>
                <a:ext cx="0" cy="2565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10" name="Oval 242">
                <a:extLst>
                  <a:ext uri="{FF2B5EF4-FFF2-40B4-BE49-F238E27FC236}">
                    <a16:creationId xmlns:a16="http://schemas.microsoft.com/office/drawing/2014/main" id="{87590DB5-AA13-E044-B726-C2931DA9F15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381140" y="1621014"/>
                <a:ext cx="36282" cy="34107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1" name="Oval 286">
                <a:extLst>
                  <a:ext uri="{FF2B5EF4-FFF2-40B4-BE49-F238E27FC236}">
                    <a16:creationId xmlns:a16="http://schemas.microsoft.com/office/drawing/2014/main" id="{66C95463-0C74-934F-A4A7-C1D389CB6AF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335095" y="1621014"/>
                <a:ext cx="36282" cy="34107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2" name="Line 287">
                <a:extLst>
                  <a:ext uri="{FF2B5EF4-FFF2-40B4-BE49-F238E27FC236}">
                    <a16:creationId xmlns:a16="http://schemas.microsoft.com/office/drawing/2014/main" id="{0DA6B3B8-589E-E348-A076-998DED4D33C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228863" y="1549298"/>
                <a:ext cx="0" cy="136686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13" name="Oval 288">
                <a:extLst>
                  <a:ext uri="{FF2B5EF4-FFF2-40B4-BE49-F238E27FC236}">
                    <a16:creationId xmlns:a16="http://schemas.microsoft.com/office/drawing/2014/main" id="{C049AF93-C2CF-024E-9E86-30B39EDAB33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242633" y="1599338"/>
                <a:ext cx="36282" cy="34107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4" name="Rectangle 289">
                <a:extLst>
                  <a:ext uri="{FF2B5EF4-FFF2-40B4-BE49-F238E27FC236}">
                    <a16:creationId xmlns:a16="http://schemas.microsoft.com/office/drawing/2014/main" id="{3094DA6C-96C3-654F-9F08-D4F11416A91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290244" y="1601100"/>
                <a:ext cx="35031" cy="31834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5" name="Rectangle 310">
                <a:extLst>
                  <a:ext uri="{FF2B5EF4-FFF2-40B4-BE49-F238E27FC236}">
                    <a16:creationId xmlns:a16="http://schemas.microsoft.com/office/drawing/2014/main" id="{F3D8A036-46C1-DF4A-B188-DDA316DC193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291941" y="1652282"/>
                <a:ext cx="28916" cy="31507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6" name="Rectangle 310">
                <a:extLst>
                  <a:ext uri="{FF2B5EF4-FFF2-40B4-BE49-F238E27FC236}">
                    <a16:creationId xmlns:a16="http://schemas.microsoft.com/office/drawing/2014/main" id="{B9C011DF-4506-884A-908E-46A1C2712E3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194648" y="1601630"/>
                <a:ext cx="28916" cy="31507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17" name="Rectangle 310">
                <a:extLst>
                  <a:ext uri="{FF2B5EF4-FFF2-40B4-BE49-F238E27FC236}">
                    <a16:creationId xmlns:a16="http://schemas.microsoft.com/office/drawing/2014/main" id="{D6BC7541-5DCD-F64C-8EAF-3FA7A62939A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3500000" flipH="1">
                <a:off x="4140572" y="1603147"/>
                <a:ext cx="28916" cy="31507"/>
              </a:xfrm>
              <a:prstGeom prst="rect">
                <a:avLst/>
              </a:prstGeom>
              <a:solidFill>
                <a:srgbClr val="C900CA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sp>
          <p:nvSpPr>
            <p:cNvPr id="618" name="Rectangle 204">
              <a:extLst>
                <a:ext uri="{FF2B5EF4-FFF2-40B4-BE49-F238E27FC236}">
                  <a16:creationId xmlns:a16="http://schemas.microsoft.com/office/drawing/2014/main" id="{76EFDDF5-1B6C-194B-AAE9-2055BCED2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02817" y="6872511"/>
              <a:ext cx="293075" cy="887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1469.36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grpSp>
          <p:nvGrpSpPr>
            <p:cNvPr id="619" name="グループ化 115">
              <a:extLst>
                <a:ext uri="{FF2B5EF4-FFF2-40B4-BE49-F238E27FC236}">
                  <a16:creationId xmlns:a16="http://schemas.microsoft.com/office/drawing/2014/main" id="{E58BCCD5-BA30-6949-9C56-A71019CCA6B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4169264" y="3470307"/>
              <a:ext cx="86175" cy="35456"/>
              <a:chOff x="5076465" y="4135810"/>
              <a:chExt cx="225205" cy="94869"/>
            </a:xfrm>
          </p:grpSpPr>
          <p:sp>
            <p:nvSpPr>
              <p:cNvPr id="620" name="Line 306">
                <a:extLst>
                  <a:ext uri="{FF2B5EF4-FFF2-40B4-BE49-F238E27FC236}">
                    <a16:creationId xmlns:a16="http://schemas.microsoft.com/office/drawing/2014/main" id="{CB32FFD8-F7AF-954A-8EE5-3887C2345EF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170040" y="4133296"/>
                <a:ext cx="0" cy="10150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21" name="Oval 308">
                <a:extLst>
                  <a:ext uri="{FF2B5EF4-FFF2-40B4-BE49-F238E27FC236}">
                    <a16:creationId xmlns:a16="http://schemas.microsoft.com/office/drawing/2014/main" id="{5557EB1E-B81B-964A-BB0B-EB71BB5098E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076622" y="4135653"/>
                <a:ext cx="93261" cy="93576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22" name="Oval 242">
                <a:extLst>
                  <a:ext uri="{FF2B5EF4-FFF2-40B4-BE49-F238E27FC236}">
                    <a16:creationId xmlns:a16="http://schemas.microsoft.com/office/drawing/2014/main" id="{89EEBD35-C1D5-6746-B8EF-9BEA41BAD8C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08007" y="4137016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623" name="グループ化 622">
              <a:extLst>
                <a:ext uri="{FF2B5EF4-FFF2-40B4-BE49-F238E27FC236}">
                  <a16:creationId xmlns:a16="http://schemas.microsoft.com/office/drawing/2014/main" id="{59DAEB64-484A-3E45-89A3-2E39AEDD4AE5}"/>
                </a:ext>
              </a:extLst>
            </p:cNvPr>
            <p:cNvGrpSpPr/>
            <p:nvPr/>
          </p:nvGrpSpPr>
          <p:grpSpPr>
            <a:xfrm>
              <a:off x="-3670999" y="3346352"/>
              <a:ext cx="138526" cy="35456"/>
              <a:chOff x="968557" y="1503878"/>
              <a:chExt cx="124951" cy="35442"/>
            </a:xfrm>
          </p:grpSpPr>
          <p:sp>
            <p:nvSpPr>
              <p:cNvPr id="624" name="Line 306">
                <a:extLst>
                  <a:ext uri="{FF2B5EF4-FFF2-40B4-BE49-F238E27FC236}">
                    <a16:creationId xmlns:a16="http://schemas.microsoft.com/office/drawing/2014/main" id="{CD30E91E-605E-AE4A-BEF1-F63FDEF7AA4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1006800" y="1504382"/>
                <a:ext cx="0" cy="3503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25" name="Line 306">
                <a:extLst>
                  <a:ext uri="{FF2B5EF4-FFF2-40B4-BE49-F238E27FC236}">
                    <a16:creationId xmlns:a16="http://schemas.microsoft.com/office/drawing/2014/main" id="{53A6DCFB-B6B7-3646-9FD7-681B8332B06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1048075" y="1504382"/>
                <a:ext cx="0" cy="3503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26" name="Oval 308">
                <a:extLst>
                  <a:ext uri="{FF2B5EF4-FFF2-40B4-BE49-F238E27FC236}">
                    <a16:creationId xmlns:a16="http://schemas.microsoft.com/office/drawing/2014/main" id="{2003CADF-6FED-8C4F-AC0D-E4896BD86C1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1014505" y="1505150"/>
                <a:ext cx="34841" cy="3229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27" name="Oval 242">
                <a:extLst>
                  <a:ext uri="{FF2B5EF4-FFF2-40B4-BE49-F238E27FC236}">
                    <a16:creationId xmlns:a16="http://schemas.microsoft.com/office/drawing/2014/main" id="{A178800E-6919-BD43-9409-69C8952A56D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1059870" y="1505683"/>
                <a:ext cx="34399" cy="32876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28" name="Oval 242">
                <a:extLst>
                  <a:ext uri="{FF2B5EF4-FFF2-40B4-BE49-F238E27FC236}">
                    <a16:creationId xmlns:a16="http://schemas.microsoft.com/office/drawing/2014/main" id="{06746B18-9745-AA44-BE85-FBB9E9441A9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967795" y="1505683"/>
                <a:ext cx="34399" cy="32876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629" name="グループ化 249">
              <a:extLst>
                <a:ext uri="{FF2B5EF4-FFF2-40B4-BE49-F238E27FC236}">
                  <a16:creationId xmlns:a16="http://schemas.microsoft.com/office/drawing/2014/main" id="{DF04E2D4-9824-A245-9688-6307A5A0E30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3670552" y="3283224"/>
              <a:ext cx="138488" cy="36015"/>
              <a:chOff x="5249922" y="4743878"/>
              <a:chExt cx="356418" cy="93699"/>
            </a:xfrm>
          </p:grpSpPr>
          <p:sp>
            <p:nvSpPr>
              <p:cNvPr id="630" name="Line 241">
                <a:extLst>
                  <a:ext uri="{FF2B5EF4-FFF2-40B4-BE49-F238E27FC236}">
                    <a16:creationId xmlns:a16="http://schemas.microsoft.com/office/drawing/2014/main" id="{667B8618-5577-0D42-A072-2A1CD53FF3D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488284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31" name="Oval 242">
                <a:extLst>
                  <a:ext uri="{FF2B5EF4-FFF2-40B4-BE49-F238E27FC236}">
                    <a16:creationId xmlns:a16="http://schemas.microsoft.com/office/drawing/2014/main" id="{E8324A88-8A67-E647-BB89-1C584EB6BBD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512677" y="4743912"/>
                <a:ext cx="92076" cy="95250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32" name="Line 285">
                <a:extLst>
                  <a:ext uri="{FF2B5EF4-FFF2-40B4-BE49-F238E27FC236}">
                    <a16:creationId xmlns:a16="http://schemas.microsoft.com/office/drawing/2014/main" id="{91FB224C-6D06-814B-8F95-8C95CD322A6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5359920" y="4757469"/>
                <a:ext cx="0" cy="71312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33" name="Oval 286">
                <a:extLst>
                  <a:ext uri="{FF2B5EF4-FFF2-40B4-BE49-F238E27FC236}">
                    <a16:creationId xmlns:a16="http://schemas.microsoft.com/office/drawing/2014/main" id="{1FD62009-59A3-D54C-9E8E-5F17DE8A4E7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384086" y="4743914"/>
                <a:ext cx="92076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34" name="Oval 288">
                <a:extLst>
                  <a:ext uri="{FF2B5EF4-FFF2-40B4-BE49-F238E27FC236}">
                    <a16:creationId xmlns:a16="http://schemas.microsoft.com/office/drawing/2014/main" id="{B0303315-2605-A642-9CAA-A04AA12828D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5251509" y="4742291"/>
                <a:ext cx="92075" cy="95250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635" name="グループ化 634">
              <a:extLst>
                <a:ext uri="{FF2B5EF4-FFF2-40B4-BE49-F238E27FC236}">
                  <a16:creationId xmlns:a16="http://schemas.microsoft.com/office/drawing/2014/main" id="{32BA4673-D8DB-F242-A1C2-AA5F53442828}"/>
                </a:ext>
              </a:extLst>
            </p:cNvPr>
            <p:cNvGrpSpPr/>
            <p:nvPr/>
          </p:nvGrpSpPr>
          <p:grpSpPr>
            <a:xfrm>
              <a:off x="-3517036" y="3078604"/>
              <a:ext cx="139437" cy="35760"/>
              <a:chOff x="4577439" y="486330"/>
              <a:chExt cx="288924" cy="82116"/>
            </a:xfrm>
          </p:grpSpPr>
          <p:sp>
            <p:nvSpPr>
              <p:cNvPr id="636" name="Line 241">
                <a:extLst>
                  <a:ext uri="{FF2B5EF4-FFF2-40B4-BE49-F238E27FC236}">
                    <a16:creationId xmlns:a16="http://schemas.microsoft.com/office/drawing/2014/main" id="{BB1C255A-B9B9-7E45-B96A-58F2F2B5C7A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770313" y="498381"/>
                <a:ext cx="0" cy="58013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37" name="Oval 242">
                <a:extLst>
                  <a:ext uri="{FF2B5EF4-FFF2-40B4-BE49-F238E27FC236}">
                    <a16:creationId xmlns:a16="http://schemas.microsoft.com/office/drawing/2014/main" id="{8D87AB67-12D9-184A-BF67-A5C77A0ECD2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786560" y="488642"/>
                <a:ext cx="82116" cy="77491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38" name="Line 285">
                <a:extLst>
                  <a:ext uri="{FF2B5EF4-FFF2-40B4-BE49-F238E27FC236}">
                    <a16:creationId xmlns:a16="http://schemas.microsoft.com/office/drawing/2014/main" id="{9C95814C-B116-3C4C-ADA0-357D25FF56D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4665889" y="498379"/>
                <a:ext cx="0" cy="58016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39" name="Oval 286">
                <a:extLst>
                  <a:ext uri="{FF2B5EF4-FFF2-40B4-BE49-F238E27FC236}">
                    <a16:creationId xmlns:a16="http://schemas.microsoft.com/office/drawing/2014/main" id="{662084C5-28FC-EA43-A1FF-884A72D394A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4681954" y="488642"/>
                <a:ext cx="82115" cy="77491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40" name="Rectangle 289">
                <a:extLst>
                  <a:ext uri="{FF2B5EF4-FFF2-40B4-BE49-F238E27FC236}">
                    <a16:creationId xmlns:a16="http://schemas.microsoft.com/office/drawing/2014/main" id="{050FA4AF-B051-8A48-BBBA-E0C36E744FD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4573960" y="491225"/>
                <a:ext cx="79284" cy="72325"/>
              </a:xfrm>
              <a:prstGeom prst="rect">
                <a:avLst/>
              </a:prstGeom>
              <a:solidFill>
                <a:srgbClr val="0000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grpSp>
          <p:nvGrpSpPr>
            <p:cNvPr id="641" name="グループ化 640">
              <a:extLst>
                <a:ext uri="{FF2B5EF4-FFF2-40B4-BE49-F238E27FC236}">
                  <a16:creationId xmlns:a16="http://schemas.microsoft.com/office/drawing/2014/main" id="{1955EA0A-FD43-1C48-90EE-1516FBA78B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3520456" y="3017123"/>
              <a:ext cx="140401" cy="36015"/>
              <a:chOff x="8056723" y="3085043"/>
              <a:chExt cx="487495" cy="138576"/>
            </a:xfrm>
          </p:grpSpPr>
          <p:sp>
            <p:nvSpPr>
              <p:cNvPr id="642" name="Line 241">
                <a:extLst>
                  <a:ext uri="{FF2B5EF4-FFF2-40B4-BE49-F238E27FC236}">
                    <a16:creationId xmlns:a16="http://schemas.microsoft.com/office/drawing/2014/main" id="{4E49B268-40D6-8A49-9C47-385B6088A89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382153" y="3107880"/>
                <a:ext cx="0" cy="97885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3" name="Oval 242">
                <a:extLst>
                  <a:ext uri="{FF2B5EF4-FFF2-40B4-BE49-F238E27FC236}">
                    <a16:creationId xmlns:a16="http://schemas.microsoft.com/office/drawing/2014/main" id="{B0D442A2-0FA4-654C-B038-15C323DABD0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409567" y="3088969"/>
                <a:ext cx="138553" cy="130748"/>
              </a:xfrm>
              <a:prstGeom prst="ellipse">
                <a:avLst/>
              </a:pr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44" name="Line 285">
                <a:extLst>
                  <a:ext uri="{FF2B5EF4-FFF2-40B4-BE49-F238E27FC236}">
                    <a16:creationId xmlns:a16="http://schemas.microsoft.com/office/drawing/2014/main" id="{BDDC73FA-3EE8-3B48-8A8E-75BC5CC680A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16200000" flipH="1">
                <a:off x="8205962" y="3107791"/>
                <a:ext cx="0" cy="97889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5" name="Oval 286">
                <a:extLst>
                  <a:ext uri="{FF2B5EF4-FFF2-40B4-BE49-F238E27FC236}">
                    <a16:creationId xmlns:a16="http://schemas.microsoft.com/office/drawing/2014/main" id="{490EC12B-C4F3-034D-924C-554D02190E1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5400000" flipH="1" flipV="1">
                <a:off x="8233067" y="3088945"/>
                <a:ext cx="138552" cy="1307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  <p:sp>
            <p:nvSpPr>
              <p:cNvPr id="646" name="Rectangle 289">
                <a:extLst>
                  <a:ext uri="{FF2B5EF4-FFF2-40B4-BE49-F238E27FC236}">
                    <a16:creationId xmlns:a16="http://schemas.microsoft.com/office/drawing/2014/main" id="{4B7B4F24-665C-4B48-A6A3-5C56988A578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8050852" y="3094045"/>
                <a:ext cx="133774" cy="12203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en-US" sz="1800"/>
              </a:p>
            </p:txBody>
          </p:sp>
        </p:grpSp>
        <p:sp>
          <p:nvSpPr>
            <p:cNvPr id="647" name="テキスト ボックス 646">
              <a:extLst>
                <a:ext uri="{FF2B5EF4-FFF2-40B4-BE49-F238E27FC236}">
                  <a16:creationId xmlns:a16="http://schemas.microsoft.com/office/drawing/2014/main" id="{BADE717B-40E7-2944-A697-993FA5E138F3}"/>
                </a:ext>
              </a:extLst>
            </p:cNvPr>
            <p:cNvSpPr txBox="1"/>
            <p:nvPr/>
          </p:nvSpPr>
          <p:spPr>
            <a:xfrm>
              <a:off x="-4292677" y="3317763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</a:t>
              </a:r>
              <a:endParaRPr kumimoji="1" lang="ja-JP" altLang="en-US" sz="600"/>
            </a:p>
          </p:txBody>
        </p:sp>
        <p:sp>
          <p:nvSpPr>
            <p:cNvPr id="648" name="テキスト ボックス 647">
              <a:extLst>
                <a:ext uri="{FF2B5EF4-FFF2-40B4-BE49-F238E27FC236}">
                  <a16:creationId xmlns:a16="http://schemas.microsoft.com/office/drawing/2014/main" id="{2F3E18E5-9460-8A43-8551-436C4C22B581}"/>
                </a:ext>
              </a:extLst>
            </p:cNvPr>
            <p:cNvSpPr txBox="1"/>
            <p:nvPr/>
          </p:nvSpPr>
          <p:spPr>
            <a:xfrm>
              <a:off x="-3795221" y="3137131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GSL-2</a:t>
              </a:r>
              <a:endParaRPr kumimoji="1" lang="ja-JP" altLang="en-US" sz="600"/>
            </a:p>
          </p:txBody>
        </p:sp>
        <p:sp>
          <p:nvSpPr>
            <p:cNvPr id="649" name="テキスト ボックス 648">
              <a:extLst>
                <a:ext uri="{FF2B5EF4-FFF2-40B4-BE49-F238E27FC236}">
                  <a16:creationId xmlns:a16="http://schemas.microsoft.com/office/drawing/2014/main" id="{6BFB592B-B457-C04A-B971-0D22541B6ECE}"/>
                </a:ext>
              </a:extLst>
            </p:cNvPr>
            <p:cNvSpPr txBox="1"/>
            <p:nvPr/>
          </p:nvSpPr>
          <p:spPr>
            <a:xfrm>
              <a:off x="-3621051" y="2852026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GSL-3</a:t>
              </a:r>
              <a:endParaRPr kumimoji="1" lang="ja-JP" altLang="en-US" sz="600"/>
            </a:p>
          </p:txBody>
        </p:sp>
        <p:sp>
          <p:nvSpPr>
            <p:cNvPr id="650" name="テキスト ボックス 649">
              <a:extLst>
                <a:ext uri="{FF2B5EF4-FFF2-40B4-BE49-F238E27FC236}">
                  <a16:creationId xmlns:a16="http://schemas.microsoft.com/office/drawing/2014/main" id="{D1010B76-2A13-2646-8287-6D2F14E8FC64}"/>
                </a:ext>
              </a:extLst>
            </p:cNvPr>
            <p:cNvSpPr txBox="1"/>
            <p:nvPr/>
          </p:nvSpPr>
          <p:spPr>
            <a:xfrm>
              <a:off x="-3333539" y="3095803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GSL-4</a:t>
              </a:r>
              <a:endParaRPr kumimoji="1" lang="ja-JP" altLang="en-US" sz="600"/>
            </a:p>
          </p:txBody>
        </p:sp>
        <p:sp>
          <p:nvSpPr>
            <p:cNvPr id="651" name="テキスト ボックス 650">
              <a:extLst>
                <a:ext uri="{FF2B5EF4-FFF2-40B4-BE49-F238E27FC236}">
                  <a16:creationId xmlns:a16="http://schemas.microsoft.com/office/drawing/2014/main" id="{8FD978A3-CE88-6A45-8BEF-902A876A26B2}"/>
                </a:ext>
              </a:extLst>
            </p:cNvPr>
            <p:cNvSpPr txBox="1"/>
            <p:nvPr/>
          </p:nvSpPr>
          <p:spPr>
            <a:xfrm>
              <a:off x="-2909701" y="2647675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GSL-5</a:t>
              </a:r>
              <a:endParaRPr kumimoji="1" lang="ja-JP" altLang="en-US" sz="600"/>
            </a:p>
          </p:txBody>
        </p:sp>
        <p:sp>
          <p:nvSpPr>
            <p:cNvPr id="652" name="テキスト ボックス 651">
              <a:extLst>
                <a:ext uri="{FF2B5EF4-FFF2-40B4-BE49-F238E27FC236}">
                  <a16:creationId xmlns:a16="http://schemas.microsoft.com/office/drawing/2014/main" id="{75D16D0A-C98D-0A4C-AF81-8271DDD2DD1E}"/>
                </a:ext>
              </a:extLst>
            </p:cNvPr>
            <p:cNvSpPr txBox="1"/>
            <p:nvPr/>
          </p:nvSpPr>
          <p:spPr>
            <a:xfrm>
              <a:off x="-2630964" y="3271296"/>
              <a:ext cx="362600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GSL-7</a:t>
              </a:r>
              <a:endParaRPr kumimoji="1" lang="ja-JP" altLang="en-US" sz="600"/>
            </a:p>
          </p:txBody>
        </p:sp>
        <p:sp>
          <p:nvSpPr>
            <p:cNvPr id="653" name="テキスト ボックス 652">
              <a:extLst>
                <a:ext uri="{FF2B5EF4-FFF2-40B4-BE49-F238E27FC236}">
                  <a16:creationId xmlns:a16="http://schemas.microsoft.com/office/drawing/2014/main" id="{D1AEA078-34F3-9041-ADE3-C3A71F51E192}"/>
                </a:ext>
              </a:extLst>
            </p:cNvPr>
            <p:cNvSpPr txBox="1"/>
            <p:nvPr/>
          </p:nvSpPr>
          <p:spPr>
            <a:xfrm>
              <a:off x="-2414718" y="2893759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GSL-11</a:t>
              </a:r>
              <a:endParaRPr kumimoji="1" lang="ja-JP" altLang="en-US" sz="600"/>
            </a:p>
          </p:txBody>
        </p:sp>
        <p:sp>
          <p:nvSpPr>
            <p:cNvPr id="654" name="テキスト ボックス 653">
              <a:extLst>
                <a:ext uri="{FF2B5EF4-FFF2-40B4-BE49-F238E27FC236}">
                  <a16:creationId xmlns:a16="http://schemas.microsoft.com/office/drawing/2014/main" id="{A7DEF3FD-15C1-984F-BBD5-07299A888C85}"/>
                </a:ext>
              </a:extLst>
            </p:cNvPr>
            <p:cNvSpPr txBox="1"/>
            <p:nvPr/>
          </p:nvSpPr>
          <p:spPr>
            <a:xfrm>
              <a:off x="-2180260" y="3095402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GSL-12</a:t>
              </a:r>
              <a:endParaRPr kumimoji="1" lang="ja-JP" altLang="en-US" sz="600"/>
            </a:p>
          </p:txBody>
        </p:sp>
        <p:sp>
          <p:nvSpPr>
            <p:cNvPr id="655" name="テキスト ボックス 654">
              <a:extLst>
                <a:ext uri="{FF2B5EF4-FFF2-40B4-BE49-F238E27FC236}">
                  <a16:creationId xmlns:a16="http://schemas.microsoft.com/office/drawing/2014/main" id="{D62C0FB1-A316-ED45-BB95-14D7E1924554}"/>
                </a:ext>
              </a:extLst>
            </p:cNvPr>
            <p:cNvSpPr txBox="1"/>
            <p:nvPr/>
          </p:nvSpPr>
          <p:spPr>
            <a:xfrm>
              <a:off x="-2072361" y="2601801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GSL-14</a:t>
              </a:r>
              <a:endParaRPr kumimoji="1" lang="ja-JP" altLang="en-US" sz="600"/>
            </a:p>
          </p:txBody>
        </p:sp>
        <p:sp>
          <p:nvSpPr>
            <p:cNvPr id="656" name="テキスト ボックス 655">
              <a:extLst>
                <a:ext uri="{FF2B5EF4-FFF2-40B4-BE49-F238E27FC236}">
                  <a16:creationId xmlns:a16="http://schemas.microsoft.com/office/drawing/2014/main" id="{08EAEEDB-F20F-7D4D-A50A-E15F316329CC}"/>
                </a:ext>
              </a:extLst>
            </p:cNvPr>
            <p:cNvSpPr txBox="1"/>
            <p:nvPr/>
          </p:nvSpPr>
          <p:spPr>
            <a:xfrm>
              <a:off x="-1682015" y="3279521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GSL-16</a:t>
              </a:r>
              <a:endParaRPr kumimoji="1" lang="ja-JP" altLang="en-US" sz="600"/>
            </a:p>
          </p:txBody>
        </p:sp>
        <p:sp>
          <p:nvSpPr>
            <p:cNvPr id="657" name="テキスト ボックス 656">
              <a:extLst>
                <a:ext uri="{FF2B5EF4-FFF2-40B4-BE49-F238E27FC236}">
                  <a16:creationId xmlns:a16="http://schemas.microsoft.com/office/drawing/2014/main" id="{6F45CD27-B44A-C241-A5AD-A15744E8863E}"/>
                </a:ext>
              </a:extLst>
            </p:cNvPr>
            <p:cNvSpPr txBox="1"/>
            <p:nvPr/>
          </p:nvSpPr>
          <p:spPr>
            <a:xfrm>
              <a:off x="-1186322" y="3191314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GSL-19</a:t>
              </a:r>
              <a:endParaRPr kumimoji="1" lang="ja-JP" altLang="en-US" sz="600"/>
            </a:p>
          </p:txBody>
        </p:sp>
        <p:sp>
          <p:nvSpPr>
            <p:cNvPr id="658" name="テキスト ボックス 657">
              <a:extLst>
                <a:ext uri="{FF2B5EF4-FFF2-40B4-BE49-F238E27FC236}">
                  <a16:creationId xmlns:a16="http://schemas.microsoft.com/office/drawing/2014/main" id="{31B814B8-331D-454B-8C0A-8DC47319D4B5}"/>
                </a:ext>
              </a:extLst>
            </p:cNvPr>
            <p:cNvSpPr txBox="1"/>
            <p:nvPr/>
          </p:nvSpPr>
          <p:spPr>
            <a:xfrm>
              <a:off x="-969378" y="2734044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GSL-21</a:t>
              </a:r>
              <a:endParaRPr kumimoji="1" lang="ja-JP" altLang="en-US" sz="600"/>
            </a:p>
          </p:txBody>
        </p:sp>
        <p:sp>
          <p:nvSpPr>
            <p:cNvPr id="659" name="テキスト ボックス 658">
              <a:extLst>
                <a:ext uri="{FF2B5EF4-FFF2-40B4-BE49-F238E27FC236}">
                  <a16:creationId xmlns:a16="http://schemas.microsoft.com/office/drawing/2014/main" id="{F0C8ED52-720D-4D4F-995B-C0248BB76AC7}"/>
                </a:ext>
              </a:extLst>
            </p:cNvPr>
            <p:cNvSpPr txBox="1"/>
            <p:nvPr/>
          </p:nvSpPr>
          <p:spPr>
            <a:xfrm>
              <a:off x="-200468" y="3179502"/>
              <a:ext cx="401072" cy="184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00" dirty="0"/>
                <a:t>GSL-22</a:t>
              </a:r>
              <a:endParaRPr kumimoji="1" lang="ja-JP" altLang="en-US" sz="600"/>
            </a:p>
          </p:txBody>
        </p:sp>
        <p:sp>
          <p:nvSpPr>
            <p:cNvPr id="660" name="Freeform 207">
              <a:extLst>
                <a:ext uri="{FF2B5EF4-FFF2-40B4-BE49-F238E27FC236}">
                  <a16:creationId xmlns:a16="http://schemas.microsoft.com/office/drawing/2014/main" id="{C5E86865-8049-7F44-912C-D6B6A02C9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341731" y="4960414"/>
              <a:ext cx="4525664" cy="935384"/>
            </a:xfrm>
            <a:custGeom>
              <a:avLst/>
              <a:gdLst>
                <a:gd name="T0" fmla="*/ 13 w 1021"/>
                <a:gd name="T1" fmla="*/ 169 h 176"/>
                <a:gd name="T2" fmla="*/ 25 w 1021"/>
                <a:gd name="T3" fmla="*/ 175 h 176"/>
                <a:gd name="T4" fmla="*/ 39 w 1021"/>
                <a:gd name="T5" fmla="*/ 175 h 176"/>
                <a:gd name="T6" fmla="*/ 52 w 1021"/>
                <a:gd name="T7" fmla="*/ 172 h 176"/>
                <a:gd name="T8" fmla="*/ 66 w 1021"/>
                <a:gd name="T9" fmla="*/ 175 h 176"/>
                <a:gd name="T10" fmla="*/ 79 w 1021"/>
                <a:gd name="T11" fmla="*/ 174 h 176"/>
                <a:gd name="T12" fmla="*/ 92 w 1021"/>
                <a:gd name="T13" fmla="*/ 173 h 176"/>
                <a:gd name="T14" fmla="*/ 105 w 1021"/>
                <a:gd name="T15" fmla="*/ 170 h 176"/>
                <a:gd name="T16" fmla="*/ 119 w 1021"/>
                <a:gd name="T17" fmla="*/ 174 h 176"/>
                <a:gd name="T18" fmla="*/ 135 w 1021"/>
                <a:gd name="T19" fmla="*/ 174 h 176"/>
                <a:gd name="T20" fmla="*/ 148 w 1021"/>
                <a:gd name="T21" fmla="*/ 174 h 176"/>
                <a:gd name="T22" fmla="*/ 164 w 1021"/>
                <a:gd name="T23" fmla="*/ 173 h 176"/>
                <a:gd name="T24" fmla="*/ 178 w 1021"/>
                <a:gd name="T25" fmla="*/ 173 h 176"/>
                <a:gd name="T26" fmla="*/ 194 w 1021"/>
                <a:gd name="T27" fmla="*/ 175 h 176"/>
                <a:gd name="T28" fmla="*/ 209 w 1021"/>
                <a:gd name="T29" fmla="*/ 175 h 176"/>
                <a:gd name="T30" fmla="*/ 224 w 1021"/>
                <a:gd name="T31" fmla="*/ 173 h 176"/>
                <a:gd name="T32" fmla="*/ 238 w 1021"/>
                <a:gd name="T33" fmla="*/ 174 h 176"/>
                <a:gd name="T34" fmla="*/ 253 w 1021"/>
                <a:gd name="T35" fmla="*/ 175 h 176"/>
                <a:gd name="T36" fmla="*/ 268 w 1021"/>
                <a:gd name="T37" fmla="*/ 175 h 176"/>
                <a:gd name="T38" fmla="*/ 283 w 1021"/>
                <a:gd name="T39" fmla="*/ 175 h 176"/>
                <a:gd name="T40" fmla="*/ 298 w 1021"/>
                <a:gd name="T41" fmla="*/ 175 h 176"/>
                <a:gd name="T42" fmla="*/ 315 w 1021"/>
                <a:gd name="T43" fmla="*/ 147 h 176"/>
                <a:gd name="T44" fmla="*/ 329 w 1021"/>
                <a:gd name="T45" fmla="*/ 175 h 176"/>
                <a:gd name="T46" fmla="*/ 345 w 1021"/>
                <a:gd name="T47" fmla="*/ 175 h 176"/>
                <a:gd name="T48" fmla="*/ 361 w 1021"/>
                <a:gd name="T49" fmla="*/ 175 h 176"/>
                <a:gd name="T50" fmla="*/ 374 w 1021"/>
                <a:gd name="T51" fmla="*/ 176 h 176"/>
                <a:gd name="T52" fmla="*/ 387 w 1021"/>
                <a:gd name="T53" fmla="*/ 176 h 176"/>
                <a:gd name="T54" fmla="*/ 404 w 1021"/>
                <a:gd name="T55" fmla="*/ 175 h 176"/>
                <a:gd name="T56" fmla="*/ 421 w 1021"/>
                <a:gd name="T57" fmla="*/ 175 h 176"/>
                <a:gd name="T58" fmla="*/ 438 w 1021"/>
                <a:gd name="T59" fmla="*/ 175 h 176"/>
                <a:gd name="T60" fmla="*/ 454 w 1021"/>
                <a:gd name="T61" fmla="*/ 176 h 176"/>
                <a:gd name="T62" fmla="*/ 470 w 1021"/>
                <a:gd name="T63" fmla="*/ 175 h 176"/>
                <a:gd name="T64" fmla="*/ 487 w 1021"/>
                <a:gd name="T65" fmla="*/ 176 h 176"/>
                <a:gd name="T66" fmla="*/ 503 w 1021"/>
                <a:gd name="T67" fmla="*/ 176 h 176"/>
                <a:gd name="T68" fmla="*/ 519 w 1021"/>
                <a:gd name="T69" fmla="*/ 176 h 176"/>
                <a:gd name="T70" fmla="*/ 533 w 1021"/>
                <a:gd name="T71" fmla="*/ 174 h 176"/>
                <a:gd name="T72" fmla="*/ 549 w 1021"/>
                <a:gd name="T73" fmla="*/ 175 h 176"/>
                <a:gd name="T74" fmla="*/ 565 w 1021"/>
                <a:gd name="T75" fmla="*/ 176 h 176"/>
                <a:gd name="T76" fmla="*/ 582 w 1021"/>
                <a:gd name="T77" fmla="*/ 176 h 176"/>
                <a:gd name="T78" fmla="*/ 601 w 1021"/>
                <a:gd name="T79" fmla="*/ 176 h 176"/>
                <a:gd name="T80" fmla="*/ 620 w 1021"/>
                <a:gd name="T81" fmla="*/ 176 h 176"/>
                <a:gd name="T82" fmla="*/ 638 w 1021"/>
                <a:gd name="T83" fmla="*/ 176 h 176"/>
                <a:gd name="T84" fmla="*/ 655 w 1021"/>
                <a:gd name="T85" fmla="*/ 174 h 176"/>
                <a:gd name="T86" fmla="*/ 673 w 1021"/>
                <a:gd name="T87" fmla="*/ 176 h 176"/>
                <a:gd name="T88" fmla="*/ 692 w 1021"/>
                <a:gd name="T89" fmla="*/ 176 h 176"/>
                <a:gd name="T90" fmla="*/ 710 w 1021"/>
                <a:gd name="T91" fmla="*/ 176 h 176"/>
                <a:gd name="T92" fmla="*/ 728 w 1021"/>
                <a:gd name="T93" fmla="*/ 176 h 176"/>
                <a:gd name="T94" fmla="*/ 747 w 1021"/>
                <a:gd name="T95" fmla="*/ 176 h 176"/>
                <a:gd name="T96" fmla="*/ 762 w 1021"/>
                <a:gd name="T97" fmla="*/ 176 h 176"/>
                <a:gd name="T98" fmla="*/ 781 w 1021"/>
                <a:gd name="T99" fmla="*/ 176 h 176"/>
                <a:gd name="T100" fmla="*/ 800 w 1021"/>
                <a:gd name="T101" fmla="*/ 175 h 176"/>
                <a:gd name="T102" fmla="*/ 817 w 1021"/>
                <a:gd name="T103" fmla="*/ 176 h 176"/>
                <a:gd name="T104" fmla="*/ 836 w 1021"/>
                <a:gd name="T105" fmla="*/ 176 h 176"/>
                <a:gd name="T106" fmla="*/ 854 w 1021"/>
                <a:gd name="T107" fmla="*/ 176 h 176"/>
                <a:gd name="T108" fmla="*/ 873 w 1021"/>
                <a:gd name="T109" fmla="*/ 176 h 176"/>
                <a:gd name="T110" fmla="*/ 891 w 1021"/>
                <a:gd name="T111" fmla="*/ 176 h 176"/>
                <a:gd name="T112" fmla="*/ 909 w 1021"/>
                <a:gd name="T113" fmla="*/ 176 h 176"/>
                <a:gd name="T114" fmla="*/ 928 w 1021"/>
                <a:gd name="T115" fmla="*/ 176 h 176"/>
                <a:gd name="T116" fmla="*/ 946 w 1021"/>
                <a:gd name="T117" fmla="*/ 176 h 176"/>
                <a:gd name="T118" fmla="*/ 965 w 1021"/>
                <a:gd name="T119" fmla="*/ 176 h 176"/>
                <a:gd name="T120" fmla="*/ 982 w 1021"/>
                <a:gd name="T121" fmla="*/ 172 h 176"/>
                <a:gd name="T122" fmla="*/ 1000 w 1021"/>
                <a:gd name="T123" fmla="*/ 176 h 176"/>
                <a:gd name="T124" fmla="*/ 1019 w 1021"/>
                <a:gd name="T125" fmla="*/ 176 h 1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1"/>
                <a:gd name="T190" fmla="*/ 0 h 176"/>
                <a:gd name="T191" fmla="*/ 1021 w 1021"/>
                <a:gd name="T192" fmla="*/ 176 h 17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1" h="176">
                  <a:moveTo>
                    <a:pt x="0" y="173"/>
                  </a:moveTo>
                  <a:lnTo>
                    <a:pt x="0" y="173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1" y="171"/>
                  </a:lnTo>
                  <a:lnTo>
                    <a:pt x="1" y="173"/>
                  </a:lnTo>
                  <a:lnTo>
                    <a:pt x="2" y="173"/>
                  </a:lnTo>
                  <a:lnTo>
                    <a:pt x="2" y="170"/>
                  </a:lnTo>
                  <a:lnTo>
                    <a:pt x="2" y="171"/>
                  </a:lnTo>
                  <a:lnTo>
                    <a:pt x="3" y="171"/>
                  </a:lnTo>
                  <a:lnTo>
                    <a:pt x="3" y="172"/>
                  </a:lnTo>
                  <a:lnTo>
                    <a:pt x="4" y="172"/>
                  </a:lnTo>
                  <a:lnTo>
                    <a:pt x="5" y="172"/>
                  </a:lnTo>
                  <a:lnTo>
                    <a:pt x="5" y="171"/>
                  </a:lnTo>
                  <a:lnTo>
                    <a:pt x="5" y="172"/>
                  </a:lnTo>
                  <a:lnTo>
                    <a:pt x="6" y="172"/>
                  </a:lnTo>
                  <a:lnTo>
                    <a:pt x="6" y="174"/>
                  </a:lnTo>
                  <a:lnTo>
                    <a:pt x="7" y="172"/>
                  </a:lnTo>
                  <a:lnTo>
                    <a:pt x="7" y="170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9" y="175"/>
                  </a:lnTo>
                  <a:lnTo>
                    <a:pt x="9" y="172"/>
                  </a:lnTo>
                  <a:lnTo>
                    <a:pt x="10" y="172"/>
                  </a:lnTo>
                  <a:lnTo>
                    <a:pt x="10" y="174"/>
                  </a:lnTo>
                  <a:lnTo>
                    <a:pt x="10" y="173"/>
                  </a:lnTo>
                  <a:lnTo>
                    <a:pt x="11" y="173"/>
                  </a:lnTo>
                  <a:lnTo>
                    <a:pt x="11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3" y="170"/>
                  </a:lnTo>
                  <a:lnTo>
                    <a:pt x="13" y="169"/>
                  </a:lnTo>
                  <a:lnTo>
                    <a:pt x="13" y="170"/>
                  </a:lnTo>
                  <a:lnTo>
                    <a:pt x="14" y="170"/>
                  </a:lnTo>
                  <a:lnTo>
                    <a:pt x="14" y="167"/>
                  </a:lnTo>
                  <a:lnTo>
                    <a:pt x="14" y="171"/>
                  </a:lnTo>
                  <a:lnTo>
                    <a:pt x="14" y="172"/>
                  </a:lnTo>
                  <a:lnTo>
                    <a:pt x="15" y="172"/>
                  </a:lnTo>
                  <a:lnTo>
                    <a:pt x="15" y="173"/>
                  </a:lnTo>
                  <a:lnTo>
                    <a:pt x="15" y="174"/>
                  </a:lnTo>
                  <a:lnTo>
                    <a:pt x="16" y="174"/>
                  </a:lnTo>
                  <a:lnTo>
                    <a:pt x="17" y="174"/>
                  </a:lnTo>
                  <a:lnTo>
                    <a:pt x="17" y="173"/>
                  </a:lnTo>
                  <a:lnTo>
                    <a:pt x="17" y="175"/>
                  </a:lnTo>
                  <a:lnTo>
                    <a:pt x="17" y="173"/>
                  </a:lnTo>
                  <a:lnTo>
                    <a:pt x="18" y="173"/>
                  </a:lnTo>
                  <a:lnTo>
                    <a:pt x="18" y="175"/>
                  </a:lnTo>
                  <a:lnTo>
                    <a:pt x="18" y="174"/>
                  </a:lnTo>
                  <a:lnTo>
                    <a:pt x="19" y="174"/>
                  </a:lnTo>
                  <a:lnTo>
                    <a:pt x="19" y="171"/>
                  </a:lnTo>
                  <a:lnTo>
                    <a:pt x="19" y="173"/>
                  </a:lnTo>
                  <a:lnTo>
                    <a:pt x="20" y="173"/>
                  </a:lnTo>
                  <a:lnTo>
                    <a:pt x="20" y="161"/>
                  </a:lnTo>
                  <a:lnTo>
                    <a:pt x="21" y="161"/>
                  </a:lnTo>
                  <a:lnTo>
                    <a:pt x="21" y="169"/>
                  </a:lnTo>
                  <a:lnTo>
                    <a:pt x="21" y="170"/>
                  </a:lnTo>
                  <a:lnTo>
                    <a:pt x="22" y="170"/>
                  </a:lnTo>
                  <a:lnTo>
                    <a:pt x="22" y="173"/>
                  </a:lnTo>
                  <a:lnTo>
                    <a:pt x="22" y="170"/>
                  </a:lnTo>
                  <a:lnTo>
                    <a:pt x="23" y="170"/>
                  </a:lnTo>
                  <a:lnTo>
                    <a:pt x="23" y="173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4"/>
                  </a:lnTo>
                  <a:lnTo>
                    <a:pt x="24" y="173"/>
                  </a:lnTo>
                  <a:lnTo>
                    <a:pt x="25" y="173"/>
                  </a:lnTo>
                  <a:lnTo>
                    <a:pt x="25" y="175"/>
                  </a:lnTo>
                  <a:lnTo>
                    <a:pt x="25" y="173"/>
                  </a:lnTo>
                  <a:lnTo>
                    <a:pt x="26" y="173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7" y="174"/>
                  </a:lnTo>
                  <a:lnTo>
                    <a:pt x="27" y="175"/>
                  </a:lnTo>
                  <a:lnTo>
                    <a:pt x="28" y="174"/>
                  </a:lnTo>
                  <a:lnTo>
                    <a:pt x="28" y="173"/>
                  </a:lnTo>
                  <a:lnTo>
                    <a:pt x="29" y="173"/>
                  </a:lnTo>
                  <a:lnTo>
                    <a:pt x="29" y="172"/>
                  </a:lnTo>
                  <a:lnTo>
                    <a:pt x="29" y="173"/>
                  </a:lnTo>
                  <a:lnTo>
                    <a:pt x="30" y="173"/>
                  </a:lnTo>
                  <a:lnTo>
                    <a:pt x="30" y="171"/>
                  </a:lnTo>
                  <a:lnTo>
                    <a:pt x="31" y="171"/>
                  </a:lnTo>
                  <a:lnTo>
                    <a:pt x="31" y="174"/>
                  </a:lnTo>
                  <a:lnTo>
                    <a:pt x="31" y="172"/>
                  </a:lnTo>
                  <a:lnTo>
                    <a:pt x="32" y="172"/>
                  </a:lnTo>
                  <a:lnTo>
                    <a:pt x="32" y="175"/>
                  </a:lnTo>
                  <a:lnTo>
                    <a:pt x="32" y="174"/>
                  </a:lnTo>
                  <a:lnTo>
                    <a:pt x="33" y="174"/>
                  </a:lnTo>
                  <a:lnTo>
                    <a:pt x="33" y="175"/>
                  </a:lnTo>
                  <a:lnTo>
                    <a:pt x="34" y="174"/>
                  </a:lnTo>
                  <a:lnTo>
                    <a:pt x="35" y="174"/>
                  </a:lnTo>
                  <a:lnTo>
                    <a:pt x="36" y="174"/>
                  </a:lnTo>
                  <a:lnTo>
                    <a:pt x="36" y="173"/>
                  </a:lnTo>
                  <a:lnTo>
                    <a:pt x="37" y="173"/>
                  </a:lnTo>
                  <a:lnTo>
                    <a:pt x="37" y="175"/>
                  </a:lnTo>
                  <a:lnTo>
                    <a:pt x="37" y="173"/>
                  </a:lnTo>
                  <a:lnTo>
                    <a:pt x="38" y="173"/>
                  </a:lnTo>
                  <a:lnTo>
                    <a:pt x="38" y="175"/>
                  </a:lnTo>
                  <a:lnTo>
                    <a:pt x="38" y="173"/>
                  </a:lnTo>
                  <a:lnTo>
                    <a:pt x="39" y="173"/>
                  </a:lnTo>
                  <a:lnTo>
                    <a:pt x="39" y="175"/>
                  </a:lnTo>
                  <a:lnTo>
                    <a:pt x="40" y="173"/>
                  </a:lnTo>
                  <a:lnTo>
                    <a:pt x="40" y="172"/>
                  </a:lnTo>
                  <a:lnTo>
                    <a:pt x="40" y="173"/>
                  </a:lnTo>
                  <a:lnTo>
                    <a:pt x="41" y="173"/>
                  </a:lnTo>
                  <a:lnTo>
                    <a:pt x="41" y="164"/>
                  </a:lnTo>
                  <a:lnTo>
                    <a:pt x="41" y="170"/>
                  </a:lnTo>
                  <a:lnTo>
                    <a:pt x="42" y="170"/>
                  </a:lnTo>
                  <a:lnTo>
                    <a:pt x="42" y="173"/>
                  </a:lnTo>
                  <a:lnTo>
                    <a:pt x="43" y="173"/>
                  </a:lnTo>
                  <a:lnTo>
                    <a:pt x="43" y="169"/>
                  </a:lnTo>
                  <a:lnTo>
                    <a:pt x="43" y="174"/>
                  </a:lnTo>
                  <a:lnTo>
                    <a:pt x="43" y="173"/>
                  </a:lnTo>
                  <a:lnTo>
                    <a:pt x="44" y="173"/>
                  </a:lnTo>
                  <a:lnTo>
                    <a:pt x="44" y="175"/>
                  </a:lnTo>
                  <a:lnTo>
                    <a:pt x="45" y="175"/>
                  </a:lnTo>
                  <a:lnTo>
                    <a:pt x="45" y="172"/>
                  </a:lnTo>
                  <a:lnTo>
                    <a:pt x="45" y="173"/>
                  </a:lnTo>
                  <a:lnTo>
                    <a:pt x="46" y="173"/>
                  </a:lnTo>
                  <a:lnTo>
                    <a:pt x="46" y="174"/>
                  </a:lnTo>
                  <a:lnTo>
                    <a:pt x="47" y="174"/>
                  </a:lnTo>
                  <a:lnTo>
                    <a:pt x="47" y="175"/>
                  </a:lnTo>
                  <a:lnTo>
                    <a:pt x="48" y="174"/>
                  </a:lnTo>
                  <a:lnTo>
                    <a:pt x="48" y="110"/>
                  </a:lnTo>
                  <a:lnTo>
                    <a:pt x="48" y="169"/>
                  </a:lnTo>
                  <a:lnTo>
                    <a:pt x="49" y="169"/>
                  </a:lnTo>
                  <a:lnTo>
                    <a:pt x="49" y="171"/>
                  </a:lnTo>
                  <a:lnTo>
                    <a:pt x="49" y="169"/>
                  </a:lnTo>
                  <a:lnTo>
                    <a:pt x="50" y="169"/>
                  </a:lnTo>
                  <a:lnTo>
                    <a:pt x="50" y="172"/>
                  </a:lnTo>
                  <a:lnTo>
                    <a:pt x="50" y="171"/>
                  </a:lnTo>
                  <a:lnTo>
                    <a:pt x="51" y="171"/>
                  </a:lnTo>
                  <a:lnTo>
                    <a:pt x="51" y="172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2"/>
                  </a:lnTo>
                  <a:lnTo>
                    <a:pt x="53" y="172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4" y="174"/>
                  </a:lnTo>
                  <a:lnTo>
                    <a:pt x="54" y="175"/>
                  </a:lnTo>
                  <a:lnTo>
                    <a:pt x="55" y="174"/>
                  </a:lnTo>
                  <a:lnTo>
                    <a:pt x="56" y="174"/>
                  </a:lnTo>
                  <a:lnTo>
                    <a:pt x="56" y="172"/>
                  </a:lnTo>
                  <a:lnTo>
                    <a:pt x="57" y="172"/>
                  </a:lnTo>
                  <a:lnTo>
                    <a:pt x="57" y="173"/>
                  </a:lnTo>
                  <a:lnTo>
                    <a:pt x="57" y="174"/>
                  </a:lnTo>
                  <a:lnTo>
                    <a:pt x="58" y="174"/>
                  </a:lnTo>
                  <a:lnTo>
                    <a:pt x="58" y="175"/>
                  </a:lnTo>
                  <a:lnTo>
                    <a:pt x="59" y="174"/>
                  </a:lnTo>
                  <a:lnTo>
                    <a:pt x="60" y="174"/>
                  </a:lnTo>
                  <a:lnTo>
                    <a:pt x="60" y="171"/>
                  </a:lnTo>
                  <a:lnTo>
                    <a:pt x="60" y="173"/>
                  </a:lnTo>
                  <a:lnTo>
                    <a:pt x="61" y="173"/>
                  </a:lnTo>
                  <a:lnTo>
                    <a:pt x="62" y="173"/>
                  </a:lnTo>
                  <a:lnTo>
                    <a:pt x="62" y="174"/>
                  </a:lnTo>
                  <a:lnTo>
                    <a:pt x="63" y="174"/>
                  </a:lnTo>
                  <a:lnTo>
                    <a:pt x="63" y="175"/>
                  </a:lnTo>
                  <a:lnTo>
                    <a:pt x="64" y="174"/>
                  </a:lnTo>
                  <a:lnTo>
                    <a:pt x="65" y="174"/>
                  </a:lnTo>
                  <a:lnTo>
                    <a:pt x="65" y="175"/>
                  </a:lnTo>
                  <a:lnTo>
                    <a:pt x="65" y="174"/>
                  </a:lnTo>
                  <a:lnTo>
                    <a:pt x="66" y="174"/>
                  </a:lnTo>
                  <a:lnTo>
                    <a:pt x="66" y="175"/>
                  </a:lnTo>
                  <a:lnTo>
                    <a:pt x="67" y="174"/>
                  </a:lnTo>
                  <a:lnTo>
                    <a:pt x="67" y="173"/>
                  </a:lnTo>
                  <a:lnTo>
                    <a:pt x="67" y="174"/>
                  </a:lnTo>
                  <a:lnTo>
                    <a:pt x="68" y="174"/>
                  </a:lnTo>
                  <a:lnTo>
                    <a:pt x="68" y="175"/>
                  </a:lnTo>
                  <a:lnTo>
                    <a:pt x="68" y="174"/>
                  </a:lnTo>
                  <a:lnTo>
                    <a:pt x="69" y="174"/>
                  </a:lnTo>
                  <a:lnTo>
                    <a:pt x="69" y="175"/>
                  </a:lnTo>
                  <a:lnTo>
                    <a:pt x="69" y="174"/>
                  </a:lnTo>
                  <a:lnTo>
                    <a:pt x="70" y="174"/>
                  </a:lnTo>
                  <a:lnTo>
                    <a:pt x="70" y="175"/>
                  </a:lnTo>
                  <a:lnTo>
                    <a:pt x="71" y="174"/>
                  </a:lnTo>
                  <a:lnTo>
                    <a:pt x="72" y="174"/>
                  </a:lnTo>
                  <a:lnTo>
                    <a:pt x="72" y="173"/>
                  </a:lnTo>
                  <a:lnTo>
                    <a:pt x="72" y="175"/>
                  </a:lnTo>
                  <a:lnTo>
                    <a:pt x="73" y="175"/>
                  </a:lnTo>
                  <a:lnTo>
                    <a:pt x="73" y="167"/>
                  </a:lnTo>
                  <a:lnTo>
                    <a:pt x="73" y="170"/>
                  </a:lnTo>
                  <a:lnTo>
                    <a:pt x="74" y="170"/>
                  </a:lnTo>
                  <a:lnTo>
                    <a:pt x="74" y="174"/>
                  </a:lnTo>
                  <a:lnTo>
                    <a:pt x="74" y="173"/>
                  </a:lnTo>
                  <a:lnTo>
                    <a:pt x="75" y="173"/>
                  </a:lnTo>
                  <a:lnTo>
                    <a:pt x="75" y="174"/>
                  </a:lnTo>
                  <a:lnTo>
                    <a:pt x="76" y="174"/>
                  </a:lnTo>
                  <a:lnTo>
                    <a:pt x="76" y="175"/>
                  </a:lnTo>
                  <a:lnTo>
                    <a:pt x="76" y="174"/>
                  </a:lnTo>
                  <a:lnTo>
                    <a:pt x="77" y="174"/>
                  </a:lnTo>
                  <a:lnTo>
                    <a:pt x="77" y="175"/>
                  </a:lnTo>
                  <a:lnTo>
                    <a:pt x="78" y="175"/>
                  </a:lnTo>
                  <a:lnTo>
                    <a:pt x="78" y="173"/>
                  </a:lnTo>
                  <a:lnTo>
                    <a:pt x="78" y="174"/>
                  </a:lnTo>
                  <a:lnTo>
                    <a:pt x="79" y="174"/>
                  </a:lnTo>
                  <a:lnTo>
                    <a:pt x="80" y="174"/>
                  </a:lnTo>
                  <a:lnTo>
                    <a:pt x="80" y="175"/>
                  </a:lnTo>
                  <a:lnTo>
                    <a:pt x="80" y="174"/>
                  </a:lnTo>
                  <a:lnTo>
                    <a:pt x="81" y="174"/>
                  </a:lnTo>
                  <a:lnTo>
                    <a:pt x="81" y="175"/>
                  </a:lnTo>
                  <a:lnTo>
                    <a:pt x="82" y="175"/>
                  </a:lnTo>
                  <a:lnTo>
                    <a:pt x="82" y="172"/>
                  </a:lnTo>
                  <a:lnTo>
                    <a:pt x="82" y="173"/>
                  </a:lnTo>
                  <a:lnTo>
                    <a:pt x="83" y="173"/>
                  </a:lnTo>
                  <a:lnTo>
                    <a:pt x="83" y="174"/>
                  </a:lnTo>
                  <a:lnTo>
                    <a:pt x="83" y="173"/>
                  </a:lnTo>
                  <a:lnTo>
                    <a:pt x="84" y="173"/>
                  </a:lnTo>
                  <a:lnTo>
                    <a:pt x="84" y="174"/>
                  </a:lnTo>
                  <a:lnTo>
                    <a:pt x="85" y="174"/>
                  </a:lnTo>
                  <a:lnTo>
                    <a:pt x="85" y="175"/>
                  </a:lnTo>
                  <a:lnTo>
                    <a:pt x="85" y="174"/>
                  </a:lnTo>
                  <a:lnTo>
                    <a:pt x="86" y="174"/>
                  </a:lnTo>
                  <a:lnTo>
                    <a:pt x="86" y="175"/>
                  </a:lnTo>
                  <a:lnTo>
                    <a:pt x="86" y="174"/>
                  </a:lnTo>
                  <a:lnTo>
                    <a:pt x="87" y="174"/>
                  </a:lnTo>
                  <a:lnTo>
                    <a:pt x="87" y="175"/>
                  </a:lnTo>
                  <a:lnTo>
                    <a:pt x="88" y="175"/>
                  </a:lnTo>
                  <a:lnTo>
                    <a:pt x="89" y="175"/>
                  </a:lnTo>
                  <a:lnTo>
                    <a:pt x="89" y="174"/>
                  </a:lnTo>
                  <a:lnTo>
                    <a:pt x="90" y="174"/>
                  </a:lnTo>
                  <a:lnTo>
                    <a:pt x="91" y="174"/>
                  </a:lnTo>
                  <a:lnTo>
                    <a:pt x="91" y="175"/>
                  </a:lnTo>
                  <a:lnTo>
                    <a:pt x="92" y="175"/>
                  </a:lnTo>
                  <a:lnTo>
                    <a:pt x="92" y="173"/>
                  </a:lnTo>
                  <a:lnTo>
                    <a:pt x="93" y="173"/>
                  </a:lnTo>
                  <a:lnTo>
                    <a:pt x="93" y="174"/>
                  </a:lnTo>
                  <a:lnTo>
                    <a:pt x="94" y="174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5" y="171"/>
                  </a:lnTo>
                  <a:lnTo>
                    <a:pt x="95" y="173"/>
                  </a:lnTo>
                  <a:lnTo>
                    <a:pt x="96" y="173"/>
                  </a:lnTo>
                  <a:lnTo>
                    <a:pt x="96" y="175"/>
                  </a:lnTo>
                  <a:lnTo>
                    <a:pt x="96" y="174"/>
                  </a:lnTo>
                  <a:lnTo>
                    <a:pt x="97" y="174"/>
                  </a:lnTo>
                  <a:lnTo>
                    <a:pt x="97" y="175"/>
                  </a:lnTo>
                  <a:lnTo>
                    <a:pt x="97" y="174"/>
                  </a:lnTo>
                  <a:lnTo>
                    <a:pt x="98" y="174"/>
                  </a:lnTo>
                  <a:lnTo>
                    <a:pt x="98" y="175"/>
                  </a:lnTo>
                  <a:lnTo>
                    <a:pt x="99" y="174"/>
                  </a:lnTo>
                  <a:lnTo>
                    <a:pt x="100" y="174"/>
                  </a:lnTo>
                  <a:lnTo>
                    <a:pt x="100" y="173"/>
                  </a:lnTo>
                  <a:lnTo>
                    <a:pt x="100" y="174"/>
                  </a:lnTo>
                  <a:lnTo>
                    <a:pt x="101" y="174"/>
                  </a:lnTo>
                  <a:lnTo>
                    <a:pt x="101" y="172"/>
                  </a:lnTo>
                  <a:lnTo>
                    <a:pt x="101" y="175"/>
                  </a:lnTo>
                  <a:lnTo>
                    <a:pt x="101" y="172"/>
                  </a:lnTo>
                  <a:lnTo>
                    <a:pt x="102" y="172"/>
                  </a:lnTo>
                  <a:lnTo>
                    <a:pt x="102" y="175"/>
                  </a:lnTo>
                  <a:lnTo>
                    <a:pt x="103" y="175"/>
                  </a:lnTo>
                  <a:lnTo>
                    <a:pt x="103" y="171"/>
                  </a:lnTo>
                  <a:lnTo>
                    <a:pt x="103" y="172"/>
                  </a:lnTo>
                  <a:lnTo>
                    <a:pt x="104" y="172"/>
                  </a:lnTo>
                  <a:lnTo>
                    <a:pt x="104" y="174"/>
                  </a:lnTo>
                  <a:lnTo>
                    <a:pt x="105" y="174"/>
                  </a:lnTo>
                  <a:lnTo>
                    <a:pt x="105" y="170"/>
                  </a:lnTo>
                  <a:lnTo>
                    <a:pt x="106" y="170"/>
                  </a:lnTo>
                  <a:lnTo>
                    <a:pt x="106" y="173"/>
                  </a:lnTo>
                  <a:lnTo>
                    <a:pt x="106" y="174"/>
                  </a:lnTo>
                  <a:lnTo>
                    <a:pt x="107" y="174"/>
                  </a:lnTo>
                  <a:lnTo>
                    <a:pt x="107" y="175"/>
                  </a:lnTo>
                  <a:lnTo>
                    <a:pt x="107" y="174"/>
                  </a:lnTo>
                  <a:lnTo>
                    <a:pt x="108" y="174"/>
                  </a:lnTo>
                  <a:lnTo>
                    <a:pt x="108" y="175"/>
                  </a:lnTo>
                  <a:lnTo>
                    <a:pt x="109" y="175"/>
                  </a:lnTo>
                  <a:lnTo>
                    <a:pt x="110" y="175"/>
                  </a:lnTo>
                  <a:lnTo>
                    <a:pt x="110" y="174"/>
                  </a:lnTo>
                  <a:lnTo>
                    <a:pt x="111" y="174"/>
                  </a:lnTo>
                  <a:lnTo>
                    <a:pt x="111" y="175"/>
                  </a:lnTo>
                  <a:lnTo>
                    <a:pt x="112" y="174"/>
                  </a:lnTo>
                  <a:lnTo>
                    <a:pt x="112" y="171"/>
                  </a:lnTo>
                  <a:lnTo>
                    <a:pt x="113" y="171"/>
                  </a:lnTo>
                  <a:lnTo>
                    <a:pt x="113" y="169"/>
                  </a:lnTo>
                  <a:lnTo>
                    <a:pt x="113" y="174"/>
                  </a:lnTo>
                  <a:lnTo>
                    <a:pt x="113" y="172"/>
                  </a:lnTo>
                  <a:lnTo>
                    <a:pt x="114" y="172"/>
                  </a:lnTo>
                  <a:lnTo>
                    <a:pt x="114" y="175"/>
                  </a:lnTo>
                  <a:lnTo>
                    <a:pt x="114" y="174"/>
                  </a:lnTo>
                  <a:lnTo>
                    <a:pt x="115" y="174"/>
                  </a:lnTo>
                  <a:lnTo>
                    <a:pt x="115" y="175"/>
                  </a:lnTo>
                  <a:lnTo>
                    <a:pt x="115" y="174"/>
                  </a:lnTo>
                  <a:lnTo>
                    <a:pt x="116" y="174"/>
                  </a:lnTo>
                  <a:lnTo>
                    <a:pt x="116" y="175"/>
                  </a:lnTo>
                  <a:lnTo>
                    <a:pt x="116" y="174"/>
                  </a:lnTo>
                  <a:lnTo>
                    <a:pt x="117" y="174"/>
                  </a:lnTo>
                  <a:lnTo>
                    <a:pt x="117" y="175"/>
                  </a:lnTo>
                  <a:lnTo>
                    <a:pt x="118" y="175"/>
                  </a:lnTo>
                  <a:lnTo>
                    <a:pt x="119" y="175"/>
                  </a:lnTo>
                  <a:lnTo>
                    <a:pt x="119" y="174"/>
                  </a:lnTo>
                  <a:lnTo>
                    <a:pt x="119" y="175"/>
                  </a:lnTo>
                  <a:lnTo>
                    <a:pt x="120" y="175"/>
                  </a:lnTo>
                  <a:lnTo>
                    <a:pt x="121" y="175"/>
                  </a:lnTo>
                  <a:lnTo>
                    <a:pt x="122" y="175"/>
                  </a:lnTo>
                  <a:lnTo>
                    <a:pt x="123" y="175"/>
                  </a:lnTo>
                  <a:lnTo>
                    <a:pt x="123" y="167"/>
                  </a:lnTo>
                  <a:lnTo>
                    <a:pt x="123" y="170"/>
                  </a:lnTo>
                  <a:lnTo>
                    <a:pt x="124" y="170"/>
                  </a:lnTo>
                  <a:lnTo>
                    <a:pt x="124" y="174"/>
                  </a:lnTo>
                  <a:lnTo>
                    <a:pt x="125" y="174"/>
                  </a:lnTo>
                  <a:lnTo>
                    <a:pt x="125" y="169"/>
                  </a:lnTo>
                  <a:lnTo>
                    <a:pt x="125" y="173"/>
                  </a:lnTo>
                  <a:lnTo>
                    <a:pt x="126" y="173"/>
                  </a:lnTo>
                  <a:lnTo>
                    <a:pt x="126" y="174"/>
                  </a:lnTo>
                  <a:lnTo>
                    <a:pt x="127" y="174"/>
                  </a:lnTo>
                  <a:lnTo>
                    <a:pt x="128" y="174"/>
                  </a:lnTo>
                  <a:lnTo>
                    <a:pt x="128" y="175"/>
                  </a:lnTo>
                  <a:lnTo>
                    <a:pt x="129" y="174"/>
                  </a:lnTo>
                  <a:lnTo>
                    <a:pt x="129" y="154"/>
                  </a:lnTo>
                  <a:lnTo>
                    <a:pt x="129" y="167"/>
                  </a:lnTo>
                  <a:lnTo>
                    <a:pt x="130" y="167"/>
                  </a:lnTo>
                  <a:lnTo>
                    <a:pt x="130" y="175"/>
                  </a:lnTo>
                  <a:lnTo>
                    <a:pt x="130" y="174"/>
                  </a:lnTo>
                  <a:lnTo>
                    <a:pt x="131" y="174"/>
                  </a:lnTo>
                  <a:lnTo>
                    <a:pt x="131" y="175"/>
                  </a:lnTo>
                  <a:lnTo>
                    <a:pt x="132" y="175"/>
                  </a:lnTo>
                  <a:lnTo>
                    <a:pt x="133" y="175"/>
                  </a:lnTo>
                  <a:lnTo>
                    <a:pt x="133" y="174"/>
                  </a:lnTo>
                  <a:lnTo>
                    <a:pt x="134" y="174"/>
                  </a:lnTo>
                  <a:lnTo>
                    <a:pt x="134" y="175"/>
                  </a:lnTo>
                  <a:lnTo>
                    <a:pt x="135" y="174"/>
                  </a:lnTo>
                  <a:lnTo>
                    <a:pt x="135" y="172"/>
                  </a:lnTo>
                  <a:lnTo>
                    <a:pt x="136" y="172"/>
                  </a:lnTo>
                  <a:lnTo>
                    <a:pt x="136" y="173"/>
                  </a:lnTo>
                  <a:lnTo>
                    <a:pt x="137" y="173"/>
                  </a:lnTo>
                  <a:lnTo>
                    <a:pt x="137" y="174"/>
                  </a:lnTo>
                  <a:lnTo>
                    <a:pt x="138" y="174"/>
                  </a:lnTo>
                  <a:lnTo>
                    <a:pt x="138" y="175"/>
                  </a:lnTo>
                  <a:lnTo>
                    <a:pt x="139" y="174"/>
                  </a:lnTo>
                  <a:lnTo>
                    <a:pt x="139" y="173"/>
                  </a:lnTo>
                  <a:lnTo>
                    <a:pt x="140" y="173"/>
                  </a:lnTo>
                  <a:lnTo>
                    <a:pt x="140" y="174"/>
                  </a:lnTo>
                  <a:lnTo>
                    <a:pt x="140" y="173"/>
                  </a:lnTo>
                  <a:lnTo>
                    <a:pt x="141" y="173"/>
                  </a:lnTo>
                  <a:lnTo>
                    <a:pt x="141" y="174"/>
                  </a:lnTo>
                  <a:lnTo>
                    <a:pt x="142" y="174"/>
                  </a:lnTo>
                  <a:lnTo>
                    <a:pt x="142" y="175"/>
                  </a:lnTo>
                  <a:lnTo>
                    <a:pt x="143" y="175"/>
                  </a:lnTo>
                  <a:lnTo>
                    <a:pt x="143" y="173"/>
                  </a:lnTo>
                  <a:lnTo>
                    <a:pt x="143" y="174"/>
                  </a:lnTo>
                  <a:lnTo>
                    <a:pt x="144" y="174"/>
                  </a:lnTo>
                  <a:lnTo>
                    <a:pt x="144" y="175"/>
                  </a:lnTo>
                  <a:lnTo>
                    <a:pt x="145" y="174"/>
                  </a:lnTo>
                  <a:lnTo>
                    <a:pt x="145" y="169"/>
                  </a:lnTo>
                  <a:lnTo>
                    <a:pt x="145" y="173"/>
                  </a:lnTo>
                  <a:lnTo>
                    <a:pt x="146" y="173"/>
                  </a:lnTo>
                  <a:lnTo>
                    <a:pt x="146" y="174"/>
                  </a:lnTo>
                  <a:lnTo>
                    <a:pt x="147" y="174"/>
                  </a:lnTo>
                  <a:lnTo>
                    <a:pt x="148" y="174"/>
                  </a:lnTo>
                  <a:lnTo>
                    <a:pt x="148" y="173"/>
                  </a:lnTo>
                  <a:lnTo>
                    <a:pt x="148" y="174"/>
                  </a:lnTo>
                  <a:lnTo>
                    <a:pt x="149" y="174"/>
                  </a:lnTo>
                  <a:lnTo>
                    <a:pt x="149" y="175"/>
                  </a:lnTo>
                  <a:lnTo>
                    <a:pt x="150" y="175"/>
                  </a:lnTo>
                  <a:lnTo>
                    <a:pt x="151" y="175"/>
                  </a:lnTo>
                  <a:lnTo>
                    <a:pt x="152" y="175"/>
                  </a:lnTo>
                  <a:lnTo>
                    <a:pt x="153" y="175"/>
                  </a:lnTo>
                  <a:lnTo>
                    <a:pt x="153" y="174"/>
                  </a:lnTo>
                  <a:lnTo>
                    <a:pt x="153" y="175"/>
                  </a:lnTo>
                  <a:lnTo>
                    <a:pt x="154" y="175"/>
                  </a:lnTo>
                  <a:lnTo>
                    <a:pt x="154" y="173"/>
                  </a:lnTo>
                  <a:lnTo>
                    <a:pt x="154" y="175"/>
                  </a:lnTo>
                  <a:lnTo>
                    <a:pt x="155" y="175"/>
                  </a:lnTo>
                  <a:lnTo>
                    <a:pt x="155" y="172"/>
                  </a:lnTo>
                  <a:lnTo>
                    <a:pt x="156" y="172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7" y="173"/>
                  </a:lnTo>
                  <a:lnTo>
                    <a:pt x="157" y="175"/>
                  </a:lnTo>
                  <a:lnTo>
                    <a:pt x="157" y="174"/>
                  </a:lnTo>
                  <a:lnTo>
                    <a:pt x="158" y="174"/>
                  </a:lnTo>
                  <a:lnTo>
                    <a:pt x="158" y="175"/>
                  </a:lnTo>
                  <a:lnTo>
                    <a:pt x="158" y="174"/>
                  </a:lnTo>
                  <a:lnTo>
                    <a:pt x="159" y="174"/>
                  </a:lnTo>
                  <a:lnTo>
                    <a:pt x="159" y="175"/>
                  </a:lnTo>
                  <a:lnTo>
                    <a:pt x="160" y="175"/>
                  </a:lnTo>
                  <a:lnTo>
                    <a:pt x="161" y="175"/>
                  </a:lnTo>
                  <a:lnTo>
                    <a:pt x="162" y="175"/>
                  </a:lnTo>
                  <a:lnTo>
                    <a:pt x="163" y="175"/>
                  </a:lnTo>
                  <a:lnTo>
                    <a:pt x="164" y="175"/>
                  </a:lnTo>
                  <a:lnTo>
                    <a:pt x="164" y="173"/>
                  </a:lnTo>
                  <a:lnTo>
                    <a:pt x="165" y="173"/>
                  </a:lnTo>
                  <a:lnTo>
                    <a:pt x="165" y="169"/>
                  </a:lnTo>
                  <a:lnTo>
                    <a:pt x="165" y="174"/>
                  </a:lnTo>
                  <a:lnTo>
                    <a:pt x="165" y="170"/>
                  </a:lnTo>
                  <a:lnTo>
                    <a:pt x="166" y="170"/>
                  </a:lnTo>
                  <a:lnTo>
                    <a:pt x="166" y="0"/>
                  </a:lnTo>
                  <a:lnTo>
                    <a:pt x="166" y="99"/>
                  </a:lnTo>
                  <a:lnTo>
                    <a:pt x="167" y="99"/>
                  </a:lnTo>
                  <a:lnTo>
                    <a:pt x="167" y="151"/>
                  </a:lnTo>
                  <a:lnTo>
                    <a:pt x="167" y="157"/>
                  </a:lnTo>
                  <a:lnTo>
                    <a:pt x="168" y="157"/>
                  </a:lnTo>
                  <a:lnTo>
                    <a:pt x="168" y="170"/>
                  </a:lnTo>
                  <a:lnTo>
                    <a:pt x="168" y="173"/>
                  </a:lnTo>
                  <a:lnTo>
                    <a:pt x="169" y="173"/>
                  </a:lnTo>
                  <a:lnTo>
                    <a:pt x="169" y="174"/>
                  </a:lnTo>
                  <a:lnTo>
                    <a:pt x="170" y="174"/>
                  </a:lnTo>
                  <a:lnTo>
                    <a:pt x="170" y="175"/>
                  </a:lnTo>
                  <a:lnTo>
                    <a:pt x="171" y="175"/>
                  </a:lnTo>
                  <a:lnTo>
                    <a:pt x="172" y="175"/>
                  </a:lnTo>
                  <a:lnTo>
                    <a:pt x="173" y="175"/>
                  </a:lnTo>
                  <a:lnTo>
                    <a:pt x="174" y="175"/>
                  </a:lnTo>
                  <a:lnTo>
                    <a:pt x="174" y="171"/>
                  </a:lnTo>
                  <a:lnTo>
                    <a:pt x="174" y="173"/>
                  </a:lnTo>
                  <a:lnTo>
                    <a:pt x="175" y="173"/>
                  </a:lnTo>
                  <a:lnTo>
                    <a:pt x="175" y="174"/>
                  </a:lnTo>
                  <a:lnTo>
                    <a:pt x="175" y="173"/>
                  </a:lnTo>
                  <a:lnTo>
                    <a:pt x="176" y="173"/>
                  </a:lnTo>
                  <a:lnTo>
                    <a:pt x="176" y="174"/>
                  </a:lnTo>
                  <a:lnTo>
                    <a:pt x="176" y="173"/>
                  </a:lnTo>
                  <a:lnTo>
                    <a:pt x="177" y="173"/>
                  </a:lnTo>
                  <a:lnTo>
                    <a:pt x="177" y="174"/>
                  </a:lnTo>
                  <a:lnTo>
                    <a:pt x="177" y="173"/>
                  </a:lnTo>
                  <a:lnTo>
                    <a:pt x="178" y="173"/>
                  </a:lnTo>
                  <a:lnTo>
                    <a:pt x="178" y="174"/>
                  </a:lnTo>
                  <a:lnTo>
                    <a:pt x="178" y="173"/>
                  </a:lnTo>
                  <a:lnTo>
                    <a:pt x="179" y="173"/>
                  </a:lnTo>
                  <a:lnTo>
                    <a:pt x="179" y="175"/>
                  </a:lnTo>
                  <a:lnTo>
                    <a:pt x="180" y="175"/>
                  </a:lnTo>
                  <a:lnTo>
                    <a:pt x="181" y="175"/>
                  </a:lnTo>
                  <a:lnTo>
                    <a:pt x="182" y="175"/>
                  </a:lnTo>
                  <a:lnTo>
                    <a:pt x="182" y="174"/>
                  </a:lnTo>
                  <a:lnTo>
                    <a:pt x="182" y="175"/>
                  </a:lnTo>
                  <a:lnTo>
                    <a:pt x="183" y="175"/>
                  </a:lnTo>
                  <a:lnTo>
                    <a:pt x="184" y="175"/>
                  </a:lnTo>
                  <a:lnTo>
                    <a:pt x="184" y="173"/>
                  </a:lnTo>
                  <a:lnTo>
                    <a:pt x="184" y="174"/>
                  </a:lnTo>
                  <a:lnTo>
                    <a:pt x="185" y="174"/>
                  </a:lnTo>
                  <a:lnTo>
                    <a:pt x="185" y="175"/>
                  </a:lnTo>
                  <a:lnTo>
                    <a:pt x="185" y="174"/>
                  </a:lnTo>
                  <a:lnTo>
                    <a:pt x="186" y="174"/>
                  </a:lnTo>
                  <a:lnTo>
                    <a:pt x="186" y="175"/>
                  </a:lnTo>
                  <a:lnTo>
                    <a:pt x="187" y="174"/>
                  </a:lnTo>
                  <a:lnTo>
                    <a:pt x="187" y="172"/>
                  </a:lnTo>
                  <a:lnTo>
                    <a:pt x="188" y="172"/>
                  </a:lnTo>
                  <a:lnTo>
                    <a:pt x="188" y="174"/>
                  </a:lnTo>
                  <a:lnTo>
                    <a:pt x="189" y="174"/>
                  </a:lnTo>
                  <a:lnTo>
                    <a:pt x="190" y="174"/>
                  </a:lnTo>
                  <a:lnTo>
                    <a:pt x="190" y="175"/>
                  </a:lnTo>
                  <a:lnTo>
                    <a:pt x="191" y="175"/>
                  </a:lnTo>
                  <a:lnTo>
                    <a:pt x="192" y="175"/>
                  </a:lnTo>
                  <a:lnTo>
                    <a:pt x="193" y="175"/>
                  </a:lnTo>
                  <a:lnTo>
                    <a:pt x="194" y="175"/>
                  </a:lnTo>
                  <a:lnTo>
                    <a:pt x="195" y="175"/>
                  </a:lnTo>
                  <a:lnTo>
                    <a:pt x="196" y="175"/>
                  </a:lnTo>
                  <a:lnTo>
                    <a:pt x="196" y="165"/>
                  </a:lnTo>
                  <a:lnTo>
                    <a:pt x="196" y="166"/>
                  </a:lnTo>
                  <a:lnTo>
                    <a:pt x="197" y="166"/>
                  </a:lnTo>
                  <a:lnTo>
                    <a:pt x="197" y="153"/>
                  </a:lnTo>
                  <a:lnTo>
                    <a:pt x="197" y="155"/>
                  </a:lnTo>
                  <a:lnTo>
                    <a:pt x="198" y="155"/>
                  </a:lnTo>
                  <a:lnTo>
                    <a:pt x="198" y="166"/>
                  </a:lnTo>
                  <a:lnTo>
                    <a:pt x="198" y="172"/>
                  </a:lnTo>
                  <a:lnTo>
                    <a:pt x="199" y="172"/>
                  </a:lnTo>
                  <a:lnTo>
                    <a:pt x="199" y="174"/>
                  </a:lnTo>
                  <a:lnTo>
                    <a:pt x="200" y="174"/>
                  </a:lnTo>
                  <a:lnTo>
                    <a:pt x="200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3" y="175"/>
                  </a:lnTo>
                  <a:lnTo>
                    <a:pt x="204" y="175"/>
                  </a:lnTo>
                  <a:lnTo>
                    <a:pt x="205" y="175"/>
                  </a:lnTo>
                  <a:lnTo>
                    <a:pt x="206" y="175"/>
                  </a:lnTo>
                  <a:lnTo>
                    <a:pt x="206" y="174"/>
                  </a:lnTo>
                  <a:lnTo>
                    <a:pt x="206" y="175"/>
                  </a:lnTo>
                  <a:lnTo>
                    <a:pt x="207" y="175"/>
                  </a:lnTo>
                  <a:lnTo>
                    <a:pt x="207" y="170"/>
                  </a:lnTo>
                  <a:lnTo>
                    <a:pt x="207" y="173"/>
                  </a:lnTo>
                  <a:lnTo>
                    <a:pt x="208" y="173"/>
                  </a:lnTo>
                  <a:lnTo>
                    <a:pt x="208" y="175"/>
                  </a:lnTo>
                  <a:lnTo>
                    <a:pt x="208" y="173"/>
                  </a:lnTo>
                  <a:lnTo>
                    <a:pt x="209" y="173"/>
                  </a:lnTo>
                  <a:lnTo>
                    <a:pt x="209" y="175"/>
                  </a:lnTo>
                  <a:lnTo>
                    <a:pt x="210" y="175"/>
                  </a:lnTo>
                  <a:lnTo>
                    <a:pt x="210" y="172"/>
                  </a:lnTo>
                  <a:lnTo>
                    <a:pt x="210" y="174"/>
                  </a:lnTo>
                  <a:lnTo>
                    <a:pt x="211" y="174"/>
                  </a:lnTo>
                  <a:lnTo>
                    <a:pt x="211" y="175"/>
                  </a:lnTo>
                  <a:lnTo>
                    <a:pt x="212" y="175"/>
                  </a:lnTo>
                  <a:lnTo>
                    <a:pt x="213" y="175"/>
                  </a:lnTo>
                  <a:lnTo>
                    <a:pt x="214" y="175"/>
                  </a:lnTo>
                  <a:lnTo>
                    <a:pt x="215" y="175"/>
                  </a:lnTo>
                  <a:lnTo>
                    <a:pt x="215" y="174"/>
                  </a:lnTo>
                  <a:lnTo>
                    <a:pt x="216" y="174"/>
                  </a:lnTo>
                  <a:lnTo>
                    <a:pt x="217" y="174"/>
                  </a:lnTo>
                  <a:lnTo>
                    <a:pt x="217" y="173"/>
                  </a:lnTo>
                  <a:lnTo>
                    <a:pt x="217" y="174"/>
                  </a:lnTo>
                  <a:lnTo>
                    <a:pt x="218" y="174"/>
                  </a:lnTo>
                  <a:lnTo>
                    <a:pt x="218" y="172"/>
                  </a:lnTo>
                  <a:lnTo>
                    <a:pt x="218" y="173"/>
                  </a:lnTo>
                  <a:lnTo>
                    <a:pt x="219" y="173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20" y="168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1" y="174"/>
                  </a:lnTo>
                  <a:lnTo>
                    <a:pt x="221" y="175"/>
                  </a:lnTo>
                  <a:lnTo>
                    <a:pt x="222" y="175"/>
                  </a:lnTo>
                  <a:lnTo>
                    <a:pt x="222" y="169"/>
                  </a:lnTo>
                  <a:lnTo>
                    <a:pt x="222" y="172"/>
                  </a:lnTo>
                  <a:lnTo>
                    <a:pt x="223" y="172"/>
                  </a:lnTo>
                  <a:lnTo>
                    <a:pt x="223" y="175"/>
                  </a:lnTo>
                  <a:lnTo>
                    <a:pt x="223" y="173"/>
                  </a:lnTo>
                  <a:lnTo>
                    <a:pt x="224" y="173"/>
                  </a:lnTo>
                  <a:lnTo>
                    <a:pt x="224" y="175"/>
                  </a:lnTo>
                  <a:lnTo>
                    <a:pt x="225" y="175"/>
                  </a:lnTo>
                  <a:lnTo>
                    <a:pt x="226" y="175"/>
                  </a:lnTo>
                  <a:lnTo>
                    <a:pt x="226" y="176"/>
                  </a:lnTo>
                  <a:lnTo>
                    <a:pt x="227" y="175"/>
                  </a:lnTo>
                  <a:lnTo>
                    <a:pt x="227" y="172"/>
                  </a:lnTo>
                  <a:lnTo>
                    <a:pt x="228" y="172"/>
                  </a:lnTo>
                  <a:lnTo>
                    <a:pt x="228" y="174"/>
                  </a:lnTo>
                  <a:lnTo>
                    <a:pt x="229" y="174"/>
                  </a:lnTo>
                  <a:lnTo>
                    <a:pt x="229" y="171"/>
                  </a:lnTo>
                  <a:lnTo>
                    <a:pt x="230" y="171"/>
                  </a:lnTo>
                  <a:lnTo>
                    <a:pt x="230" y="173"/>
                  </a:lnTo>
                  <a:lnTo>
                    <a:pt x="230" y="174"/>
                  </a:lnTo>
                  <a:lnTo>
                    <a:pt x="231" y="174"/>
                  </a:lnTo>
                  <a:lnTo>
                    <a:pt x="232" y="174"/>
                  </a:lnTo>
                  <a:lnTo>
                    <a:pt x="232" y="175"/>
                  </a:lnTo>
                  <a:lnTo>
                    <a:pt x="233" y="174"/>
                  </a:lnTo>
                  <a:lnTo>
                    <a:pt x="234" y="174"/>
                  </a:lnTo>
                  <a:lnTo>
                    <a:pt x="234" y="175"/>
                  </a:lnTo>
                  <a:lnTo>
                    <a:pt x="235" y="175"/>
                  </a:lnTo>
                  <a:lnTo>
                    <a:pt x="236" y="175"/>
                  </a:lnTo>
                  <a:lnTo>
                    <a:pt x="237" y="175"/>
                  </a:lnTo>
                  <a:lnTo>
                    <a:pt x="237" y="174"/>
                  </a:lnTo>
                  <a:lnTo>
                    <a:pt x="237" y="176"/>
                  </a:lnTo>
                  <a:lnTo>
                    <a:pt x="237" y="174"/>
                  </a:lnTo>
                  <a:lnTo>
                    <a:pt x="238" y="174"/>
                  </a:lnTo>
                  <a:lnTo>
                    <a:pt x="238" y="175"/>
                  </a:lnTo>
                  <a:lnTo>
                    <a:pt x="239" y="174"/>
                  </a:lnTo>
                  <a:lnTo>
                    <a:pt x="239" y="173"/>
                  </a:lnTo>
                  <a:lnTo>
                    <a:pt x="240" y="173"/>
                  </a:lnTo>
                  <a:lnTo>
                    <a:pt x="240" y="172"/>
                  </a:lnTo>
                  <a:lnTo>
                    <a:pt x="240" y="174"/>
                  </a:lnTo>
                  <a:lnTo>
                    <a:pt x="240" y="172"/>
                  </a:lnTo>
                  <a:lnTo>
                    <a:pt x="241" y="172"/>
                  </a:lnTo>
                  <a:lnTo>
                    <a:pt x="241" y="173"/>
                  </a:lnTo>
                  <a:lnTo>
                    <a:pt x="242" y="173"/>
                  </a:lnTo>
                  <a:lnTo>
                    <a:pt x="242" y="174"/>
                  </a:lnTo>
                  <a:lnTo>
                    <a:pt x="243" y="173"/>
                  </a:lnTo>
                  <a:lnTo>
                    <a:pt x="243" y="171"/>
                  </a:lnTo>
                  <a:lnTo>
                    <a:pt x="243" y="175"/>
                  </a:lnTo>
                  <a:lnTo>
                    <a:pt x="244" y="175"/>
                  </a:lnTo>
                  <a:lnTo>
                    <a:pt x="245" y="175"/>
                  </a:lnTo>
                  <a:lnTo>
                    <a:pt x="245" y="176"/>
                  </a:lnTo>
                  <a:lnTo>
                    <a:pt x="246" y="175"/>
                  </a:lnTo>
                  <a:lnTo>
                    <a:pt x="247" y="175"/>
                  </a:lnTo>
                  <a:lnTo>
                    <a:pt x="248" y="175"/>
                  </a:lnTo>
                  <a:lnTo>
                    <a:pt x="248" y="174"/>
                  </a:lnTo>
                  <a:lnTo>
                    <a:pt x="249" y="174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50" y="171"/>
                  </a:lnTo>
                  <a:lnTo>
                    <a:pt x="250" y="172"/>
                  </a:lnTo>
                  <a:lnTo>
                    <a:pt x="250" y="173"/>
                  </a:lnTo>
                  <a:lnTo>
                    <a:pt x="251" y="173"/>
                  </a:lnTo>
                  <a:lnTo>
                    <a:pt x="251" y="174"/>
                  </a:lnTo>
                  <a:lnTo>
                    <a:pt x="251" y="175"/>
                  </a:lnTo>
                  <a:lnTo>
                    <a:pt x="252" y="175"/>
                  </a:lnTo>
                  <a:lnTo>
                    <a:pt x="253" y="175"/>
                  </a:lnTo>
                  <a:lnTo>
                    <a:pt x="253" y="44"/>
                  </a:lnTo>
                  <a:lnTo>
                    <a:pt x="253" y="107"/>
                  </a:lnTo>
                  <a:lnTo>
                    <a:pt x="254" y="107"/>
                  </a:lnTo>
                  <a:lnTo>
                    <a:pt x="254" y="163"/>
                  </a:lnTo>
                  <a:lnTo>
                    <a:pt x="254" y="171"/>
                  </a:lnTo>
                  <a:lnTo>
                    <a:pt x="255" y="171"/>
                  </a:lnTo>
                  <a:lnTo>
                    <a:pt x="255" y="173"/>
                  </a:lnTo>
                  <a:lnTo>
                    <a:pt x="255" y="174"/>
                  </a:lnTo>
                  <a:lnTo>
                    <a:pt x="256" y="174"/>
                  </a:lnTo>
                  <a:lnTo>
                    <a:pt x="256" y="175"/>
                  </a:lnTo>
                  <a:lnTo>
                    <a:pt x="257" y="175"/>
                  </a:lnTo>
                  <a:lnTo>
                    <a:pt x="258" y="175"/>
                  </a:lnTo>
                  <a:lnTo>
                    <a:pt x="259" y="175"/>
                  </a:lnTo>
                  <a:lnTo>
                    <a:pt x="259" y="174"/>
                  </a:lnTo>
                  <a:lnTo>
                    <a:pt x="259" y="175"/>
                  </a:lnTo>
                  <a:lnTo>
                    <a:pt x="260" y="175"/>
                  </a:lnTo>
                  <a:lnTo>
                    <a:pt x="260" y="172"/>
                  </a:lnTo>
                  <a:lnTo>
                    <a:pt x="260" y="174"/>
                  </a:lnTo>
                  <a:lnTo>
                    <a:pt x="261" y="174"/>
                  </a:lnTo>
                  <a:lnTo>
                    <a:pt x="261" y="175"/>
                  </a:lnTo>
                  <a:lnTo>
                    <a:pt x="262" y="175"/>
                  </a:lnTo>
                  <a:lnTo>
                    <a:pt x="263" y="175"/>
                  </a:lnTo>
                  <a:lnTo>
                    <a:pt x="263" y="174"/>
                  </a:lnTo>
                  <a:lnTo>
                    <a:pt x="264" y="174"/>
                  </a:lnTo>
                  <a:lnTo>
                    <a:pt x="264" y="175"/>
                  </a:lnTo>
                  <a:lnTo>
                    <a:pt x="264" y="174"/>
                  </a:lnTo>
                  <a:lnTo>
                    <a:pt x="265" y="174"/>
                  </a:lnTo>
                  <a:lnTo>
                    <a:pt x="265" y="175"/>
                  </a:lnTo>
                  <a:lnTo>
                    <a:pt x="266" y="175"/>
                  </a:lnTo>
                  <a:lnTo>
                    <a:pt x="267" y="175"/>
                  </a:lnTo>
                  <a:lnTo>
                    <a:pt x="268" y="175"/>
                  </a:lnTo>
                  <a:lnTo>
                    <a:pt x="269" y="175"/>
                  </a:lnTo>
                  <a:lnTo>
                    <a:pt x="270" y="175"/>
                  </a:lnTo>
                  <a:lnTo>
                    <a:pt x="270" y="83"/>
                  </a:lnTo>
                  <a:lnTo>
                    <a:pt x="270" y="133"/>
                  </a:lnTo>
                  <a:lnTo>
                    <a:pt x="271" y="133"/>
                  </a:lnTo>
                  <a:lnTo>
                    <a:pt x="271" y="165"/>
                  </a:lnTo>
                  <a:lnTo>
                    <a:pt x="271" y="171"/>
                  </a:lnTo>
                  <a:lnTo>
                    <a:pt x="272" y="171"/>
                  </a:lnTo>
                  <a:lnTo>
                    <a:pt x="272" y="174"/>
                  </a:lnTo>
                  <a:lnTo>
                    <a:pt x="272" y="172"/>
                  </a:lnTo>
                  <a:lnTo>
                    <a:pt x="273" y="172"/>
                  </a:lnTo>
                  <a:lnTo>
                    <a:pt x="273" y="174"/>
                  </a:lnTo>
                  <a:lnTo>
                    <a:pt x="274" y="174"/>
                  </a:lnTo>
                  <a:lnTo>
                    <a:pt x="274" y="175"/>
                  </a:lnTo>
                  <a:lnTo>
                    <a:pt x="275" y="175"/>
                  </a:lnTo>
                  <a:lnTo>
                    <a:pt x="276" y="175"/>
                  </a:lnTo>
                  <a:lnTo>
                    <a:pt x="277" y="175"/>
                  </a:lnTo>
                  <a:lnTo>
                    <a:pt x="278" y="175"/>
                  </a:lnTo>
                  <a:lnTo>
                    <a:pt x="279" y="175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1" y="175"/>
                  </a:lnTo>
                  <a:lnTo>
                    <a:pt x="281" y="174"/>
                  </a:lnTo>
                  <a:lnTo>
                    <a:pt x="282" y="174"/>
                  </a:lnTo>
                  <a:lnTo>
                    <a:pt x="282" y="173"/>
                  </a:lnTo>
                  <a:lnTo>
                    <a:pt x="282" y="174"/>
                  </a:lnTo>
                  <a:lnTo>
                    <a:pt x="283" y="174"/>
                  </a:lnTo>
                  <a:lnTo>
                    <a:pt x="283" y="175"/>
                  </a:lnTo>
                  <a:lnTo>
                    <a:pt x="284" y="175"/>
                  </a:lnTo>
                  <a:lnTo>
                    <a:pt x="284" y="141"/>
                  </a:lnTo>
                  <a:lnTo>
                    <a:pt x="284" y="157"/>
                  </a:lnTo>
                  <a:lnTo>
                    <a:pt x="285" y="157"/>
                  </a:lnTo>
                  <a:lnTo>
                    <a:pt x="285" y="173"/>
                  </a:lnTo>
                  <a:lnTo>
                    <a:pt x="285" y="169"/>
                  </a:lnTo>
                  <a:lnTo>
                    <a:pt x="286" y="169"/>
                  </a:lnTo>
                  <a:lnTo>
                    <a:pt x="286" y="174"/>
                  </a:lnTo>
                  <a:lnTo>
                    <a:pt x="287" y="174"/>
                  </a:lnTo>
                  <a:lnTo>
                    <a:pt x="287" y="175"/>
                  </a:lnTo>
                  <a:lnTo>
                    <a:pt x="288" y="175"/>
                  </a:lnTo>
                  <a:lnTo>
                    <a:pt x="289" y="175"/>
                  </a:lnTo>
                  <a:lnTo>
                    <a:pt x="290" y="175"/>
                  </a:lnTo>
                  <a:lnTo>
                    <a:pt x="291" y="175"/>
                  </a:lnTo>
                  <a:lnTo>
                    <a:pt x="292" y="175"/>
                  </a:lnTo>
                  <a:lnTo>
                    <a:pt x="292" y="174"/>
                  </a:lnTo>
                  <a:lnTo>
                    <a:pt x="293" y="174"/>
                  </a:lnTo>
                  <a:lnTo>
                    <a:pt x="294" y="174"/>
                  </a:lnTo>
                  <a:lnTo>
                    <a:pt x="294" y="168"/>
                  </a:lnTo>
                  <a:lnTo>
                    <a:pt x="294" y="174"/>
                  </a:lnTo>
                  <a:lnTo>
                    <a:pt x="295" y="174"/>
                  </a:lnTo>
                  <a:lnTo>
                    <a:pt x="296" y="174"/>
                  </a:lnTo>
                  <a:lnTo>
                    <a:pt x="296" y="173"/>
                  </a:lnTo>
                  <a:lnTo>
                    <a:pt x="296" y="175"/>
                  </a:lnTo>
                  <a:lnTo>
                    <a:pt x="297" y="173"/>
                  </a:lnTo>
                  <a:lnTo>
                    <a:pt x="298" y="173"/>
                  </a:lnTo>
                  <a:lnTo>
                    <a:pt x="298" y="175"/>
                  </a:lnTo>
                  <a:lnTo>
                    <a:pt x="299" y="175"/>
                  </a:lnTo>
                  <a:lnTo>
                    <a:pt x="300" y="175"/>
                  </a:lnTo>
                  <a:lnTo>
                    <a:pt x="301" y="175"/>
                  </a:lnTo>
                  <a:lnTo>
                    <a:pt x="302" y="175"/>
                  </a:lnTo>
                  <a:lnTo>
                    <a:pt x="303" y="175"/>
                  </a:lnTo>
                  <a:lnTo>
                    <a:pt x="303" y="174"/>
                  </a:lnTo>
                  <a:lnTo>
                    <a:pt x="304" y="174"/>
                  </a:lnTo>
                  <a:lnTo>
                    <a:pt x="304" y="175"/>
                  </a:lnTo>
                  <a:lnTo>
                    <a:pt x="305" y="175"/>
                  </a:lnTo>
                  <a:lnTo>
                    <a:pt x="305" y="173"/>
                  </a:lnTo>
                  <a:lnTo>
                    <a:pt x="305" y="175"/>
                  </a:lnTo>
                  <a:lnTo>
                    <a:pt x="306" y="175"/>
                  </a:lnTo>
                  <a:lnTo>
                    <a:pt x="306" y="171"/>
                  </a:lnTo>
                  <a:lnTo>
                    <a:pt x="306" y="174"/>
                  </a:lnTo>
                  <a:lnTo>
                    <a:pt x="307" y="174"/>
                  </a:lnTo>
                  <a:lnTo>
                    <a:pt x="307" y="175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0" y="175"/>
                  </a:lnTo>
                  <a:lnTo>
                    <a:pt x="311" y="175"/>
                  </a:lnTo>
                  <a:lnTo>
                    <a:pt x="311" y="174"/>
                  </a:lnTo>
                  <a:lnTo>
                    <a:pt x="311" y="175"/>
                  </a:lnTo>
                  <a:lnTo>
                    <a:pt x="312" y="175"/>
                  </a:lnTo>
                  <a:lnTo>
                    <a:pt x="313" y="175"/>
                  </a:lnTo>
                  <a:lnTo>
                    <a:pt x="314" y="175"/>
                  </a:lnTo>
                  <a:lnTo>
                    <a:pt x="314" y="25"/>
                  </a:lnTo>
                  <a:lnTo>
                    <a:pt x="314" y="90"/>
                  </a:lnTo>
                  <a:lnTo>
                    <a:pt x="315" y="90"/>
                  </a:lnTo>
                  <a:lnTo>
                    <a:pt x="315" y="147"/>
                  </a:lnTo>
                  <a:lnTo>
                    <a:pt x="315" y="146"/>
                  </a:lnTo>
                  <a:lnTo>
                    <a:pt x="316" y="146"/>
                  </a:lnTo>
                  <a:lnTo>
                    <a:pt x="316" y="168"/>
                  </a:lnTo>
                  <a:lnTo>
                    <a:pt x="316" y="170"/>
                  </a:lnTo>
                  <a:lnTo>
                    <a:pt x="317" y="170"/>
                  </a:lnTo>
                  <a:lnTo>
                    <a:pt x="317" y="174"/>
                  </a:lnTo>
                  <a:lnTo>
                    <a:pt x="318" y="174"/>
                  </a:lnTo>
                  <a:lnTo>
                    <a:pt x="318" y="175"/>
                  </a:lnTo>
                  <a:lnTo>
                    <a:pt x="319" y="175"/>
                  </a:lnTo>
                  <a:lnTo>
                    <a:pt x="319" y="176"/>
                  </a:lnTo>
                  <a:lnTo>
                    <a:pt x="320" y="175"/>
                  </a:lnTo>
                  <a:lnTo>
                    <a:pt x="321" y="175"/>
                  </a:lnTo>
                  <a:lnTo>
                    <a:pt x="322" y="175"/>
                  </a:lnTo>
                  <a:lnTo>
                    <a:pt x="323" y="175"/>
                  </a:lnTo>
                  <a:lnTo>
                    <a:pt x="323" y="173"/>
                  </a:lnTo>
                  <a:lnTo>
                    <a:pt x="323" y="176"/>
                  </a:lnTo>
                  <a:lnTo>
                    <a:pt x="323" y="174"/>
                  </a:lnTo>
                  <a:lnTo>
                    <a:pt x="324" y="174"/>
                  </a:lnTo>
                  <a:lnTo>
                    <a:pt x="324" y="175"/>
                  </a:lnTo>
                  <a:lnTo>
                    <a:pt x="324" y="174"/>
                  </a:lnTo>
                  <a:lnTo>
                    <a:pt x="325" y="174"/>
                  </a:lnTo>
                  <a:lnTo>
                    <a:pt x="325" y="175"/>
                  </a:lnTo>
                  <a:lnTo>
                    <a:pt x="325" y="174"/>
                  </a:lnTo>
                  <a:lnTo>
                    <a:pt x="326" y="174"/>
                  </a:lnTo>
                  <a:lnTo>
                    <a:pt x="326" y="175"/>
                  </a:lnTo>
                  <a:lnTo>
                    <a:pt x="327" y="175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1" y="175"/>
                  </a:lnTo>
                  <a:lnTo>
                    <a:pt x="332" y="175"/>
                  </a:lnTo>
                  <a:lnTo>
                    <a:pt x="332" y="176"/>
                  </a:lnTo>
                  <a:lnTo>
                    <a:pt x="332" y="175"/>
                  </a:lnTo>
                  <a:lnTo>
                    <a:pt x="333" y="175"/>
                  </a:lnTo>
                  <a:lnTo>
                    <a:pt x="333" y="176"/>
                  </a:lnTo>
                  <a:lnTo>
                    <a:pt x="334" y="175"/>
                  </a:lnTo>
                  <a:lnTo>
                    <a:pt x="335" y="175"/>
                  </a:lnTo>
                  <a:lnTo>
                    <a:pt x="336" y="175"/>
                  </a:lnTo>
                  <a:lnTo>
                    <a:pt x="337" y="175"/>
                  </a:lnTo>
                  <a:lnTo>
                    <a:pt x="338" y="175"/>
                  </a:lnTo>
                  <a:lnTo>
                    <a:pt x="338" y="174"/>
                  </a:lnTo>
                  <a:lnTo>
                    <a:pt x="338" y="175"/>
                  </a:lnTo>
                  <a:lnTo>
                    <a:pt x="339" y="175"/>
                  </a:lnTo>
                  <a:lnTo>
                    <a:pt x="340" y="175"/>
                  </a:lnTo>
                  <a:lnTo>
                    <a:pt x="341" y="175"/>
                  </a:lnTo>
                  <a:lnTo>
                    <a:pt x="342" y="175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6"/>
                  </a:lnTo>
                  <a:lnTo>
                    <a:pt x="344" y="172"/>
                  </a:lnTo>
                  <a:lnTo>
                    <a:pt x="344" y="173"/>
                  </a:lnTo>
                  <a:lnTo>
                    <a:pt x="345" y="173"/>
                  </a:lnTo>
                  <a:lnTo>
                    <a:pt x="345" y="175"/>
                  </a:lnTo>
                  <a:lnTo>
                    <a:pt x="345" y="174"/>
                  </a:lnTo>
                  <a:lnTo>
                    <a:pt x="346" y="174"/>
                  </a:lnTo>
                  <a:lnTo>
                    <a:pt x="346" y="175"/>
                  </a:lnTo>
                  <a:lnTo>
                    <a:pt x="347" y="175"/>
                  </a:lnTo>
                  <a:lnTo>
                    <a:pt x="348" y="175"/>
                  </a:lnTo>
                  <a:lnTo>
                    <a:pt x="349" y="175"/>
                  </a:lnTo>
                  <a:lnTo>
                    <a:pt x="350" y="175"/>
                  </a:lnTo>
                  <a:lnTo>
                    <a:pt x="350" y="176"/>
                  </a:lnTo>
                  <a:lnTo>
                    <a:pt x="350" y="175"/>
                  </a:lnTo>
                  <a:lnTo>
                    <a:pt x="351" y="175"/>
                  </a:lnTo>
                  <a:lnTo>
                    <a:pt x="351" y="176"/>
                  </a:lnTo>
                  <a:lnTo>
                    <a:pt x="352" y="175"/>
                  </a:lnTo>
                  <a:lnTo>
                    <a:pt x="353" y="175"/>
                  </a:lnTo>
                  <a:lnTo>
                    <a:pt x="354" y="175"/>
                  </a:lnTo>
                  <a:lnTo>
                    <a:pt x="355" y="175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6" y="173"/>
                  </a:lnTo>
                  <a:lnTo>
                    <a:pt x="356" y="175"/>
                  </a:lnTo>
                  <a:lnTo>
                    <a:pt x="357" y="175"/>
                  </a:lnTo>
                  <a:lnTo>
                    <a:pt x="358" y="175"/>
                  </a:lnTo>
                  <a:lnTo>
                    <a:pt x="359" y="175"/>
                  </a:lnTo>
                  <a:lnTo>
                    <a:pt x="360" y="175"/>
                  </a:lnTo>
                  <a:lnTo>
                    <a:pt x="360" y="176"/>
                  </a:lnTo>
                  <a:lnTo>
                    <a:pt x="360" y="175"/>
                  </a:lnTo>
                  <a:lnTo>
                    <a:pt x="361" y="175"/>
                  </a:lnTo>
                  <a:lnTo>
                    <a:pt x="361" y="176"/>
                  </a:lnTo>
                  <a:lnTo>
                    <a:pt x="361" y="175"/>
                  </a:lnTo>
                  <a:lnTo>
                    <a:pt x="362" y="175"/>
                  </a:lnTo>
                  <a:lnTo>
                    <a:pt x="362" y="176"/>
                  </a:lnTo>
                  <a:lnTo>
                    <a:pt x="362" y="175"/>
                  </a:lnTo>
                  <a:lnTo>
                    <a:pt x="363" y="175"/>
                  </a:lnTo>
                  <a:lnTo>
                    <a:pt x="363" y="176"/>
                  </a:lnTo>
                  <a:lnTo>
                    <a:pt x="364" y="175"/>
                  </a:lnTo>
                  <a:lnTo>
                    <a:pt x="365" y="175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7" y="176"/>
                  </a:lnTo>
                  <a:lnTo>
                    <a:pt x="367" y="171"/>
                  </a:lnTo>
                  <a:lnTo>
                    <a:pt x="368" y="171"/>
                  </a:lnTo>
                  <a:lnTo>
                    <a:pt x="368" y="174"/>
                  </a:lnTo>
                  <a:lnTo>
                    <a:pt x="369" y="174"/>
                  </a:lnTo>
                  <a:lnTo>
                    <a:pt x="369" y="175"/>
                  </a:lnTo>
                  <a:lnTo>
                    <a:pt x="370" y="175"/>
                  </a:lnTo>
                  <a:lnTo>
                    <a:pt x="370" y="176"/>
                  </a:lnTo>
                  <a:lnTo>
                    <a:pt x="370" y="175"/>
                  </a:lnTo>
                  <a:lnTo>
                    <a:pt x="371" y="175"/>
                  </a:lnTo>
                  <a:lnTo>
                    <a:pt x="371" y="176"/>
                  </a:lnTo>
                  <a:lnTo>
                    <a:pt x="371" y="175"/>
                  </a:lnTo>
                  <a:lnTo>
                    <a:pt x="372" y="175"/>
                  </a:lnTo>
                  <a:lnTo>
                    <a:pt x="372" y="176"/>
                  </a:lnTo>
                  <a:lnTo>
                    <a:pt x="372" y="175"/>
                  </a:lnTo>
                  <a:lnTo>
                    <a:pt x="373" y="175"/>
                  </a:lnTo>
                  <a:lnTo>
                    <a:pt x="373" y="176"/>
                  </a:lnTo>
                  <a:lnTo>
                    <a:pt x="374" y="176"/>
                  </a:lnTo>
                  <a:lnTo>
                    <a:pt x="375" y="176"/>
                  </a:lnTo>
                  <a:lnTo>
                    <a:pt x="376" y="176"/>
                  </a:lnTo>
                  <a:lnTo>
                    <a:pt x="377" y="176"/>
                  </a:lnTo>
                  <a:lnTo>
                    <a:pt x="377" y="175"/>
                  </a:lnTo>
                  <a:lnTo>
                    <a:pt x="378" y="175"/>
                  </a:lnTo>
                  <a:lnTo>
                    <a:pt x="378" y="176"/>
                  </a:lnTo>
                  <a:lnTo>
                    <a:pt x="378" y="175"/>
                  </a:lnTo>
                  <a:lnTo>
                    <a:pt x="379" y="175"/>
                  </a:lnTo>
                  <a:lnTo>
                    <a:pt x="379" y="176"/>
                  </a:lnTo>
                  <a:lnTo>
                    <a:pt x="379" y="175"/>
                  </a:lnTo>
                  <a:lnTo>
                    <a:pt x="380" y="175"/>
                  </a:lnTo>
                  <a:lnTo>
                    <a:pt x="380" y="176"/>
                  </a:lnTo>
                  <a:lnTo>
                    <a:pt x="380" y="175"/>
                  </a:lnTo>
                  <a:lnTo>
                    <a:pt x="381" y="175"/>
                  </a:lnTo>
                  <a:lnTo>
                    <a:pt x="381" y="176"/>
                  </a:lnTo>
                  <a:lnTo>
                    <a:pt x="381" y="175"/>
                  </a:lnTo>
                  <a:lnTo>
                    <a:pt x="382" y="175"/>
                  </a:lnTo>
                  <a:lnTo>
                    <a:pt x="382" y="176"/>
                  </a:lnTo>
                  <a:lnTo>
                    <a:pt x="382" y="175"/>
                  </a:lnTo>
                  <a:lnTo>
                    <a:pt x="383" y="175"/>
                  </a:lnTo>
                  <a:lnTo>
                    <a:pt x="383" y="176"/>
                  </a:lnTo>
                  <a:lnTo>
                    <a:pt x="383" y="175"/>
                  </a:lnTo>
                  <a:lnTo>
                    <a:pt x="384" y="175"/>
                  </a:lnTo>
                  <a:lnTo>
                    <a:pt x="384" y="176"/>
                  </a:lnTo>
                  <a:lnTo>
                    <a:pt x="384" y="175"/>
                  </a:lnTo>
                  <a:lnTo>
                    <a:pt x="385" y="175"/>
                  </a:lnTo>
                  <a:lnTo>
                    <a:pt x="385" y="176"/>
                  </a:lnTo>
                  <a:lnTo>
                    <a:pt x="385" y="175"/>
                  </a:lnTo>
                  <a:lnTo>
                    <a:pt x="386" y="175"/>
                  </a:lnTo>
                  <a:lnTo>
                    <a:pt x="386" y="176"/>
                  </a:lnTo>
                  <a:lnTo>
                    <a:pt x="386" y="175"/>
                  </a:lnTo>
                  <a:lnTo>
                    <a:pt x="387" y="175"/>
                  </a:lnTo>
                  <a:lnTo>
                    <a:pt x="387" y="176"/>
                  </a:lnTo>
                  <a:lnTo>
                    <a:pt x="388" y="176"/>
                  </a:lnTo>
                  <a:lnTo>
                    <a:pt x="389" y="176"/>
                  </a:lnTo>
                  <a:lnTo>
                    <a:pt x="390" y="176"/>
                  </a:lnTo>
                  <a:lnTo>
                    <a:pt x="390" y="175"/>
                  </a:lnTo>
                  <a:lnTo>
                    <a:pt x="391" y="175"/>
                  </a:lnTo>
                  <a:lnTo>
                    <a:pt x="391" y="176"/>
                  </a:lnTo>
                  <a:lnTo>
                    <a:pt x="392" y="176"/>
                  </a:lnTo>
                  <a:lnTo>
                    <a:pt x="393" y="176"/>
                  </a:lnTo>
                  <a:lnTo>
                    <a:pt x="393" y="175"/>
                  </a:lnTo>
                  <a:lnTo>
                    <a:pt x="394" y="175"/>
                  </a:lnTo>
                  <a:lnTo>
                    <a:pt x="394" y="176"/>
                  </a:lnTo>
                  <a:lnTo>
                    <a:pt x="395" y="176"/>
                  </a:lnTo>
                  <a:lnTo>
                    <a:pt x="396" y="176"/>
                  </a:lnTo>
                  <a:lnTo>
                    <a:pt x="396" y="175"/>
                  </a:lnTo>
                  <a:lnTo>
                    <a:pt x="396" y="176"/>
                  </a:lnTo>
                  <a:lnTo>
                    <a:pt x="397" y="176"/>
                  </a:lnTo>
                  <a:lnTo>
                    <a:pt x="398" y="176"/>
                  </a:lnTo>
                  <a:lnTo>
                    <a:pt x="398" y="175"/>
                  </a:lnTo>
                  <a:lnTo>
                    <a:pt x="398" y="176"/>
                  </a:lnTo>
                  <a:lnTo>
                    <a:pt x="399" y="176"/>
                  </a:lnTo>
                  <a:lnTo>
                    <a:pt x="400" y="176"/>
                  </a:lnTo>
                  <a:lnTo>
                    <a:pt x="401" y="176"/>
                  </a:lnTo>
                  <a:lnTo>
                    <a:pt x="402" y="176"/>
                  </a:lnTo>
                  <a:lnTo>
                    <a:pt x="402" y="174"/>
                  </a:lnTo>
                  <a:lnTo>
                    <a:pt x="402" y="175"/>
                  </a:lnTo>
                  <a:lnTo>
                    <a:pt x="403" y="175"/>
                  </a:lnTo>
                  <a:lnTo>
                    <a:pt x="404" y="175"/>
                  </a:lnTo>
                  <a:lnTo>
                    <a:pt x="404" y="176"/>
                  </a:lnTo>
                  <a:lnTo>
                    <a:pt x="404" y="175"/>
                  </a:lnTo>
                  <a:lnTo>
                    <a:pt x="405" y="175"/>
                  </a:lnTo>
                  <a:lnTo>
                    <a:pt x="405" y="176"/>
                  </a:lnTo>
                  <a:lnTo>
                    <a:pt x="405" y="175"/>
                  </a:lnTo>
                  <a:lnTo>
                    <a:pt x="406" y="175"/>
                  </a:lnTo>
                  <a:lnTo>
                    <a:pt x="406" y="176"/>
                  </a:lnTo>
                  <a:lnTo>
                    <a:pt x="407" y="176"/>
                  </a:lnTo>
                  <a:lnTo>
                    <a:pt x="408" y="176"/>
                  </a:lnTo>
                  <a:lnTo>
                    <a:pt x="409" y="176"/>
                  </a:lnTo>
                  <a:lnTo>
                    <a:pt x="409" y="175"/>
                  </a:lnTo>
                  <a:lnTo>
                    <a:pt x="409" y="176"/>
                  </a:lnTo>
                  <a:lnTo>
                    <a:pt x="410" y="176"/>
                  </a:lnTo>
                  <a:lnTo>
                    <a:pt x="411" y="176"/>
                  </a:lnTo>
                  <a:lnTo>
                    <a:pt x="412" y="176"/>
                  </a:lnTo>
                  <a:lnTo>
                    <a:pt x="413" y="176"/>
                  </a:lnTo>
                  <a:lnTo>
                    <a:pt x="414" y="176"/>
                  </a:lnTo>
                  <a:lnTo>
                    <a:pt x="414" y="175"/>
                  </a:lnTo>
                  <a:lnTo>
                    <a:pt x="414" y="176"/>
                  </a:lnTo>
                  <a:lnTo>
                    <a:pt x="415" y="176"/>
                  </a:lnTo>
                  <a:lnTo>
                    <a:pt x="416" y="176"/>
                  </a:lnTo>
                  <a:lnTo>
                    <a:pt x="417" y="176"/>
                  </a:lnTo>
                  <a:lnTo>
                    <a:pt x="418" y="176"/>
                  </a:lnTo>
                  <a:lnTo>
                    <a:pt x="418" y="164"/>
                  </a:lnTo>
                  <a:lnTo>
                    <a:pt x="418" y="169"/>
                  </a:lnTo>
                  <a:lnTo>
                    <a:pt x="419" y="169"/>
                  </a:lnTo>
                  <a:lnTo>
                    <a:pt x="419" y="173"/>
                  </a:lnTo>
                  <a:lnTo>
                    <a:pt x="419" y="174"/>
                  </a:lnTo>
                  <a:lnTo>
                    <a:pt x="420" y="174"/>
                  </a:lnTo>
                  <a:lnTo>
                    <a:pt x="420" y="175"/>
                  </a:lnTo>
                  <a:lnTo>
                    <a:pt x="421" y="175"/>
                  </a:lnTo>
                  <a:lnTo>
                    <a:pt x="421" y="176"/>
                  </a:lnTo>
                  <a:lnTo>
                    <a:pt x="421" y="175"/>
                  </a:lnTo>
                  <a:lnTo>
                    <a:pt x="422" y="175"/>
                  </a:lnTo>
                  <a:lnTo>
                    <a:pt x="422" y="176"/>
                  </a:lnTo>
                  <a:lnTo>
                    <a:pt x="423" y="176"/>
                  </a:lnTo>
                  <a:lnTo>
                    <a:pt x="424" y="176"/>
                  </a:lnTo>
                  <a:lnTo>
                    <a:pt x="425" y="176"/>
                  </a:lnTo>
                  <a:lnTo>
                    <a:pt x="426" y="176"/>
                  </a:lnTo>
                  <a:lnTo>
                    <a:pt x="427" y="176"/>
                  </a:lnTo>
                  <a:lnTo>
                    <a:pt x="428" y="176"/>
                  </a:lnTo>
                  <a:lnTo>
                    <a:pt x="428" y="175"/>
                  </a:lnTo>
                  <a:lnTo>
                    <a:pt x="428" y="176"/>
                  </a:lnTo>
                  <a:lnTo>
                    <a:pt x="429" y="176"/>
                  </a:lnTo>
                  <a:lnTo>
                    <a:pt x="430" y="176"/>
                  </a:lnTo>
                  <a:lnTo>
                    <a:pt x="431" y="176"/>
                  </a:lnTo>
                  <a:lnTo>
                    <a:pt x="432" y="176"/>
                  </a:lnTo>
                  <a:lnTo>
                    <a:pt x="433" y="176"/>
                  </a:lnTo>
                  <a:lnTo>
                    <a:pt x="433" y="172"/>
                  </a:lnTo>
                  <a:lnTo>
                    <a:pt x="433" y="175"/>
                  </a:lnTo>
                  <a:lnTo>
                    <a:pt x="434" y="175"/>
                  </a:lnTo>
                  <a:lnTo>
                    <a:pt x="435" y="175"/>
                  </a:lnTo>
                  <a:lnTo>
                    <a:pt x="435" y="176"/>
                  </a:lnTo>
                  <a:lnTo>
                    <a:pt x="436" y="176"/>
                  </a:lnTo>
                  <a:lnTo>
                    <a:pt x="437" y="176"/>
                  </a:lnTo>
                  <a:lnTo>
                    <a:pt x="438" y="176"/>
                  </a:lnTo>
                  <a:lnTo>
                    <a:pt x="438" y="175"/>
                  </a:lnTo>
                  <a:lnTo>
                    <a:pt x="439" y="175"/>
                  </a:lnTo>
                  <a:lnTo>
                    <a:pt x="439" y="176"/>
                  </a:lnTo>
                  <a:lnTo>
                    <a:pt x="439" y="175"/>
                  </a:lnTo>
                  <a:lnTo>
                    <a:pt x="440" y="175"/>
                  </a:lnTo>
                  <a:lnTo>
                    <a:pt x="440" y="176"/>
                  </a:lnTo>
                  <a:lnTo>
                    <a:pt x="440" y="175"/>
                  </a:lnTo>
                  <a:lnTo>
                    <a:pt x="441" y="175"/>
                  </a:lnTo>
                  <a:lnTo>
                    <a:pt x="441" y="176"/>
                  </a:lnTo>
                  <a:lnTo>
                    <a:pt x="442" y="176"/>
                  </a:lnTo>
                  <a:lnTo>
                    <a:pt x="443" y="176"/>
                  </a:lnTo>
                  <a:lnTo>
                    <a:pt x="444" y="176"/>
                  </a:lnTo>
                  <a:lnTo>
                    <a:pt x="445" y="176"/>
                  </a:lnTo>
                  <a:lnTo>
                    <a:pt x="446" y="176"/>
                  </a:lnTo>
                  <a:lnTo>
                    <a:pt x="446" y="175"/>
                  </a:lnTo>
                  <a:lnTo>
                    <a:pt x="447" y="175"/>
                  </a:lnTo>
                  <a:lnTo>
                    <a:pt x="448" y="175"/>
                  </a:lnTo>
                  <a:lnTo>
                    <a:pt x="448" y="176"/>
                  </a:lnTo>
                  <a:lnTo>
                    <a:pt x="448" y="175"/>
                  </a:lnTo>
                  <a:lnTo>
                    <a:pt x="449" y="175"/>
                  </a:lnTo>
                  <a:lnTo>
                    <a:pt x="449" y="176"/>
                  </a:lnTo>
                  <a:lnTo>
                    <a:pt x="450" y="176"/>
                  </a:lnTo>
                  <a:lnTo>
                    <a:pt x="451" y="176"/>
                  </a:lnTo>
                  <a:lnTo>
                    <a:pt x="452" y="176"/>
                  </a:lnTo>
                  <a:lnTo>
                    <a:pt x="453" y="176"/>
                  </a:lnTo>
                  <a:lnTo>
                    <a:pt x="454" y="176"/>
                  </a:lnTo>
                  <a:lnTo>
                    <a:pt x="455" y="176"/>
                  </a:lnTo>
                  <a:lnTo>
                    <a:pt x="456" y="176"/>
                  </a:lnTo>
                  <a:lnTo>
                    <a:pt x="457" y="176"/>
                  </a:lnTo>
                  <a:lnTo>
                    <a:pt x="458" y="176"/>
                  </a:lnTo>
                  <a:lnTo>
                    <a:pt x="459" y="176"/>
                  </a:lnTo>
                  <a:lnTo>
                    <a:pt x="459" y="173"/>
                  </a:lnTo>
                  <a:lnTo>
                    <a:pt x="459" y="175"/>
                  </a:lnTo>
                  <a:lnTo>
                    <a:pt x="460" y="175"/>
                  </a:lnTo>
                  <a:lnTo>
                    <a:pt x="460" y="168"/>
                  </a:lnTo>
                  <a:lnTo>
                    <a:pt x="460" y="174"/>
                  </a:lnTo>
                  <a:lnTo>
                    <a:pt x="461" y="174"/>
                  </a:lnTo>
                  <a:lnTo>
                    <a:pt x="461" y="175"/>
                  </a:lnTo>
                  <a:lnTo>
                    <a:pt x="461" y="174"/>
                  </a:lnTo>
                  <a:lnTo>
                    <a:pt x="462" y="174"/>
                  </a:lnTo>
                  <a:lnTo>
                    <a:pt x="462" y="176"/>
                  </a:lnTo>
                  <a:lnTo>
                    <a:pt x="462" y="175"/>
                  </a:lnTo>
                  <a:lnTo>
                    <a:pt x="463" y="175"/>
                  </a:lnTo>
                  <a:lnTo>
                    <a:pt x="464" y="175"/>
                  </a:lnTo>
                  <a:lnTo>
                    <a:pt x="464" y="176"/>
                  </a:lnTo>
                  <a:lnTo>
                    <a:pt x="465" y="176"/>
                  </a:lnTo>
                  <a:lnTo>
                    <a:pt x="466" y="176"/>
                  </a:lnTo>
                  <a:lnTo>
                    <a:pt x="467" y="176"/>
                  </a:lnTo>
                  <a:lnTo>
                    <a:pt x="468" y="176"/>
                  </a:lnTo>
                  <a:lnTo>
                    <a:pt x="469" y="176"/>
                  </a:lnTo>
                  <a:lnTo>
                    <a:pt x="469" y="174"/>
                  </a:lnTo>
                  <a:lnTo>
                    <a:pt x="470" y="174"/>
                  </a:lnTo>
                  <a:lnTo>
                    <a:pt x="470" y="175"/>
                  </a:lnTo>
                  <a:lnTo>
                    <a:pt x="471" y="175"/>
                  </a:lnTo>
                  <a:lnTo>
                    <a:pt x="472" y="175"/>
                  </a:lnTo>
                  <a:lnTo>
                    <a:pt x="472" y="172"/>
                  </a:lnTo>
                  <a:lnTo>
                    <a:pt x="472" y="175"/>
                  </a:lnTo>
                  <a:lnTo>
                    <a:pt x="473" y="175"/>
                  </a:lnTo>
                  <a:lnTo>
                    <a:pt x="473" y="169"/>
                  </a:lnTo>
                  <a:lnTo>
                    <a:pt x="473" y="172"/>
                  </a:lnTo>
                  <a:lnTo>
                    <a:pt x="474" y="172"/>
                  </a:lnTo>
                  <a:lnTo>
                    <a:pt x="474" y="175"/>
                  </a:lnTo>
                  <a:lnTo>
                    <a:pt x="475" y="175"/>
                  </a:lnTo>
                  <a:lnTo>
                    <a:pt x="475" y="176"/>
                  </a:lnTo>
                  <a:lnTo>
                    <a:pt x="476" y="176"/>
                  </a:lnTo>
                  <a:lnTo>
                    <a:pt x="477" y="176"/>
                  </a:lnTo>
                  <a:lnTo>
                    <a:pt x="478" y="176"/>
                  </a:lnTo>
                  <a:lnTo>
                    <a:pt x="479" y="176"/>
                  </a:lnTo>
                  <a:lnTo>
                    <a:pt x="480" y="176"/>
                  </a:lnTo>
                  <a:lnTo>
                    <a:pt x="481" y="176"/>
                  </a:lnTo>
                  <a:lnTo>
                    <a:pt x="482" y="176"/>
                  </a:lnTo>
                  <a:lnTo>
                    <a:pt x="482" y="174"/>
                  </a:lnTo>
                  <a:lnTo>
                    <a:pt x="482" y="175"/>
                  </a:lnTo>
                  <a:lnTo>
                    <a:pt x="483" y="175"/>
                  </a:lnTo>
                  <a:lnTo>
                    <a:pt x="484" y="175"/>
                  </a:lnTo>
                  <a:lnTo>
                    <a:pt x="484" y="176"/>
                  </a:lnTo>
                  <a:lnTo>
                    <a:pt x="485" y="176"/>
                  </a:lnTo>
                  <a:lnTo>
                    <a:pt x="486" y="176"/>
                  </a:lnTo>
                  <a:lnTo>
                    <a:pt x="487" y="176"/>
                  </a:lnTo>
                  <a:lnTo>
                    <a:pt x="488" y="176"/>
                  </a:lnTo>
                  <a:lnTo>
                    <a:pt x="489" y="176"/>
                  </a:lnTo>
                  <a:lnTo>
                    <a:pt x="490" y="176"/>
                  </a:lnTo>
                  <a:lnTo>
                    <a:pt x="490" y="175"/>
                  </a:lnTo>
                  <a:lnTo>
                    <a:pt x="491" y="175"/>
                  </a:lnTo>
                  <a:lnTo>
                    <a:pt x="491" y="176"/>
                  </a:lnTo>
                  <a:lnTo>
                    <a:pt x="492" y="175"/>
                  </a:lnTo>
                  <a:lnTo>
                    <a:pt x="492" y="63"/>
                  </a:lnTo>
                  <a:lnTo>
                    <a:pt x="492" y="129"/>
                  </a:lnTo>
                  <a:lnTo>
                    <a:pt x="493" y="129"/>
                  </a:lnTo>
                  <a:lnTo>
                    <a:pt x="493" y="154"/>
                  </a:lnTo>
                  <a:lnTo>
                    <a:pt x="493" y="168"/>
                  </a:lnTo>
                  <a:lnTo>
                    <a:pt x="494" y="168"/>
                  </a:lnTo>
                  <a:lnTo>
                    <a:pt x="494" y="173"/>
                  </a:lnTo>
                  <a:lnTo>
                    <a:pt x="494" y="174"/>
                  </a:lnTo>
                  <a:lnTo>
                    <a:pt x="495" y="174"/>
                  </a:lnTo>
                  <a:lnTo>
                    <a:pt x="495" y="175"/>
                  </a:lnTo>
                  <a:lnTo>
                    <a:pt x="496" y="175"/>
                  </a:lnTo>
                  <a:lnTo>
                    <a:pt x="496" y="176"/>
                  </a:lnTo>
                  <a:lnTo>
                    <a:pt x="497" y="176"/>
                  </a:lnTo>
                  <a:lnTo>
                    <a:pt x="498" y="176"/>
                  </a:lnTo>
                  <a:lnTo>
                    <a:pt x="499" y="176"/>
                  </a:lnTo>
                  <a:lnTo>
                    <a:pt x="500" y="176"/>
                  </a:lnTo>
                  <a:lnTo>
                    <a:pt x="500" y="175"/>
                  </a:lnTo>
                  <a:lnTo>
                    <a:pt x="500" y="176"/>
                  </a:lnTo>
                  <a:lnTo>
                    <a:pt x="501" y="176"/>
                  </a:lnTo>
                  <a:lnTo>
                    <a:pt x="502" y="176"/>
                  </a:lnTo>
                  <a:lnTo>
                    <a:pt x="503" y="176"/>
                  </a:lnTo>
                  <a:lnTo>
                    <a:pt x="503" y="175"/>
                  </a:lnTo>
                  <a:lnTo>
                    <a:pt x="504" y="175"/>
                  </a:lnTo>
                  <a:lnTo>
                    <a:pt x="505" y="175"/>
                  </a:lnTo>
                  <a:lnTo>
                    <a:pt x="505" y="176"/>
                  </a:lnTo>
                  <a:lnTo>
                    <a:pt x="506" y="176"/>
                  </a:lnTo>
                  <a:lnTo>
                    <a:pt x="507" y="176"/>
                  </a:lnTo>
                  <a:lnTo>
                    <a:pt x="508" y="176"/>
                  </a:lnTo>
                  <a:lnTo>
                    <a:pt x="508" y="175"/>
                  </a:lnTo>
                  <a:lnTo>
                    <a:pt x="509" y="175"/>
                  </a:lnTo>
                  <a:lnTo>
                    <a:pt x="509" y="176"/>
                  </a:lnTo>
                  <a:lnTo>
                    <a:pt x="510" y="176"/>
                  </a:lnTo>
                  <a:lnTo>
                    <a:pt x="511" y="176"/>
                  </a:lnTo>
                  <a:lnTo>
                    <a:pt x="512" y="176"/>
                  </a:lnTo>
                  <a:lnTo>
                    <a:pt x="512" y="175"/>
                  </a:lnTo>
                  <a:lnTo>
                    <a:pt x="513" y="175"/>
                  </a:lnTo>
                  <a:lnTo>
                    <a:pt x="514" y="175"/>
                  </a:lnTo>
                  <a:lnTo>
                    <a:pt x="514" y="176"/>
                  </a:lnTo>
                  <a:lnTo>
                    <a:pt x="514" y="175"/>
                  </a:lnTo>
                  <a:lnTo>
                    <a:pt x="515" y="175"/>
                  </a:lnTo>
                  <a:lnTo>
                    <a:pt x="515" y="176"/>
                  </a:lnTo>
                  <a:lnTo>
                    <a:pt x="515" y="175"/>
                  </a:lnTo>
                  <a:lnTo>
                    <a:pt x="516" y="175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8" y="176"/>
                  </a:lnTo>
                  <a:lnTo>
                    <a:pt x="519" y="176"/>
                  </a:lnTo>
                  <a:lnTo>
                    <a:pt x="520" y="176"/>
                  </a:lnTo>
                  <a:lnTo>
                    <a:pt x="521" y="176"/>
                  </a:lnTo>
                  <a:lnTo>
                    <a:pt x="521" y="175"/>
                  </a:lnTo>
                  <a:lnTo>
                    <a:pt x="522" y="175"/>
                  </a:lnTo>
                  <a:lnTo>
                    <a:pt x="522" y="176"/>
                  </a:lnTo>
                  <a:lnTo>
                    <a:pt x="523" y="176"/>
                  </a:lnTo>
                  <a:lnTo>
                    <a:pt x="523" y="174"/>
                  </a:lnTo>
                  <a:lnTo>
                    <a:pt x="523" y="175"/>
                  </a:lnTo>
                  <a:lnTo>
                    <a:pt x="524" y="175"/>
                  </a:lnTo>
                  <a:lnTo>
                    <a:pt x="524" y="176"/>
                  </a:lnTo>
                  <a:lnTo>
                    <a:pt x="524" y="175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5" y="175"/>
                  </a:lnTo>
                  <a:lnTo>
                    <a:pt x="526" y="175"/>
                  </a:lnTo>
                  <a:lnTo>
                    <a:pt x="526" y="176"/>
                  </a:lnTo>
                  <a:lnTo>
                    <a:pt x="526" y="175"/>
                  </a:lnTo>
                  <a:lnTo>
                    <a:pt x="527" y="175"/>
                  </a:lnTo>
                  <a:lnTo>
                    <a:pt x="527" y="176"/>
                  </a:lnTo>
                  <a:lnTo>
                    <a:pt x="528" y="176"/>
                  </a:lnTo>
                  <a:lnTo>
                    <a:pt x="529" y="176"/>
                  </a:lnTo>
                  <a:lnTo>
                    <a:pt x="530" y="176"/>
                  </a:lnTo>
                  <a:lnTo>
                    <a:pt x="531" y="176"/>
                  </a:lnTo>
                  <a:lnTo>
                    <a:pt x="532" y="176"/>
                  </a:lnTo>
                  <a:lnTo>
                    <a:pt x="532" y="173"/>
                  </a:lnTo>
                  <a:lnTo>
                    <a:pt x="533" y="173"/>
                  </a:lnTo>
                  <a:lnTo>
                    <a:pt x="533" y="174"/>
                  </a:lnTo>
                  <a:lnTo>
                    <a:pt x="534" y="174"/>
                  </a:lnTo>
                  <a:lnTo>
                    <a:pt x="534" y="175"/>
                  </a:lnTo>
                  <a:lnTo>
                    <a:pt x="535" y="175"/>
                  </a:lnTo>
                  <a:lnTo>
                    <a:pt x="536" y="175"/>
                  </a:lnTo>
                  <a:lnTo>
                    <a:pt x="536" y="129"/>
                  </a:lnTo>
                  <a:lnTo>
                    <a:pt x="536" y="142"/>
                  </a:lnTo>
                  <a:lnTo>
                    <a:pt x="537" y="142"/>
                  </a:lnTo>
                  <a:lnTo>
                    <a:pt x="537" y="164"/>
                  </a:lnTo>
                  <a:lnTo>
                    <a:pt x="537" y="163"/>
                  </a:lnTo>
                  <a:lnTo>
                    <a:pt x="538" y="163"/>
                  </a:lnTo>
                  <a:lnTo>
                    <a:pt x="538" y="174"/>
                  </a:lnTo>
                  <a:lnTo>
                    <a:pt x="538" y="173"/>
                  </a:lnTo>
                  <a:lnTo>
                    <a:pt x="539" y="173"/>
                  </a:lnTo>
                  <a:lnTo>
                    <a:pt x="539" y="175"/>
                  </a:lnTo>
                  <a:lnTo>
                    <a:pt x="540" y="175"/>
                  </a:lnTo>
                  <a:lnTo>
                    <a:pt x="540" y="176"/>
                  </a:lnTo>
                  <a:lnTo>
                    <a:pt x="541" y="176"/>
                  </a:lnTo>
                  <a:lnTo>
                    <a:pt x="542" y="176"/>
                  </a:lnTo>
                  <a:lnTo>
                    <a:pt x="543" y="176"/>
                  </a:lnTo>
                  <a:lnTo>
                    <a:pt x="544" y="176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5" y="174"/>
                  </a:lnTo>
                  <a:lnTo>
                    <a:pt x="546" y="174"/>
                  </a:lnTo>
                  <a:lnTo>
                    <a:pt x="546" y="175"/>
                  </a:lnTo>
                  <a:lnTo>
                    <a:pt x="546" y="176"/>
                  </a:lnTo>
                  <a:lnTo>
                    <a:pt x="547" y="176"/>
                  </a:lnTo>
                  <a:lnTo>
                    <a:pt x="548" y="176"/>
                  </a:lnTo>
                  <a:lnTo>
                    <a:pt x="548" y="175"/>
                  </a:lnTo>
                  <a:lnTo>
                    <a:pt x="549" y="175"/>
                  </a:lnTo>
                  <a:lnTo>
                    <a:pt x="549" y="176"/>
                  </a:lnTo>
                  <a:lnTo>
                    <a:pt x="550" y="176"/>
                  </a:lnTo>
                  <a:lnTo>
                    <a:pt x="551" y="176"/>
                  </a:lnTo>
                  <a:lnTo>
                    <a:pt x="551" y="175"/>
                  </a:lnTo>
                  <a:lnTo>
                    <a:pt x="552" y="175"/>
                  </a:lnTo>
                  <a:lnTo>
                    <a:pt x="552" y="176"/>
                  </a:lnTo>
                  <a:lnTo>
                    <a:pt x="552" y="175"/>
                  </a:lnTo>
                  <a:lnTo>
                    <a:pt x="553" y="175"/>
                  </a:lnTo>
                  <a:lnTo>
                    <a:pt x="553" y="176"/>
                  </a:lnTo>
                  <a:lnTo>
                    <a:pt x="554" y="176"/>
                  </a:lnTo>
                  <a:lnTo>
                    <a:pt x="555" y="176"/>
                  </a:lnTo>
                  <a:lnTo>
                    <a:pt x="556" y="176"/>
                  </a:lnTo>
                  <a:lnTo>
                    <a:pt x="557" y="176"/>
                  </a:lnTo>
                  <a:lnTo>
                    <a:pt x="557" y="175"/>
                  </a:lnTo>
                  <a:lnTo>
                    <a:pt x="558" y="175"/>
                  </a:lnTo>
                  <a:lnTo>
                    <a:pt x="558" y="176"/>
                  </a:lnTo>
                  <a:lnTo>
                    <a:pt x="558" y="175"/>
                  </a:lnTo>
                  <a:lnTo>
                    <a:pt x="559" y="175"/>
                  </a:lnTo>
                  <a:lnTo>
                    <a:pt x="559" y="176"/>
                  </a:lnTo>
                  <a:lnTo>
                    <a:pt x="559" y="175"/>
                  </a:lnTo>
                  <a:lnTo>
                    <a:pt x="560" y="175"/>
                  </a:lnTo>
                  <a:lnTo>
                    <a:pt x="560" y="176"/>
                  </a:lnTo>
                  <a:lnTo>
                    <a:pt x="561" y="176"/>
                  </a:lnTo>
                  <a:lnTo>
                    <a:pt x="562" y="176"/>
                  </a:lnTo>
                  <a:lnTo>
                    <a:pt x="563" y="176"/>
                  </a:lnTo>
                  <a:lnTo>
                    <a:pt x="564" y="176"/>
                  </a:lnTo>
                  <a:lnTo>
                    <a:pt x="565" y="176"/>
                  </a:lnTo>
                  <a:lnTo>
                    <a:pt x="566" y="176"/>
                  </a:lnTo>
                  <a:lnTo>
                    <a:pt x="567" y="176"/>
                  </a:lnTo>
                  <a:lnTo>
                    <a:pt x="568" y="176"/>
                  </a:lnTo>
                  <a:lnTo>
                    <a:pt x="569" y="176"/>
                  </a:lnTo>
                  <a:lnTo>
                    <a:pt x="570" y="176"/>
                  </a:lnTo>
                  <a:lnTo>
                    <a:pt x="571" y="176"/>
                  </a:lnTo>
                  <a:lnTo>
                    <a:pt x="572" y="176"/>
                  </a:lnTo>
                  <a:lnTo>
                    <a:pt x="573" y="176"/>
                  </a:lnTo>
                  <a:lnTo>
                    <a:pt x="574" y="176"/>
                  </a:lnTo>
                  <a:lnTo>
                    <a:pt x="575" y="176"/>
                  </a:lnTo>
                  <a:lnTo>
                    <a:pt x="576" y="176"/>
                  </a:lnTo>
                  <a:lnTo>
                    <a:pt x="577" y="176"/>
                  </a:lnTo>
                  <a:lnTo>
                    <a:pt x="577" y="175"/>
                  </a:lnTo>
                  <a:lnTo>
                    <a:pt x="578" y="175"/>
                  </a:lnTo>
                  <a:lnTo>
                    <a:pt x="578" y="176"/>
                  </a:lnTo>
                  <a:lnTo>
                    <a:pt x="579" y="176"/>
                  </a:lnTo>
                  <a:lnTo>
                    <a:pt x="580" y="176"/>
                  </a:lnTo>
                  <a:lnTo>
                    <a:pt x="581" y="176"/>
                  </a:lnTo>
                  <a:lnTo>
                    <a:pt x="581" y="174"/>
                  </a:lnTo>
                  <a:lnTo>
                    <a:pt x="581" y="175"/>
                  </a:lnTo>
                  <a:lnTo>
                    <a:pt x="582" y="175"/>
                  </a:lnTo>
                  <a:lnTo>
                    <a:pt x="582" y="176"/>
                  </a:lnTo>
                  <a:lnTo>
                    <a:pt x="583" y="176"/>
                  </a:lnTo>
                  <a:lnTo>
                    <a:pt x="584" y="176"/>
                  </a:lnTo>
                  <a:lnTo>
                    <a:pt x="585" y="176"/>
                  </a:lnTo>
                  <a:lnTo>
                    <a:pt x="586" y="176"/>
                  </a:lnTo>
                  <a:lnTo>
                    <a:pt x="587" y="176"/>
                  </a:lnTo>
                  <a:lnTo>
                    <a:pt x="588" y="176"/>
                  </a:lnTo>
                  <a:lnTo>
                    <a:pt x="589" y="176"/>
                  </a:lnTo>
                  <a:lnTo>
                    <a:pt x="589" y="175"/>
                  </a:lnTo>
                  <a:lnTo>
                    <a:pt x="590" y="175"/>
                  </a:lnTo>
                  <a:lnTo>
                    <a:pt x="591" y="175"/>
                  </a:lnTo>
                  <a:lnTo>
                    <a:pt x="591" y="176"/>
                  </a:lnTo>
                  <a:lnTo>
                    <a:pt x="592" y="176"/>
                  </a:lnTo>
                  <a:lnTo>
                    <a:pt x="593" y="176"/>
                  </a:lnTo>
                  <a:lnTo>
                    <a:pt x="594" y="176"/>
                  </a:lnTo>
                  <a:lnTo>
                    <a:pt x="595" y="176"/>
                  </a:lnTo>
                  <a:lnTo>
                    <a:pt x="596" y="176"/>
                  </a:lnTo>
                  <a:lnTo>
                    <a:pt x="597" y="176"/>
                  </a:lnTo>
                  <a:lnTo>
                    <a:pt x="598" y="176"/>
                  </a:lnTo>
                  <a:lnTo>
                    <a:pt x="599" y="176"/>
                  </a:lnTo>
                  <a:lnTo>
                    <a:pt x="600" y="176"/>
                  </a:lnTo>
                  <a:lnTo>
                    <a:pt x="601" y="176"/>
                  </a:lnTo>
                  <a:lnTo>
                    <a:pt x="602" y="176"/>
                  </a:lnTo>
                  <a:lnTo>
                    <a:pt x="603" y="176"/>
                  </a:lnTo>
                  <a:lnTo>
                    <a:pt x="604" y="176"/>
                  </a:lnTo>
                  <a:lnTo>
                    <a:pt x="605" y="176"/>
                  </a:lnTo>
                  <a:lnTo>
                    <a:pt x="606" y="176"/>
                  </a:lnTo>
                  <a:lnTo>
                    <a:pt x="607" y="176"/>
                  </a:lnTo>
                  <a:lnTo>
                    <a:pt x="608" y="176"/>
                  </a:lnTo>
                  <a:lnTo>
                    <a:pt x="609" y="176"/>
                  </a:lnTo>
                  <a:lnTo>
                    <a:pt x="610" y="176"/>
                  </a:lnTo>
                  <a:lnTo>
                    <a:pt x="611" y="176"/>
                  </a:lnTo>
                  <a:lnTo>
                    <a:pt x="612" y="176"/>
                  </a:lnTo>
                  <a:lnTo>
                    <a:pt x="613" y="176"/>
                  </a:lnTo>
                  <a:lnTo>
                    <a:pt x="614" y="176"/>
                  </a:lnTo>
                  <a:lnTo>
                    <a:pt x="615" y="176"/>
                  </a:lnTo>
                  <a:lnTo>
                    <a:pt x="616" y="176"/>
                  </a:lnTo>
                  <a:lnTo>
                    <a:pt x="617" y="176"/>
                  </a:lnTo>
                  <a:lnTo>
                    <a:pt x="618" y="176"/>
                  </a:lnTo>
                  <a:lnTo>
                    <a:pt x="619" y="176"/>
                  </a:lnTo>
                  <a:lnTo>
                    <a:pt x="620" y="176"/>
                  </a:lnTo>
                  <a:lnTo>
                    <a:pt x="621" y="176"/>
                  </a:lnTo>
                  <a:lnTo>
                    <a:pt x="622" y="176"/>
                  </a:lnTo>
                  <a:lnTo>
                    <a:pt x="623" y="176"/>
                  </a:lnTo>
                  <a:lnTo>
                    <a:pt x="624" y="176"/>
                  </a:lnTo>
                  <a:lnTo>
                    <a:pt x="625" y="176"/>
                  </a:lnTo>
                  <a:lnTo>
                    <a:pt x="626" y="176"/>
                  </a:lnTo>
                  <a:lnTo>
                    <a:pt x="627" y="176"/>
                  </a:lnTo>
                  <a:lnTo>
                    <a:pt x="628" y="176"/>
                  </a:lnTo>
                  <a:lnTo>
                    <a:pt x="629" y="176"/>
                  </a:lnTo>
                  <a:lnTo>
                    <a:pt x="630" y="176"/>
                  </a:lnTo>
                  <a:lnTo>
                    <a:pt x="631" y="176"/>
                  </a:lnTo>
                  <a:lnTo>
                    <a:pt x="631" y="175"/>
                  </a:lnTo>
                  <a:lnTo>
                    <a:pt x="631" y="176"/>
                  </a:lnTo>
                  <a:lnTo>
                    <a:pt x="632" y="176"/>
                  </a:lnTo>
                  <a:lnTo>
                    <a:pt x="633" y="176"/>
                  </a:lnTo>
                  <a:lnTo>
                    <a:pt x="634" y="176"/>
                  </a:lnTo>
                  <a:lnTo>
                    <a:pt x="635" y="176"/>
                  </a:lnTo>
                  <a:lnTo>
                    <a:pt x="636" y="176"/>
                  </a:lnTo>
                  <a:lnTo>
                    <a:pt x="637" y="176"/>
                  </a:lnTo>
                  <a:lnTo>
                    <a:pt x="638" y="176"/>
                  </a:lnTo>
                  <a:lnTo>
                    <a:pt x="639" y="176"/>
                  </a:lnTo>
                  <a:lnTo>
                    <a:pt x="639" y="175"/>
                  </a:lnTo>
                  <a:lnTo>
                    <a:pt x="640" y="175"/>
                  </a:lnTo>
                  <a:lnTo>
                    <a:pt x="640" y="153"/>
                  </a:lnTo>
                  <a:lnTo>
                    <a:pt x="640" y="158"/>
                  </a:lnTo>
                  <a:lnTo>
                    <a:pt x="641" y="158"/>
                  </a:lnTo>
                  <a:lnTo>
                    <a:pt x="641" y="171"/>
                  </a:lnTo>
                  <a:lnTo>
                    <a:pt x="641" y="168"/>
                  </a:lnTo>
                  <a:lnTo>
                    <a:pt x="642" y="168"/>
                  </a:lnTo>
                  <a:lnTo>
                    <a:pt x="642" y="174"/>
                  </a:lnTo>
                  <a:lnTo>
                    <a:pt x="642" y="175"/>
                  </a:lnTo>
                  <a:lnTo>
                    <a:pt x="643" y="175"/>
                  </a:lnTo>
                  <a:lnTo>
                    <a:pt x="644" y="175"/>
                  </a:lnTo>
                  <a:lnTo>
                    <a:pt x="644" y="176"/>
                  </a:lnTo>
                  <a:lnTo>
                    <a:pt x="645" y="176"/>
                  </a:lnTo>
                  <a:lnTo>
                    <a:pt x="646" y="176"/>
                  </a:lnTo>
                  <a:lnTo>
                    <a:pt x="647" y="176"/>
                  </a:lnTo>
                  <a:lnTo>
                    <a:pt x="648" y="176"/>
                  </a:lnTo>
                  <a:lnTo>
                    <a:pt x="649" y="176"/>
                  </a:lnTo>
                  <a:lnTo>
                    <a:pt x="650" y="176"/>
                  </a:lnTo>
                  <a:lnTo>
                    <a:pt x="651" y="176"/>
                  </a:lnTo>
                  <a:lnTo>
                    <a:pt x="652" y="176"/>
                  </a:lnTo>
                  <a:lnTo>
                    <a:pt x="653" y="176"/>
                  </a:lnTo>
                  <a:lnTo>
                    <a:pt x="654" y="176"/>
                  </a:lnTo>
                  <a:lnTo>
                    <a:pt x="654" y="174"/>
                  </a:lnTo>
                  <a:lnTo>
                    <a:pt x="655" y="174"/>
                  </a:lnTo>
                  <a:lnTo>
                    <a:pt x="655" y="175"/>
                  </a:lnTo>
                  <a:lnTo>
                    <a:pt x="656" y="175"/>
                  </a:lnTo>
                  <a:lnTo>
                    <a:pt x="656" y="176"/>
                  </a:lnTo>
                  <a:lnTo>
                    <a:pt x="657" y="176"/>
                  </a:lnTo>
                  <a:lnTo>
                    <a:pt x="658" y="176"/>
                  </a:lnTo>
                  <a:lnTo>
                    <a:pt x="659" y="176"/>
                  </a:lnTo>
                  <a:lnTo>
                    <a:pt x="660" y="176"/>
                  </a:lnTo>
                  <a:lnTo>
                    <a:pt x="661" y="176"/>
                  </a:lnTo>
                  <a:lnTo>
                    <a:pt x="662" y="176"/>
                  </a:lnTo>
                  <a:lnTo>
                    <a:pt x="663" y="176"/>
                  </a:lnTo>
                  <a:lnTo>
                    <a:pt x="664" y="176"/>
                  </a:lnTo>
                  <a:lnTo>
                    <a:pt x="665" y="176"/>
                  </a:lnTo>
                  <a:lnTo>
                    <a:pt x="666" y="176"/>
                  </a:lnTo>
                  <a:lnTo>
                    <a:pt x="667" y="176"/>
                  </a:lnTo>
                  <a:lnTo>
                    <a:pt x="668" y="176"/>
                  </a:lnTo>
                  <a:lnTo>
                    <a:pt x="669" y="176"/>
                  </a:lnTo>
                  <a:lnTo>
                    <a:pt x="670" y="176"/>
                  </a:lnTo>
                  <a:lnTo>
                    <a:pt x="671" y="176"/>
                  </a:lnTo>
                  <a:lnTo>
                    <a:pt x="672" y="176"/>
                  </a:lnTo>
                  <a:lnTo>
                    <a:pt x="673" y="176"/>
                  </a:lnTo>
                  <a:lnTo>
                    <a:pt x="674" y="176"/>
                  </a:lnTo>
                  <a:lnTo>
                    <a:pt x="675" y="176"/>
                  </a:lnTo>
                  <a:lnTo>
                    <a:pt x="676" y="176"/>
                  </a:lnTo>
                  <a:lnTo>
                    <a:pt x="677" y="176"/>
                  </a:lnTo>
                  <a:lnTo>
                    <a:pt x="678" y="176"/>
                  </a:lnTo>
                  <a:lnTo>
                    <a:pt x="679" y="176"/>
                  </a:lnTo>
                  <a:lnTo>
                    <a:pt x="680" y="176"/>
                  </a:lnTo>
                  <a:lnTo>
                    <a:pt x="681" y="176"/>
                  </a:lnTo>
                  <a:lnTo>
                    <a:pt x="681" y="175"/>
                  </a:lnTo>
                  <a:lnTo>
                    <a:pt x="681" y="176"/>
                  </a:lnTo>
                  <a:lnTo>
                    <a:pt x="682" y="176"/>
                  </a:lnTo>
                  <a:lnTo>
                    <a:pt x="683" y="176"/>
                  </a:lnTo>
                  <a:lnTo>
                    <a:pt x="684" y="176"/>
                  </a:lnTo>
                  <a:lnTo>
                    <a:pt x="685" y="176"/>
                  </a:lnTo>
                  <a:lnTo>
                    <a:pt x="686" y="176"/>
                  </a:lnTo>
                  <a:lnTo>
                    <a:pt x="687" y="176"/>
                  </a:lnTo>
                  <a:lnTo>
                    <a:pt x="688" y="176"/>
                  </a:lnTo>
                  <a:lnTo>
                    <a:pt x="689" y="176"/>
                  </a:lnTo>
                  <a:lnTo>
                    <a:pt x="690" y="176"/>
                  </a:lnTo>
                  <a:lnTo>
                    <a:pt x="691" y="176"/>
                  </a:lnTo>
                  <a:lnTo>
                    <a:pt x="692" y="176"/>
                  </a:lnTo>
                  <a:lnTo>
                    <a:pt x="693" y="176"/>
                  </a:lnTo>
                  <a:lnTo>
                    <a:pt x="693" y="175"/>
                  </a:lnTo>
                  <a:lnTo>
                    <a:pt x="693" y="176"/>
                  </a:lnTo>
                  <a:lnTo>
                    <a:pt x="694" y="176"/>
                  </a:lnTo>
                  <a:lnTo>
                    <a:pt x="695" y="176"/>
                  </a:lnTo>
                  <a:lnTo>
                    <a:pt x="696" y="176"/>
                  </a:lnTo>
                  <a:lnTo>
                    <a:pt x="697" y="176"/>
                  </a:lnTo>
                  <a:lnTo>
                    <a:pt x="698" y="176"/>
                  </a:lnTo>
                  <a:lnTo>
                    <a:pt x="699" y="176"/>
                  </a:lnTo>
                  <a:lnTo>
                    <a:pt x="700" y="176"/>
                  </a:lnTo>
                  <a:lnTo>
                    <a:pt x="701" y="176"/>
                  </a:lnTo>
                  <a:lnTo>
                    <a:pt x="702" y="176"/>
                  </a:lnTo>
                  <a:lnTo>
                    <a:pt x="703" y="176"/>
                  </a:lnTo>
                  <a:lnTo>
                    <a:pt x="704" y="176"/>
                  </a:lnTo>
                  <a:lnTo>
                    <a:pt x="705" y="176"/>
                  </a:lnTo>
                  <a:lnTo>
                    <a:pt x="706" y="176"/>
                  </a:lnTo>
                  <a:lnTo>
                    <a:pt x="707" y="176"/>
                  </a:lnTo>
                  <a:lnTo>
                    <a:pt x="708" y="176"/>
                  </a:lnTo>
                  <a:lnTo>
                    <a:pt x="709" y="176"/>
                  </a:lnTo>
                  <a:lnTo>
                    <a:pt x="710" y="176"/>
                  </a:lnTo>
                  <a:lnTo>
                    <a:pt x="711" y="176"/>
                  </a:lnTo>
                  <a:lnTo>
                    <a:pt x="712" y="176"/>
                  </a:lnTo>
                  <a:lnTo>
                    <a:pt x="713" y="176"/>
                  </a:lnTo>
                  <a:lnTo>
                    <a:pt x="714" y="176"/>
                  </a:lnTo>
                  <a:lnTo>
                    <a:pt x="714" y="175"/>
                  </a:lnTo>
                  <a:lnTo>
                    <a:pt x="715" y="175"/>
                  </a:lnTo>
                  <a:lnTo>
                    <a:pt x="715" y="176"/>
                  </a:lnTo>
                  <a:lnTo>
                    <a:pt x="716" y="176"/>
                  </a:lnTo>
                  <a:lnTo>
                    <a:pt x="717" y="176"/>
                  </a:lnTo>
                  <a:lnTo>
                    <a:pt x="718" y="176"/>
                  </a:lnTo>
                  <a:lnTo>
                    <a:pt x="719" y="176"/>
                  </a:lnTo>
                  <a:lnTo>
                    <a:pt x="720" y="176"/>
                  </a:lnTo>
                  <a:lnTo>
                    <a:pt x="721" y="176"/>
                  </a:lnTo>
                  <a:lnTo>
                    <a:pt x="722" y="176"/>
                  </a:lnTo>
                  <a:lnTo>
                    <a:pt x="723" y="176"/>
                  </a:lnTo>
                  <a:lnTo>
                    <a:pt x="724" y="176"/>
                  </a:lnTo>
                  <a:lnTo>
                    <a:pt x="725" y="176"/>
                  </a:lnTo>
                  <a:lnTo>
                    <a:pt x="726" y="176"/>
                  </a:lnTo>
                  <a:lnTo>
                    <a:pt x="727" y="176"/>
                  </a:lnTo>
                  <a:lnTo>
                    <a:pt x="728" y="176"/>
                  </a:lnTo>
                  <a:lnTo>
                    <a:pt x="729" y="176"/>
                  </a:lnTo>
                  <a:lnTo>
                    <a:pt x="730" y="176"/>
                  </a:lnTo>
                  <a:lnTo>
                    <a:pt x="731" y="176"/>
                  </a:lnTo>
                  <a:lnTo>
                    <a:pt x="732" y="176"/>
                  </a:lnTo>
                  <a:lnTo>
                    <a:pt x="733" y="176"/>
                  </a:lnTo>
                  <a:lnTo>
                    <a:pt x="734" y="176"/>
                  </a:lnTo>
                  <a:lnTo>
                    <a:pt x="735" y="176"/>
                  </a:lnTo>
                  <a:lnTo>
                    <a:pt x="736" y="176"/>
                  </a:lnTo>
                  <a:lnTo>
                    <a:pt x="737" y="176"/>
                  </a:lnTo>
                  <a:lnTo>
                    <a:pt x="738" y="176"/>
                  </a:lnTo>
                  <a:lnTo>
                    <a:pt x="739" y="176"/>
                  </a:lnTo>
                  <a:lnTo>
                    <a:pt x="740" y="176"/>
                  </a:lnTo>
                  <a:lnTo>
                    <a:pt x="741" y="176"/>
                  </a:lnTo>
                  <a:lnTo>
                    <a:pt x="742" y="176"/>
                  </a:lnTo>
                  <a:lnTo>
                    <a:pt x="743" y="176"/>
                  </a:lnTo>
                  <a:lnTo>
                    <a:pt x="744" y="176"/>
                  </a:lnTo>
                  <a:lnTo>
                    <a:pt x="745" y="176"/>
                  </a:lnTo>
                  <a:lnTo>
                    <a:pt x="746" y="176"/>
                  </a:lnTo>
                  <a:lnTo>
                    <a:pt x="747" y="176"/>
                  </a:lnTo>
                  <a:lnTo>
                    <a:pt x="748" y="176"/>
                  </a:lnTo>
                  <a:lnTo>
                    <a:pt x="748" y="175"/>
                  </a:lnTo>
                  <a:lnTo>
                    <a:pt x="749" y="175"/>
                  </a:lnTo>
                  <a:lnTo>
                    <a:pt x="749" y="176"/>
                  </a:lnTo>
                  <a:lnTo>
                    <a:pt x="750" y="176"/>
                  </a:lnTo>
                  <a:lnTo>
                    <a:pt x="751" y="176"/>
                  </a:lnTo>
                  <a:lnTo>
                    <a:pt x="752" y="176"/>
                  </a:lnTo>
                  <a:lnTo>
                    <a:pt x="753" y="176"/>
                  </a:lnTo>
                  <a:lnTo>
                    <a:pt x="754" y="176"/>
                  </a:lnTo>
                  <a:lnTo>
                    <a:pt x="755" y="176"/>
                  </a:lnTo>
                  <a:lnTo>
                    <a:pt x="756" y="176"/>
                  </a:lnTo>
                  <a:lnTo>
                    <a:pt x="757" y="176"/>
                  </a:lnTo>
                  <a:lnTo>
                    <a:pt x="758" y="176"/>
                  </a:lnTo>
                  <a:lnTo>
                    <a:pt x="758" y="136"/>
                  </a:lnTo>
                  <a:lnTo>
                    <a:pt x="758" y="141"/>
                  </a:lnTo>
                  <a:lnTo>
                    <a:pt x="759" y="141"/>
                  </a:lnTo>
                  <a:lnTo>
                    <a:pt x="759" y="142"/>
                  </a:lnTo>
                  <a:lnTo>
                    <a:pt x="759" y="160"/>
                  </a:lnTo>
                  <a:lnTo>
                    <a:pt x="760" y="160"/>
                  </a:lnTo>
                  <a:lnTo>
                    <a:pt x="760" y="171"/>
                  </a:lnTo>
                  <a:lnTo>
                    <a:pt x="760" y="172"/>
                  </a:lnTo>
                  <a:lnTo>
                    <a:pt x="761" y="172"/>
                  </a:lnTo>
                  <a:lnTo>
                    <a:pt x="761" y="175"/>
                  </a:lnTo>
                  <a:lnTo>
                    <a:pt x="762" y="175"/>
                  </a:lnTo>
                  <a:lnTo>
                    <a:pt x="762" y="176"/>
                  </a:lnTo>
                  <a:lnTo>
                    <a:pt x="763" y="176"/>
                  </a:lnTo>
                  <a:lnTo>
                    <a:pt x="764" y="176"/>
                  </a:lnTo>
                  <a:lnTo>
                    <a:pt x="765" y="176"/>
                  </a:lnTo>
                  <a:lnTo>
                    <a:pt x="766" y="176"/>
                  </a:lnTo>
                  <a:lnTo>
                    <a:pt x="767" y="176"/>
                  </a:lnTo>
                  <a:lnTo>
                    <a:pt x="768" y="176"/>
                  </a:lnTo>
                  <a:lnTo>
                    <a:pt x="769" y="176"/>
                  </a:lnTo>
                  <a:lnTo>
                    <a:pt x="770" y="176"/>
                  </a:lnTo>
                  <a:lnTo>
                    <a:pt x="770" y="175"/>
                  </a:lnTo>
                  <a:lnTo>
                    <a:pt x="770" y="176"/>
                  </a:lnTo>
                  <a:lnTo>
                    <a:pt x="771" y="176"/>
                  </a:lnTo>
                  <a:lnTo>
                    <a:pt x="772" y="176"/>
                  </a:lnTo>
                  <a:lnTo>
                    <a:pt x="773" y="176"/>
                  </a:lnTo>
                  <a:lnTo>
                    <a:pt x="774" y="176"/>
                  </a:lnTo>
                  <a:lnTo>
                    <a:pt x="775" y="176"/>
                  </a:lnTo>
                  <a:lnTo>
                    <a:pt x="776" y="176"/>
                  </a:lnTo>
                  <a:lnTo>
                    <a:pt x="777" y="176"/>
                  </a:lnTo>
                  <a:lnTo>
                    <a:pt x="778" y="176"/>
                  </a:lnTo>
                  <a:lnTo>
                    <a:pt x="779" y="176"/>
                  </a:lnTo>
                  <a:lnTo>
                    <a:pt x="779" y="174"/>
                  </a:lnTo>
                  <a:lnTo>
                    <a:pt x="779" y="175"/>
                  </a:lnTo>
                  <a:lnTo>
                    <a:pt x="780" y="175"/>
                  </a:lnTo>
                  <a:lnTo>
                    <a:pt x="780" y="176"/>
                  </a:lnTo>
                  <a:lnTo>
                    <a:pt x="781" y="176"/>
                  </a:lnTo>
                  <a:lnTo>
                    <a:pt x="782" y="176"/>
                  </a:lnTo>
                  <a:lnTo>
                    <a:pt x="783" y="176"/>
                  </a:lnTo>
                  <a:lnTo>
                    <a:pt x="784" y="176"/>
                  </a:lnTo>
                  <a:lnTo>
                    <a:pt x="785" y="176"/>
                  </a:lnTo>
                  <a:lnTo>
                    <a:pt x="786" y="176"/>
                  </a:lnTo>
                  <a:lnTo>
                    <a:pt x="787" y="176"/>
                  </a:lnTo>
                  <a:lnTo>
                    <a:pt x="788" y="176"/>
                  </a:lnTo>
                  <a:lnTo>
                    <a:pt x="789" y="176"/>
                  </a:lnTo>
                  <a:lnTo>
                    <a:pt x="790" y="176"/>
                  </a:lnTo>
                  <a:lnTo>
                    <a:pt x="791" y="176"/>
                  </a:lnTo>
                  <a:lnTo>
                    <a:pt x="792" y="176"/>
                  </a:lnTo>
                  <a:lnTo>
                    <a:pt x="793" y="176"/>
                  </a:lnTo>
                  <a:lnTo>
                    <a:pt x="794" y="176"/>
                  </a:lnTo>
                  <a:lnTo>
                    <a:pt x="795" y="176"/>
                  </a:lnTo>
                  <a:lnTo>
                    <a:pt x="796" y="176"/>
                  </a:lnTo>
                  <a:lnTo>
                    <a:pt x="797" y="176"/>
                  </a:lnTo>
                  <a:lnTo>
                    <a:pt x="798" y="176"/>
                  </a:lnTo>
                  <a:lnTo>
                    <a:pt x="799" y="176"/>
                  </a:lnTo>
                  <a:lnTo>
                    <a:pt x="799" y="175"/>
                  </a:lnTo>
                  <a:lnTo>
                    <a:pt x="800" y="175"/>
                  </a:lnTo>
                  <a:lnTo>
                    <a:pt x="800" y="176"/>
                  </a:lnTo>
                  <a:lnTo>
                    <a:pt x="801" y="176"/>
                  </a:lnTo>
                  <a:lnTo>
                    <a:pt x="802" y="176"/>
                  </a:lnTo>
                  <a:lnTo>
                    <a:pt x="803" y="176"/>
                  </a:lnTo>
                  <a:lnTo>
                    <a:pt x="803" y="174"/>
                  </a:lnTo>
                  <a:lnTo>
                    <a:pt x="804" y="174"/>
                  </a:lnTo>
                  <a:lnTo>
                    <a:pt x="804" y="175"/>
                  </a:lnTo>
                  <a:lnTo>
                    <a:pt x="804" y="176"/>
                  </a:lnTo>
                  <a:lnTo>
                    <a:pt x="805" y="176"/>
                  </a:lnTo>
                  <a:lnTo>
                    <a:pt x="806" y="176"/>
                  </a:lnTo>
                  <a:lnTo>
                    <a:pt x="807" y="176"/>
                  </a:lnTo>
                  <a:lnTo>
                    <a:pt x="808" y="176"/>
                  </a:lnTo>
                  <a:lnTo>
                    <a:pt x="809" y="176"/>
                  </a:lnTo>
                  <a:lnTo>
                    <a:pt x="810" y="176"/>
                  </a:lnTo>
                  <a:lnTo>
                    <a:pt x="811" y="176"/>
                  </a:lnTo>
                  <a:lnTo>
                    <a:pt x="811" y="175"/>
                  </a:lnTo>
                  <a:lnTo>
                    <a:pt x="812" y="175"/>
                  </a:lnTo>
                  <a:lnTo>
                    <a:pt x="812" y="176"/>
                  </a:lnTo>
                  <a:lnTo>
                    <a:pt x="813" y="176"/>
                  </a:lnTo>
                  <a:lnTo>
                    <a:pt x="814" y="176"/>
                  </a:lnTo>
                  <a:lnTo>
                    <a:pt x="815" y="176"/>
                  </a:lnTo>
                  <a:lnTo>
                    <a:pt x="816" y="176"/>
                  </a:lnTo>
                  <a:lnTo>
                    <a:pt x="817" y="176"/>
                  </a:lnTo>
                  <a:lnTo>
                    <a:pt x="818" y="176"/>
                  </a:lnTo>
                  <a:lnTo>
                    <a:pt x="819" y="176"/>
                  </a:lnTo>
                  <a:lnTo>
                    <a:pt x="820" y="176"/>
                  </a:lnTo>
                  <a:lnTo>
                    <a:pt x="821" y="176"/>
                  </a:lnTo>
                  <a:lnTo>
                    <a:pt x="822" y="176"/>
                  </a:lnTo>
                  <a:lnTo>
                    <a:pt x="823" y="176"/>
                  </a:lnTo>
                  <a:lnTo>
                    <a:pt x="824" y="176"/>
                  </a:lnTo>
                  <a:lnTo>
                    <a:pt x="825" y="176"/>
                  </a:lnTo>
                  <a:lnTo>
                    <a:pt x="826" y="176"/>
                  </a:lnTo>
                  <a:lnTo>
                    <a:pt x="827" y="176"/>
                  </a:lnTo>
                  <a:lnTo>
                    <a:pt x="828" y="176"/>
                  </a:lnTo>
                  <a:lnTo>
                    <a:pt x="829" y="176"/>
                  </a:lnTo>
                  <a:lnTo>
                    <a:pt x="830" y="176"/>
                  </a:lnTo>
                  <a:lnTo>
                    <a:pt x="831" y="176"/>
                  </a:lnTo>
                  <a:lnTo>
                    <a:pt x="832" y="176"/>
                  </a:lnTo>
                  <a:lnTo>
                    <a:pt x="833" y="176"/>
                  </a:lnTo>
                  <a:lnTo>
                    <a:pt x="834" y="176"/>
                  </a:lnTo>
                  <a:lnTo>
                    <a:pt x="835" y="176"/>
                  </a:lnTo>
                  <a:lnTo>
                    <a:pt x="836" y="176"/>
                  </a:lnTo>
                  <a:lnTo>
                    <a:pt x="837" y="176"/>
                  </a:lnTo>
                  <a:lnTo>
                    <a:pt x="838" y="176"/>
                  </a:lnTo>
                  <a:lnTo>
                    <a:pt x="839" y="176"/>
                  </a:lnTo>
                  <a:lnTo>
                    <a:pt x="840" y="176"/>
                  </a:lnTo>
                  <a:lnTo>
                    <a:pt x="841" y="176"/>
                  </a:lnTo>
                  <a:lnTo>
                    <a:pt x="842" y="176"/>
                  </a:lnTo>
                  <a:lnTo>
                    <a:pt x="843" y="176"/>
                  </a:lnTo>
                  <a:lnTo>
                    <a:pt x="844" y="176"/>
                  </a:lnTo>
                  <a:lnTo>
                    <a:pt x="845" y="176"/>
                  </a:lnTo>
                  <a:lnTo>
                    <a:pt x="846" y="176"/>
                  </a:lnTo>
                  <a:lnTo>
                    <a:pt x="847" y="176"/>
                  </a:lnTo>
                  <a:lnTo>
                    <a:pt x="848" y="176"/>
                  </a:lnTo>
                  <a:lnTo>
                    <a:pt x="849" y="176"/>
                  </a:lnTo>
                  <a:lnTo>
                    <a:pt x="850" y="176"/>
                  </a:lnTo>
                  <a:lnTo>
                    <a:pt x="851" y="176"/>
                  </a:lnTo>
                  <a:lnTo>
                    <a:pt x="852" y="176"/>
                  </a:lnTo>
                  <a:lnTo>
                    <a:pt x="853" y="176"/>
                  </a:lnTo>
                  <a:lnTo>
                    <a:pt x="854" y="176"/>
                  </a:lnTo>
                  <a:lnTo>
                    <a:pt x="855" y="176"/>
                  </a:lnTo>
                  <a:lnTo>
                    <a:pt x="856" y="176"/>
                  </a:lnTo>
                  <a:lnTo>
                    <a:pt x="857" y="176"/>
                  </a:lnTo>
                  <a:lnTo>
                    <a:pt x="858" y="176"/>
                  </a:lnTo>
                  <a:lnTo>
                    <a:pt x="859" y="176"/>
                  </a:lnTo>
                  <a:lnTo>
                    <a:pt x="860" y="176"/>
                  </a:lnTo>
                  <a:lnTo>
                    <a:pt x="861" y="176"/>
                  </a:lnTo>
                  <a:lnTo>
                    <a:pt x="862" y="176"/>
                  </a:lnTo>
                  <a:lnTo>
                    <a:pt x="863" y="176"/>
                  </a:lnTo>
                  <a:lnTo>
                    <a:pt x="864" y="176"/>
                  </a:lnTo>
                  <a:lnTo>
                    <a:pt x="865" y="176"/>
                  </a:lnTo>
                  <a:lnTo>
                    <a:pt x="866" y="176"/>
                  </a:lnTo>
                  <a:lnTo>
                    <a:pt x="867" y="176"/>
                  </a:lnTo>
                  <a:lnTo>
                    <a:pt x="868" y="176"/>
                  </a:lnTo>
                  <a:lnTo>
                    <a:pt x="869" y="176"/>
                  </a:lnTo>
                  <a:lnTo>
                    <a:pt x="870" y="176"/>
                  </a:lnTo>
                  <a:lnTo>
                    <a:pt x="871" y="176"/>
                  </a:lnTo>
                  <a:lnTo>
                    <a:pt x="872" y="176"/>
                  </a:lnTo>
                  <a:lnTo>
                    <a:pt x="873" y="176"/>
                  </a:lnTo>
                  <a:lnTo>
                    <a:pt x="874" y="176"/>
                  </a:lnTo>
                  <a:lnTo>
                    <a:pt x="875" y="176"/>
                  </a:lnTo>
                  <a:lnTo>
                    <a:pt x="876" y="176"/>
                  </a:lnTo>
                  <a:lnTo>
                    <a:pt x="877" y="176"/>
                  </a:lnTo>
                  <a:lnTo>
                    <a:pt x="878" y="176"/>
                  </a:lnTo>
                  <a:lnTo>
                    <a:pt x="879" y="176"/>
                  </a:lnTo>
                  <a:lnTo>
                    <a:pt x="880" y="176"/>
                  </a:lnTo>
                  <a:lnTo>
                    <a:pt x="881" y="176"/>
                  </a:lnTo>
                  <a:lnTo>
                    <a:pt x="882" y="176"/>
                  </a:lnTo>
                  <a:lnTo>
                    <a:pt x="883" y="176"/>
                  </a:lnTo>
                  <a:lnTo>
                    <a:pt x="884" y="176"/>
                  </a:lnTo>
                  <a:lnTo>
                    <a:pt x="885" y="176"/>
                  </a:lnTo>
                  <a:lnTo>
                    <a:pt x="886" y="176"/>
                  </a:lnTo>
                  <a:lnTo>
                    <a:pt x="887" y="176"/>
                  </a:lnTo>
                  <a:lnTo>
                    <a:pt x="888" y="176"/>
                  </a:lnTo>
                  <a:lnTo>
                    <a:pt x="889" y="176"/>
                  </a:lnTo>
                  <a:lnTo>
                    <a:pt x="890" y="176"/>
                  </a:lnTo>
                  <a:lnTo>
                    <a:pt x="891" y="176"/>
                  </a:lnTo>
                  <a:lnTo>
                    <a:pt x="892" y="176"/>
                  </a:lnTo>
                  <a:lnTo>
                    <a:pt x="893" y="176"/>
                  </a:lnTo>
                  <a:lnTo>
                    <a:pt x="894" y="176"/>
                  </a:lnTo>
                  <a:lnTo>
                    <a:pt x="895" y="176"/>
                  </a:lnTo>
                  <a:lnTo>
                    <a:pt x="896" y="176"/>
                  </a:lnTo>
                  <a:lnTo>
                    <a:pt x="897" y="176"/>
                  </a:lnTo>
                  <a:lnTo>
                    <a:pt x="897" y="175"/>
                  </a:lnTo>
                  <a:lnTo>
                    <a:pt x="898" y="175"/>
                  </a:lnTo>
                  <a:lnTo>
                    <a:pt x="898" y="176"/>
                  </a:lnTo>
                  <a:lnTo>
                    <a:pt x="899" y="176"/>
                  </a:lnTo>
                  <a:lnTo>
                    <a:pt x="900" y="176"/>
                  </a:lnTo>
                  <a:lnTo>
                    <a:pt x="901" y="176"/>
                  </a:lnTo>
                  <a:lnTo>
                    <a:pt x="902" y="176"/>
                  </a:lnTo>
                  <a:lnTo>
                    <a:pt x="903" y="176"/>
                  </a:lnTo>
                  <a:lnTo>
                    <a:pt x="904" y="176"/>
                  </a:lnTo>
                  <a:lnTo>
                    <a:pt x="905" y="176"/>
                  </a:lnTo>
                  <a:lnTo>
                    <a:pt x="906" y="176"/>
                  </a:lnTo>
                  <a:lnTo>
                    <a:pt x="907" y="176"/>
                  </a:lnTo>
                  <a:lnTo>
                    <a:pt x="908" y="176"/>
                  </a:lnTo>
                  <a:lnTo>
                    <a:pt x="909" y="176"/>
                  </a:lnTo>
                  <a:lnTo>
                    <a:pt x="910" y="176"/>
                  </a:lnTo>
                  <a:lnTo>
                    <a:pt x="911" y="176"/>
                  </a:lnTo>
                  <a:lnTo>
                    <a:pt x="912" y="176"/>
                  </a:lnTo>
                  <a:lnTo>
                    <a:pt x="913" y="176"/>
                  </a:lnTo>
                  <a:lnTo>
                    <a:pt x="914" y="176"/>
                  </a:lnTo>
                  <a:lnTo>
                    <a:pt x="915" y="176"/>
                  </a:lnTo>
                  <a:lnTo>
                    <a:pt x="916" y="176"/>
                  </a:lnTo>
                  <a:lnTo>
                    <a:pt x="917" y="176"/>
                  </a:lnTo>
                  <a:lnTo>
                    <a:pt x="918" y="176"/>
                  </a:lnTo>
                  <a:lnTo>
                    <a:pt x="919" y="176"/>
                  </a:lnTo>
                  <a:lnTo>
                    <a:pt x="920" y="176"/>
                  </a:lnTo>
                  <a:lnTo>
                    <a:pt x="921" y="176"/>
                  </a:lnTo>
                  <a:lnTo>
                    <a:pt x="922" y="176"/>
                  </a:lnTo>
                  <a:lnTo>
                    <a:pt x="923" y="176"/>
                  </a:lnTo>
                  <a:lnTo>
                    <a:pt x="924" y="176"/>
                  </a:lnTo>
                  <a:lnTo>
                    <a:pt x="925" y="176"/>
                  </a:lnTo>
                  <a:lnTo>
                    <a:pt x="926" y="176"/>
                  </a:lnTo>
                  <a:lnTo>
                    <a:pt x="927" y="176"/>
                  </a:lnTo>
                  <a:lnTo>
                    <a:pt x="928" y="176"/>
                  </a:lnTo>
                  <a:lnTo>
                    <a:pt x="929" y="176"/>
                  </a:lnTo>
                  <a:lnTo>
                    <a:pt x="930" y="176"/>
                  </a:lnTo>
                  <a:lnTo>
                    <a:pt x="931" y="176"/>
                  </a:lnTo>
                  <a:lnTo>
                    <a:pt x="932" y="176"/>
                  </a:lnTo>
                  <a:lnTo>
                    <a:pt x="933" y="176"/>
                  </a:lnTo>
                  <a:lnTo>
                    <a:pt x="934" y="176"/>
                  </a:lnTo>
                  <a:lnTo>
                    <a:pt x="935" y="176"/>
                  </a:lnTo>
                  <a:lnTo>
                    <a:pt x="936" y="176"/>
                  </a:lnTo>
                  <a:lnTo>
                    <a:pt x="937" y="176"/>
                  </a:lnTo>
                  <a:lnTo>
                    <a:pt x="938" y="176"/>
                  </a:lnTo>
                  <a:lnTo>
                    <a:pt x="939" y="176"/>
                  </a:lnTo>
                  <a:lnTo>
                    <a:pt x="940" y="176"/>
                  </a:lnTo>
                  <a:lnTo>
                    <a:pt x="941" y="176"/>
                  </a:lnTo>
                  <a:lnTo>
                    <a:pt x="942" y="176"/>
                  </a:lnTo>
                  <a:lnTo>
                    <a:pt x="943" y="176"/>
                  </a:lnTo>
                  <a:lnTo>
                    <a:pt x="944" y="176"/>
                  </a:lnTo>
                  <a:lnTo>
                    <a:pt x="945" y="176"/>
                  </a:lnTo>
                  <a:lnTo>
                    <a:pt x="946" y="176"/>
                  </a:lnTo>
                  <a:lnTo>
                    <a:pt x="947" y="176"/>
                  </a:lnTo>
                  <a:lnTo>
                    <a:pt x="948" y="176"/>
                  </a:lnTo>
                  <a:lnTo>
                    <a:pt x="949" y="176"/>
                  </a:lnTo>
                  <a:lnTo>
                    <a:pt x="950" y="176"/>
                  </a:lnTo>
                  <a:lnTo>
                    <a:pt x="951" y="176"/>
                  </a:lnTo>
                  <a:lnTo>
                    <a:pt x="952" y="176"/>
                  </a:lnTo>
                  <a:lnTo>
                    <a:pt x="953" y="176"/>
                  </a:lnTo>
                  <a:lnTo>
                    <a:pt x="954" y="176"/>
                  </a:lnTo>
                  <a:lnTo>
                    <a:pt x="955" y="176"/>
                  </a:lnTo>
                  <a:lnTo>
                    <a:pt x="956" y="176"/>
                  </a:lnTo>
                  <a:lnTo>
                    <a:pt x="957" y="176"/>
                  </a:lnTo>
                  <a:lnTo>
                    <a:pt x="958" y="176"/>
                  </a:lnTo>
                  <a:lnTo>
                    <a:pt x="959" y="176"/>
                  </a:lnTo>
                  <a:lnTo>
                    <a:pt x="960" y="176"/>
                  </a:lnTo>
                  <a:lnTo>
                    <a:pt x="961" y="176"/>
                  </a:lnTo>
                  <a:lnTo>
                    <a:pt x="962" y="176"/>
                  </a:lnTo>
                  <a:lnTo>
                    <a:pt x="963" y="176"/>
                  </a:lnTo>
                  <a:lnTo>
                    <a:pt x="964" y="176"/>
                  </a:lnTo>
                  <a:lnTo>
                    <a:pt x="965" y="176"/>
                  </a:lnTo>
                  <a:lnTo>
                    <a:pt x="966" y="176"/>
                  </a:lnTo>
                  <a:lnTo>
                    <a:pt x="967" y="176"/>
                  </a:lnTo>
                  <a:lnTo>
                    <a:pt x="968" y="176"/>
                  </a:lnTo>
                  <a:lnTo>
                    <a:pt x="969" y="176"/>
                  </a:lnTo>
                  <a:lnTo>
                    <a:pt x="970" y="176"/>
                  </a:lnTo>
                  <a:lnTo>
                    <a:pt x="971" y="176"/>
                  </a:lnTo>
                  <a:lnTo>
                    <a:pt x="972" y="176"/>
                  </a:lnTo>
                  <a:lnTo>
                    <a:pt x="973" y="176"/>
                  </a:lnTo>
                  <a:lnTo>
                    <a:pt x="974" y="176"/>
                  </a:lnTo>
                  <a:lnTo>
                    <a:pt x="975" y="176"/>
                  </a:lnTo>
                  <a:lnTo>
                    <a:pt x="976" y="176"/>
                  </a:lnTo>
                  <a:lnTo>
                    <a:pt x="977" y="176"/>
                  </a:lnTo>
                  <a:lnTo>
                    <a:pt x="978" y="176"/>
                  </a:lnTo>
                  <a:lnTo>
                    <a:pt x="979" y="176"/>
                  </a:lnTo>
                  <a:lnTo>
                    <a:pt x="980" y="176"/>
                  </a:lnTo>
                  <a:lnTo>
                    <a:pt x="980" y="149"/>
                  </a:lnTo>
                  <a:lnTo>
                    <a:pt x="980" y="165"/>
                  </a:lnTo>
                  <a:lnTo>
                    <a:pt x="981" y="165"/>
                  </a:lnTo>
                  <a:lnTo>
                    <a:pt x="981" y="147"/>
                  </a:lnTo>
                  <a:lnTo>
                    <a:pt x="981" y="161"/>
                  </a:lnTo>
                  <a:lnTo>
                    <a:pt x="982" y="161"/>
                  </a:lnTo>
                  <a:lnTo>
                    <a:pt x="982" y="172"/>
                  </a:lnTo>
                  <a:lnTo>
                    <a:pt x="982" y="174"/>
                  </a:lnTo>
                  <a:lnTo>
                    <a:pt x="983" y="174"/>
                  </a:lnTo>
                  <a:lnTo>
                    <a:pt x="983" y="175"/>
                  </a:lnTo>
                  <a:lnTo>
                    <a:pt x="984" y="175"/>
                  </a:lnTo>
                  <a:lnTo>
                    <a:pt x="984" y="176"/>
                  </a:lnTo>
                  <a:lnTo>
                    <a:pt x="985" y="176"/>
                  </a:lnTo>
                  <a:lnTo>
                    <a:pt x="986" y="176"/>
                  </a:lnTo>
                  <a:lnTo>
                    <a:pt x="987" y="176"/>
                  </a:lnTo>
                  <a:lnTo>
                    <a:pt x="988" y="176"/>
                  </a:lnTo>
                  <a:lnTo>
                    <a:pt x="989" y="176"/>
                  </a:lnTo>
                  <a:lnTo>
                    <a:pt x="990" y="176"/>
                  </a:lnTo>
                  <a:lnTo>
                    <a:pt x="991" y="176"/>
                  </a:lnTo>
                  <a:lnTo>
                    <a:pt x="992" y="176"/>
                  </a:lnTo>
                  <a:lnTo>
                    <a:pt x="993" y="176"/>
                  </a:lnTo>
                  <a:lnTo>
                    <a:pt x="994" y="176"/>
                  </a:lnTo>
                  <a:lnTo>
                    <a:pt x="995" y="176"/>
                  </a:lnTo>
                  <a:lnTo>
                    <a:pt x="996" y="176"/>
                  </a:lnTo>
                  <a:lnTo>
                    <a:pt x="997" y="176"/>
                  </a:lnTo>
                  <a:lnTo>
                    <a:pt x="998" y="176"/>
                  </a:lnTo>
                  <a:lnTo>
                    <a:pt x="999" y="176"/>
                  </a:lnTo>
                  <a:lnTo>
                    <a:pt x="1000" y="176"/>
                  </a:lnTo>
                  <a:lnTo>
                    <a:pt x="1001" y="176"/>
                  </a:lnTo>
                  <a:lnTo>
                    <a:pt x="1002" y="176"/>
                  </a:lnTo>
                  <a:lnTo>
                    <a:pt x="1003" y="176"/>
                  </a:lnTo>
                  <a:lnTo>
                    <a:pt x="1004" y="176"/>
                  </a:lnTo>
                  <a:lnTo>
                    <a:pt x="1005" y="176"/>
                  </a:lnTo>
                  <a:lnTo>
                    <a:pt x="1006" y="176"/>
                  </a:lnTo>
                  <a:lnTo>
                    <a:pt x="1007" y="176"/>
                  </a:lnTo>
                  <a:lnTo>
                    <a:pt x="1008" y="176"/>
                  </a:lnTo>
                  <a:lnTo>
                    <a:pt x="1009" y="176"/>
                  </a:lnTo>
                  <a:lnTo>
                    <a:pt x="1010" y="176"/>
                  </a:lnTo>
                  <a:lnTo>
                    <a:pt x="1011" y="176"/>
                  </a:lnTo>
                  <a:lnTo>
                    <a:pt x="1012" y="176"/>
                  </a:lnTo>
                  <a:lnTo>
                    <a:pt x="1013" y="176"/>
                  </a:lnTo>
                  <a:lnTo>
                    <a:pt x="1014" y="176"/>
                  </a:lnTo>
                  <a:lnTo>
                    <a:pt x="1015" y="176"/>
                  </a:lnTo>
                  <a:lnTo>
                    <a:pt x="1016" y="176"/>
                  </a:lnTo>
                  <a:lnTo>
                    <a:pt x="1017" y="176"/>
                  </a:lnTo>
                  <a:lnTo>
                    <a:pt x="1018" y="176"/>
                  </a:lnTo>
                  <a:lnTo>
                    <a:pt x="1019" y="176"/>
                  </a:lnTo>
                  <a:lnTo>
                    <a:pt x="1020" y="176"/>
                  </a:lnTo>
                  <a:lnTo>
                    <a:pt x="1021" y="176"/>
                  </a:lnTo>
                </a:path>
              </a:pathLst>
            </a:cu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61" name="Rectangle 208">
              <a:extLst>
                <a:ext uri="{FF2B5EF4-FFF2-40B4-BE49-F238E27FC236}">
                  <a16:creationId xmlns:a16="http://schemas.microsoft.com/office/drawing/2014/main" id="{7CED6781-6E55-FE4D-BC61-2ECC0B196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88605" y="4843833"/>
              <a:ext cx="193964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934.35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2" name="Rectangle 211">
              <a:extLst>
                <a:ext uri="{FF2B5EF4-FFF2-40B4-BE49-F238E27FC236}">
                  <a16:creationId xmlns:a16="http://schemas.microsoft.com/office/drawing/2014/main" id="{609AF621-4681-BC43-83BC-57B6D7FF5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49278" y="4976872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1137.42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3" name="Rectangle 217">
              <a:extLst>
                <a:ext uri="{FF2B5EF4-FFF2-40B4-BE49-F238E27FC236}">
                  <a16:creationId xmlns:a16="http://schemas.microsoft.com/office/drawing/2014/main" id="{A5A24AFA-458B-3E4E-B614-553CC4FAA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293710" y="5178487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1380.51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4" name="Rectangle 220">
              <a:extLst>
                <a:ext uri="{FF2B5EF4-FFF2-40B4-BE49-F238E27FC236}">
                  <a16:creationId xmlns:a16="http://schemas.microsoft.com/office/drawing/2014/main" id="{BD3C6CBD-7E51-2F44-BB10-40086796C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160251" y="5428106"/>
              <a:ext cx="193964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772.29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5" name="Line 221">
              <a:extLst>
                <a:ext uri="{FF2B5EF4-FFF2-40B4-BE49-F238E27FC236}">
                  <a16:creationId xmlns:a16="http://schemas.microsoft.com/office/drawing/2014/main" id="{85EF3FB4-2FB2-7149-89BD-0C857EC9AB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4144880" y="5487082"/>
              <a:ext cx="1032" cy="15087"/>
            </a:xfrm>
            <a:prstGeom prst="line">
              <a:avLst/>
            </a:prstGeom>
            <a:noFill/>
            <a:ln w="4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66" name="Rectangle 223">
              <a:extLst>
                <a:ext uri="{FF2B5EF4-FFF2-40B4-BE49-F238E27FC236}">
                  <a16:creationId xmlns:a16="http://schemas.microsoft.com/office/drawing/2014/main" id="{DA3E78EA-D3DB-414C-88BF-1153B957A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82629" y="5528228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1441.51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7" name="Rectangle 226">
              <a:extLst>
                <a:ext uri="{FF2B5EF4-FFF2-40B4-BE49-F238E27FC236}">
                  <a16:creationId xmlns:a16="http://schemas.microsoft.com/office/drawing/2014/main" id="{DE4B68E3-0280-E24D-8BF4-F5DF142E4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97239" y="5566630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1745.62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8" name="Rectangle 232">
              <a:extLst>
                <a:ext uri="{FF2B5EF4-FFF2-40B4-BE49-F238E27FC236}">
                  <a16:creationId xmlns:a16="http://schemas.microsoft.com/office/drawing/2014/main" id="{ABA5476B-3D84-3F46-BD40-BEA288573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9677" y="5624235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2049.72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69" name="Rectangle 235">
              <a:extLst>
                <a:ext uri="{FF2B5EF4-FFF2-40B4-BE49-F238E27FC236}">
                  <a16:creationId xmlns:a16="http://schemas.microsoft.com/office/drawing/2014/main" id="{ACB8B578-25C3-E542-9B3C-9AD3F4294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628201" y="5655780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1583.58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70" name="Rectangle 244">
              <a:extLst>
                <a:ext uri="{FF2B5EF4-FFF2-40B4-BE49-F238E27FC236}">
                  <a16:creationId xmlns:a16="http://schemas.microsoft.com/office/drawing/2014/main" id="{DE63563E-EA1A-C24A-A3A1-763D77616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588876" y="5714756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1279.47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71" name="Rectangle 262">
              <a:extLst>
                <a:ext uri="{FF2B5EF4-FFF2-40B4-BE49-F238E27FC236}">
                  <a16:creationId xmlns:a16="http://schemas.microsoft.com/office/drawing/2014/main" id="{B92C6FA6-8DA1-CA48-836C-E5E54A7A1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16630" y="5768246"/>
              <a:ext cx="229230" cy="76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ja-JP" altLang="ja-JP" sz="500">
                  <a:solidFill>
                    <a:srgbClr val="000000"/>
                  </a:solidFill>
                  <a:latin typeface="MS Sans Serif Regular"/>
                </a:rPr>
                <a:t>1806.62</a:t>
              </a:r>
              <a:endParaRPr lang="ja-JP" altLang="ja-JP" sz="500">
                <a:latin typeface="Arial" panose="020B0604020202020204" pitchFamily="34" charset="0"/>
              </a:endParaRPr>
            </a:p>
          </p:txBody>
        </p:sp>
        <p:sp>
          <p:nvSpPr>
            <p:cNvPr id="672" name="Rectangle 335">
              <a:extLst>
                <a:ext uri="{FF2B5EF4-FFF2-40B4-BE49-F238E27FC236}">
                  <a16:creationId xmlns:a16="http://schemas.microsoft.com/office/drawing/2014/main" id="{2F255A6A-7E58-E64F-AEFF-0E9B47E9A3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44828" y="4806802"/>
              <a:ext cx="4537107" cy="1094482"/>
            </a:xfrm>
            <a:prstGeom prst="rect">
              <a:avLst/>
            </a:prstGeom>
            <a:noFill/>
            <a:ln w="4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73" name="テキスト ボックス 672">
              <a:extLst>
                <a:ext uri="{FF2B5EF4-FFF2-40B4-BE49-F238E27FC236}">
                  <a16:creationId xmlns:a16="http://schemas.microsoft.com/office/drawing/2014/main" id="{485E2EC0-87BF-A143-9597-23A8623FDC19}"/>
                </a:ext>
              </a:extLst>
            </p:cNvPr>
            <p:cNvSpPr txBox="1"/>
            <p:nvPr/>
          </p:nvSpPr>
          <p:spPr>
            <a:xfrm>
              <a:off x="-4415369" y="4777924"/>
              <a:ext cx="7473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c) BMSC-CDs</a:t>
              </a:r>
            </a:p>
            <a:p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Day 21</a:t>
              </a:r>
              <a:endParaRPr kumimoji="1" lang="ja-JP" altLang="en-US" sz="7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A6DE260-1A49-E741-A29A-14A856CA1349}"/>
              </a:ext>
            </a:extLst>
          </p:cNvPr>
          <p:cNvSpPr txBox="1"/>
          <p:nvPr/>
        </p:nvSpPr>
        <p:spPr>
          <a:xfrm>
            <a:off x="68967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4</a:t>
            </a:r>
            <a:endParaRPr kumimoji="1" lang="ja-JP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D6BC998-5C1C-8E4D-A163-F0CB209A916C}"/>
              </a:ext>
            </a:extLst>
          </p:cNvPr>
          <p:cNvSpPr txBox="1"/>
          <p:nvPr/>
        </p:nvSpPr>
        <p:spPr>
          <a:xfrm>
            <a:off x="1486666" y="273361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A</a:t>
            </a:r>
            <a:endParaRPr kumimoji="1"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C57FD69-5F2B-3045-ADB7-A3767B267960}"/>
              </a:ext>
            </a:extLst>
          </p:cNvPr>
          <p:cNvSpPr txBox="1"/>
          <p:nvPr/>
        </p:nvSpPr>
        <p:spPr>
          <a:xfrm>
            <a:off x="5427803" y="247083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B</a:t>
            </a:r>
            <a:endParaRPr kumimoji="1"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64BA2701-8CBC-974D-A1AB-4792FEF67963}"/>
              </a:ext>
            </a:extLst>
          </p:cNvPr>
          <p:cNvSpPr txBox="1"/>
          <p:nvPr/>
        </p:nvSpPr>
        <p:spPr>
          <a:xfrm>
            <a:off x="1486666" y="2808805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C</a:t>
            </a:r>
            <a:endParaRPr kumimoji="1" lang="ja-JP" altLang="en-US"/>
          </a:p>
        </p:txBody>
      </p:sp>
      <p:sp>
        <p:nvSpPr>
          <p:cNvPr id="352" name="テキスト ボックス 351">
            <a:extLst>
              <a:ext uri="{FF2B5EF4-FFF2-40B4-BE49-F238E27FC236}">
                <a16:creationId xmlns:a16="http://schemas.microsoft.com/office/drawing/2014/main" id="{FBDA19F2-8DB1-824B-A82B-0959C5F0FD9D}"/>
              </a:ext>
            </a:extLst>
          </p:cNvPr>
          <p:cNvSpPr txBox="1"/>
          <p:nvPr/>
        </p:nvSpPr>
        <p:spPr>
          <a:xfrm>
            <a:off x="1485029" y="6393930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D</a:t>
            </a:r>
            <a:endParaRPr kumimoji="1" lang="ja-JP" altLang="en-US"/>
          </a:p>
        </p:txBody>
      </p:sp>
      <p:sp>
        <p:nvSpPr>
          <p:cNvPr id="353" name="テキスト ボックス 352">
            <a:extLst>
              <a:ext uri="{FF2B5EF4-FFF2-40B4-BE49-F238E27FC236}">
                <a16:creationId xmlns:a16="http://schemas.microsoft.com/office/drawing/2014/main" id="{8FD0AD48-9AF1-3347-97BF-1AB82AE3A71F}"/>
              </a:ext>
            </a:extLst>
          </p:cNvPr>
          <p:cNvSpPr txBox="1"/>
          <p:nvPr/>
        </p:nvSpPr>
        <p:spPr>
          <a:xfrm>
            <a:off x="6203504" y="6393930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E</a:t>
            </a:r>
            <a:endParaRPr kumimoji="1"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9A08861-9F73-D84A-AC46-11498CA3FEE6}"/>
              </a:ext>
            </a:extLst>
          </p:cNvPr>
          <p:cNvGrpSpPr/>
          <p:nvPr/>
        </p:nvGrpSpPr>
        <p:grpSpPr>
          <a:xfrm>
            <a:off x="1850233" y="521741"/>
            <a:ext cx="6979387" cy="2296104"/>
            <a:chOff x="1579299" y="521741"/>
            <a:chExt cx="6979387" cy="2296104"/>
          </a:xfrm>
        </p:grpSpPr>
        <p:pic>
          <p:nvPicPr>
            <p:cNvPr id="390" name="図 389" descr="カップ, 室内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D84C442A-52A1-3F44-8217-CE70C41AA7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4595" y="721102"/>
              <a:ext cx="787867" cy="672478"/>
            </a:xfrm>
            <a:prstGeom prst="rect">
              <a:avLst/>
            </a:prstGeom>
          </p:spPr>
        </p:pic>
        <p:pic>
          <p:nvPicPr>
            <p:cNvPr id="391" name="図 390" descr="ペトリ皿, 食卓用食器類, 室内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0A52BAD7-5990-4946-A38D-6FB63C670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13804" y="721102"/>
              <a:ext cx="2444882" cy="2096743"/>
            </a:xfrm>
            <a:prstGeom prst="rect">
              <a:avLst/>
            </a:prstGeom>
          </p:spPr>
        </p:pic>
        <p:pic>
          <p:nvPicPr>
            <p:cNvPr id="392" name="図 391">
              <a:extLst>
                <a:ext uri="{FF2B5EF4-FFF2-40B4-BE49-F238E27FC236}">
                  <a16:creationId xmlns:a16="http://schemas.microsoft.com/office/drawing/2014/main" id="{0C7A8CE4-2904-B34D-9386-F9136F3994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8034" y="732753"/>
              <a:ext cx="776032" cy="666743"/>
            </a:xfrm>
            <a:prstGeom prst="rect">
              <a:avLst/>
            </a:prstGeom>
          </p:spPr>
        </p:pic>
        <p:pic>
          <p:nvPicPr>
            <p:cNvPr id="393" name="図 392" descr="カップ, 室内, 食卓用食器類 が含まれている画像&#10;&#10;高い精度で生成された説明">
              <a:extLst>
                <a:ext uri="{FF2B5EF4-FFF2-40B4-BE49-F238E27FC236}">
                  <a16:creationId xmlns:a16="http://schemas.microsoft.com/office/drawing/2014/main" id="{810A56D6-D820-9548-8B9A-0E1BBA5C3A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93247" y="730364"/>
              <a:ext cx="795467" cy="666302"/>
            </a:xfrm>
            <a:prstGeom prst="rect">
              <a:avLst/>
            </a:prstGeom>
          </p:spPr>
        </p:pic>
        <p:pic>
          <p:nvPicPr>
            <p:cNvPr id="394" name="図 393" descr="カップ, 室内, 座っている, テーブル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2573B67C-5366-E043-AE9D-3D87CF189D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775301" y="677292"/>
              <a:ext cx="668769" cy="774913"/>
            </a:xfrm>
            <a:prstGeom prst="rect">
              <a:avLst/>
            </a:prstGeom>
          </p:spPr>
        </p:pic>
        <p:pic>
          <p:nvPicPr>
            <p:cNvPr id="395" name="図 394" descr="カップ, 室内, テーブル, 座っている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9D3E9CB7-8798-924B-83B3-146F0ABBE6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0657" y="730364"/>
              <a:ext cx="769431" cy="666302"/>
            </a:xfrm>
            <a:prstGeom prst="rect">
              <a:avLst/>
            </a:prstGeom>
          </p:spPr>
        </p:pic>
        <p:pic>
          <p:nvPicPr>
            <p:cNvPr id="396" name="図 395" descr="カップ, テーブル, 室内, 座っている が含まれている画像&#10;&#10;高い精度で生成された説明">
              <a:extLst>
                <a:ext uri="{FF2B5EF4-FFF2-40B4-BE49-F238E27FC236}">
                  <a16:creationId xmlns:a16="http://schemas.microsoft.com/office/drawing/2014/main" id="{BC7C732E-B2AB-4A44-96EA-DA19AAE2DB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82873" y="1435754"/>
              <a:ext cx="795059" cy="671501"/>
            </a:xfrm>
            <a:prstGeom prst="rect">
              <a:avLst/>
            </a:prstGeom>
          </p:spPr>
        </p:pic>
        <p:pic>
          <p:nvPicPr>
            <p:cNvPr id="397" name="図 396" descr="カップ, 室内, 座っている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99E01DA1-ED6E-7243-80FC-2A2E873805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769230" y="1382719"/>
              <a:ext cx="671501" cy="769431"/>
            </a:xfrm>
            <a:prstGeom prst="rect">
              <a:avLst/>
            </a:prstGeom>
          </p:spPr>
        </p:pic>
        <p:pic>
          <p:nvPicPr>
            <p:cNvPr id="398" name="図 397" descr="カップ, 室内 が含まれている画像&#10;&#10;高い精度で生成された説明">
              <a:extLst>
                <a:ext uri="{FF2B5EF4-FFF2-40B4-BE49-F238E27FC236}">
                  <a16:creationId xmlns:a16="http://schemas.microsoft.com/office/drawing/2014/main" id="{1AC499BA-81AE-E44D-9931-414CB86467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4311" y="1431684"/>
              <a:ext cx="769431" cy="671501"/>
            </a:xfrm>
            <a:prstGeom prst="rect">
              <a:avLst/>
            </a:prstGeom>
          </p:spPr>
        </p:pic>
        <p:pic>
          <p:nvPicPr>
            <p:cNvPr id="399" name="図 398">
              <a:extLst>
                <a:ext uri="{FF2B5EF4-FFF2-40B4-BE49-F238E27FC236}">
                  <a16:creationId xmlns:a16="http://schemas.microsoft.com/office/drawing/2014/main" id="{525519F2-77B4-E146-987C-89B792D8DD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7407" y="1431684"/>
              <a:ext cx="769431" cy="666743"/>
            </a:xfrm>
            <a:prstGeom prst="rect">
              <a:avLst/>
            </a:prstGeom>
          </p:spPr>
        </p:pic>
        <p:pic>
          <p:nvPicPr>
            <p:cNvPr id="400" name="図 399" descr="室内, カップ, 電子機器 が含まれている画像&#10;&#10;高い精度で生成された説明">
              <a:extLst>
                <a:ext uri="{FF2B5EF4-FFF2-40B4-BE49-F238E27FC236}">
                  <a16:creationId xmlns:a16="http://schemas.microsoft.com/office/drawing/2014/main" id="{EAFB39EA-C23B-6543-A4E9-8FFB8FBD72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5294595" y="1438133"/>
              <a:ext cx="787867" cy="666743"/>
            </a:xfrm>
            <a:prstGeom prst="rect">
              <a:avLst/>
            </a:prstGeom>
          </p:spPr>
        </p:pic>
        <p:pic>
          <p:nvPicPr>
            <p:cNvPr id="401" name="図 400" descr="カップ, テーブル が含まれている画像&#10;&#10;高い精度で生成された説明">
              <a:extLst>
                <a:ext uri="{FF2B5EF4-FFF2-40B4-BE49-F238E27FC236}">
                  <a16:creationId xmlns:a16="http://schemas.microsoft.com/office/drawing/2014/main" id="{B6A1DD77-930C-6D4C-8386-85FD765A2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hq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87523" y="2146343"/>
              <a:ext cx="795059" cy="671501"/>
            </a:xfrm>
            <a:prstGeom prst="rect">
              <a:avLst/>
            </a:prstGeom>
          </p:spPr>
        </p:pic>
        <p:pic>
          <p:nvPicPr>
            <p:cNvPr id="402" name="図 401" descr="カップ が含まれている画像&#10;&#10;高い精度で生成された説明">
              <a:extLst>
                <a:ext uri="{FF2B5EF4-FFF2-40B4-BE49-F238E27FC236}">
                  <a16:creationId xmlns:a16="http://schemas.microsoft.com/office/drawing/2014/main" id="{643CCF0E-A08C-4E42-849A-7879BDA648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hq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768868" y="2088627"/>
              <a:ext cx="666743" cy="774914"/>
            </a:xfrm>
            <a:prstGeom prst="rect">
              <a:avLst/>
            </a:prstGeom>
          </p:spPr>
        </p:pic>
        <p:pic>
          <p:nvPicPr>
            <p:cNvPr id="403" name="図 402" descr="カップ, 室内, テーブル が含まれている画像&#10;&#10;非常に高い精度で生成された説明">
              <a:extLst>
                <a:ext uri="{FF2B5EF4-FFF2-40B4-BE49-F238E27FC236}">
                  <a16:creationId xmlns:a16="http://schemas.microsoft.com/office/drawing/2014/main" id="{CD0CBFBA-3E6C-EC40-BF34-08375DB0D9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hq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539" y="2141129"/>
              <a:ext cx="769431" cy="671501"/>
            </a:xfrm>
            <a:prstGeom prst="rect">
              <a:avLst/>
            </a:prstGeom>
          </p:spPr>
        </p:pic>
        <p:pic>
          <p:nvPicPr>
            <p:cNvPr id="404" name="図 403">
              <a:extLst>
                <a:ext uri="{FF2B5EF4-FFF2-40B4-BE49-F238E27FC236}">
                  <a16:creationId xmlns:a16="http://schemas.microsoft.com/office/drawing/2014/main" id="{77E5381F-F77C-6F41-A625-F6A35E21D9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 cstate="hq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7407" y="2141129"/>
              <a:ext cx="769431" cy="665618"/>
            </a:xfrm>
            <a:prstGeom prst="rect">
              <a:avLst/>
            </a:prstGeom>
          </p:spPr>
        </p:pic>
        <p:pic>
          <p:nvPicPr>
            <p:cNvPr id="405" name="図 404" descr="カップ, 室内, ガラス, 台所用具 が含まれている画像&#10;&#10;高い精度で生成された説明">
              <a:extLst>
                <a:ext uri="{FF2B5EF4-FFF2-40B4-BE49-F238E27FC236}">
                  <a16:creationId xmlns:a16="http://schemas.microsoft.com/office/drawing/2014/main" id="{0357E721-B40A-FF4A-9BEB-CD4D04F534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4595" y="2152226"/>
              <a:ext cx="787867" cy="665618"/>
            </a:xfrm>
            <a:prstGeom prst="rect">
              <a:avLst/>
            </a:prstGeom>
          </p:spPr>
        </p:pic>
        <p:sp>
          <p:nvSpPr>
            <p:cNvPr id="407" name="テキスト ボックス 406">
              <a:extLst>
                <a:ext uri="{FF2B5EF4-FFF2-40B4-BE49-F238E27FC236}">
                  <a16:creationId xmlns:a16="http://schemas.microsoft.com/office/drawing/2014/main" id="{9022E5C2-107C-9D40-8DAA-A7880A74D5ED}"/>
                </a:ext>
              </a:extLst>
            </p:cNvPr>
            <p:cNvSpPr txBox="1"/>
            <p:nvPr/>
          </p:nvSpPr>
          <p:spPr>
            <a:xfrm>
              <a:off x="5237811" y="666210"/>
              <a:ext cx="21456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kumimoji="1"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テキスト ボックス 407">
              <a:extLst>
                <a:ext uri="{FF2B5EF4-FFF2-40B4-BE49-F238E27FC236}">
                  <a16:creationId xmlns:a16="http://schemas.microsoft.com/office/drawing/2014/main" id="{B81AE1C2-3407-FE45-BA5E-ED0AED28C15D}"/>
                </a:ext>
              </a:extLst>
            </p:cNvPr>
            <p:cNvSpPr txBox="1"/>
            <p:nvPr/>
          </p:nvSpPr>
          <p:spPr>
            <a:xfrm>
              <a:off x="5226522" y="1385377"/>
              <a:ext cx="21456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kumimoji="1"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テキスト ボックス 408">
              <a:extLst>
                <a:ext uri="{FF2B5EF4-FFF2-40B4-BE49-F238E27FC236}">
                  <a16:creationId xmlns:a16="http://schemas.microsoft.com/office/drawing/2014/main" id="{17745E91-64B6-804B-8959-E31398FD9AED}"/>
                </a:ext>
              </a:extLst>
            </p:cNvPr>
            <p:cNvSpPr txBox="1"/>
            <p:nvPr/>
          </p:nvSpPr>
          <p:spPr>
            <a:xfrm>
              <a:off x="5237811" y="2088794"/>
              <a:ext cx="21456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kumimoji="1"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0" name="直線コネクタ 409">
              <a:extLst>
                <a:ext uri="{FF2B5EF4-FFF2-40B4-BE49-F238E27FC236}">
                  <a16:creationId xmlns:a16="http://schemas.microsoft.com/office/drawing/2014/main" id="{A9CFEF26-DC3C-F149-B34D-4F3614A6E4F5}"/>
                </a:ext>
              </a:extLst>
            </p:cNvPr>
            <p:cNvCxnSpPr>
              <a:cxnSpLocks/>
            </p:cNvCxnSpPr>
            <p:nvPr/>
          </p:nvCxnSpPr>
          <p:spPr>
            <a:xfrm>
              <a:off x="2478965" y="1310436"/>
              <a:ext cx="1341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線コネクタ 410">
              <a:extLst>
                <a:ext uri="{FF2B5EF4-FFF2-40B4-BE49-F238E27FC236}">
                  <a16:creationId xmlns:a16="http://schemas.microsoft.com/office/drawing/2014/main" id="{C50D2223-B1EF-6242-876D-AF77C1C917C6}"/>
                </a:ext>
              </a:extLst>
            </p:cNvPr>
            <p:cNvCxnSpPr>
              <a:cxnSpLocks/>
            </p:cNvCxnSpPr>
            <p:nvPr/>
          </p:nvCxnSpPr>
          <p:spPr>
            <a:xfrm>
              <a:off x="2495167" y="2027451"/>
              <a:ext cx="1341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線コネクタ 411">
              <a:extLst>
                <a:ext uri="{FF2B5EF4-FFF2-40B4-BE49-F238E27FC236}">
                  <a16:creationId xmlns:a16="http://schemas.microsoft.com/office/drawing/2014/main" id="{43C55F2C-88C5-7F4C-8512-DF7D2AB2F1ED}"/>
                </a:ext>
              </a:extLst>
            </p:cNvPr>
            <p:cNvCxnSpPr>
              <a:cxnSpLocks/>
            </p:cNvCxnSpPr>
            <p:nvPr/>
          </p:nvCxnSpPr>
          <p:spPr>
            <a:xfrm>
              <a:off x="2504270" y="2730960"/>
              <a:ext cx="1341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3" name="テキスト ボックス 412">
              <a:extLst>
                <a:ext uri="{FF2B5EF4-FFF2-40B4-BE49-F238E27FC236}">
                  <a16:creationId xmlns:a16="http://schemas.microsoft.com/office/drawing/2014/main" id="{9337B9F5-5135-004E-BCA1-E0ABE2F9ED6B}"/>
                </a:ext>
              </a:extLst>
            </p:cNvPr>
            <p:cNvSpPr txBox="1"/>
            <p:nvPr/>
          </p:nvSpPr>
          <p:spPr>
            <a:xfrm>
              <a:off x="6082461" y="692247"/>
              <a:ext cx="21456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kumimoji="1" lang="ja-JP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正方形/長方形 413">
              <a:extLst>
                <a:ext uri="{FF2B5EF4-FFF2-40B4-BE49-F238E27FC236}">
                  <a16:creationId xmlns:a16="http://schemas.microsoft.com/office/drawing/2014/main" id="{C916B779-D203-B948-8DEA-D25F68654B04}"/>
                </a:ext>
              </a:extLst>
            </p:cNvPr>
            <p:cNvSpPr/>
            <p:nvPr/>
          </p:nvSpPr>
          <p:spPr>
            <a:xfrm rot="16200000">
              <a:off x="1355520" y="1618327"/>
              <a:ext cx="7553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606A1</a:t>
              </a:r>
            </a:p>
            <a:p>
              <a:pPr algn="ctr"/>
              <a:r>
                <a:rPr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</a:t>
              </a:r>
            </a:p>
          </p:txBody>
        </p:sp>
        <p:sp>
          <p:nvSpPr>
            <p:cNvPr id="415" name="正方形/長方形 414">
              <a:extLst>
                <a:ext uri="{FF2B5EF4-FFF2-40B4-BE49-F238E27FC236}">
                  <a16:creationId xmlns:a16="http://schemas.microsoft.com/office/drawing/2014/main" id="{F8D5D552-FF08-1544-9DBE-9367D20045E7}"/>
                </a:ext>
              </a:extLst>
            </p:cNvPr>
            <p:cNvSpPr/>
            <p:nvPr/>
          </p:nvSpPr>
          <p:spPr>
            <a:xfrm rot="16200000">
              <a:off x="1355520" y="910532"/>
              <a:ext cx="7553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201B7</a:t>
              </a:r>
            </a:p>
            <a:p>
              <a:pPr algn="ctr"/>
              <a:r>
                <a:rPr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</a:t>
              </a:r>
            </a:p>
          </p:txBody>
        </p:sp>
        <p:sp>
          <p:nvSpPr>
            <p:cNvPr id="416" name="テキスト ボックス 415">
              <a:extLst>
                <a:ext uri="{FF2B5EF4-FFF2-40B4-BE49-F238E27FC236}">
                  <a16:creationId xmlns:a16="http://schemas.microsoft.com/office/drawing/2014/main" id="{523196E7-BF3E-D14E-B433-4BB66A47C072}"/>
                </a:ext>
              </a:extLst>
            </p:cNvPr>
            <p:cNvSpPr txBox="1"/>
            <p:nvPr/>
          </p:nvSpPr>
          <p:spPr>
            <a:xfrm>
              <a:off x="2046280" y="521741"/>
              <a:ext cx="4948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Day 1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テキスト ボックス 416">
              <a:extLst>
                <a:ext uri="{FF2B5EF4-FFF2-40B4-BE49-F238E27FC236}">
                  <a16:creationId xmlns:a16="http://schemas.microsoft.com/office/drawing/2014/main" id="{3D60C6AC-3651-924C-A3BD-5F3F16F18F76}"/>
                </a:ext>
              </a:extLst>
            </p:cNvPr>
            <p:cNvSpPr txBox="1"/>
            <p:nvPr/>
          </p:nvSpPr>
          <p:spPr>
            <a:xfrm>
              <a:off x="2881116" y="521741"/>
              <a:ext cx="4948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Day 7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テキスト ボックス 417">
              <a:extLst>
                <a:ext uri="{FF2B5EF4-FFF2-40B4-BE49-F238E27FC236}">
                  <a16:creationId xmlns:a16="http://schemas.microsoft.com/office/drawing/2014/main" id="{BA8729DC-219C-A244-8E31-90346989F32C}"/>
                </a:ext>
              </a:extLst>
            </p:cNvPr>
            <p:cNvSpPr txBox="1"/>
            <p:nvPr/>
          </p:nvSpPr>
          <p:spPr>
            <a:xfrm>
              <a:off x="3659505" y="521741"/>
              <a:ext cx="55236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Day 14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テキスト ボックス 418">
              <a:extLst>
                <a:ext uri="{FF2B5EF4-FFF2-40B4-BE49-F238E27FC236}">
                  <a16:creationId xmlns:a16="http://schemas.microsoft.com/office/drawing/2014/main" id="{3552FEC3-6B49-634A-87BD-DAE0608793EA}"/>
                </a:ext>
              </a:extLst>
            </p:cNvPr>
            <p:cNvSpPr txBox="1"/>
            <p:nvPr/>
          </p:nvSpPr>
          <p:spPr>
            <a:xfrm>
              <a:off x="4460472" y="521741"/>
              <a:ext cx="55236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Day 21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テキスト ボックス 419">
              <a:extLst>
                <a:ext uri="{FF2B5EF4-FFF2-40B4-BE49-F238E27FC236}">
                  <a16:creationId xmlns:a16="http://schemas.microsoft.com/office/drawing/2014/main" id="{00D08963-7936-8A44-AFEF-0C4D675B39CF}"/>
                </a:ext>
              </a:extLst>
            </p:cNvPr>
            <p:cNvSpPr txBox="1"/>
            <p:nvPr/>
          </p:nvSpPr>
          <p:spPr>
            <a:xfrm>
              <a:off x="5357690" y="521741"/>
              <a:ext cx="6616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Day 21</a:t>
              </a:r>
              <a:endParaRPr kumimoji="1"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正方形/長方形 420">
              <a:extLst>
                <a:ext uri="{FF2B5EF4-FFF2-40B4-BE49-F238E27FC236}">
                  <a16:creationId xmlns:a16="http://schemas.microsoft.com/office/drawing/2014/main" id="{81376F4F-1A03-7741-81DA-B15009119E05}"/>
                </a:ext>
              </a:extLst>
            </p:cNvPr>
            <p:cNvSpPr/>
            <p:nvPr/>
          </p:nvSpPr>
          <p:spPr>
            <a:xfrm rot="16200000">
              <a:off x="1450807" y="2386008"/>
              <a:ext cx="646331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BMSC-CDs</a:t>
              </a:r>
            </a:p>
          </p:txBody>
        </p:sp>
      </p:grpSp>
      <p:pic>
        <p:nvPicPr>
          <p:cNvPr id="3" name="図 2">
            <a:extLst>
              <a:ext uri="{FF2B5EF4-FFF2-40B4-BE49-F238E27FC236}">
                <a16:creationId xmlns:a16="http://schemas.microsoft.com/office/drawing/2014/main" id="{B2DB94DA-EBC0-C742-954A-448B16B7EE2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670336" y="3059668"/>
            <a:ext cx="6941504" cy="3334262"/>
          </a:xfrm>
          <a:prstGeom prst="rect">
            <a:avLst/>
          </a:prstGeom>
        </p:spPr>
      </p:pic>
      <p:grpSp>
        <p:nvGrpSpPr>
          <p:cNvPr id="674" name="グループ化 673">
            <a:extLst>
              <a:ext uri="{FF2B5EF4-FFF2-40B4-BE49-F238E27FC236}">
                <a16:creationId xmlns:a16="http://schemas.microsoft.com/office/drawing/2014/main" id="{A1B219B8-A0FA-F040-86DF-2205BC1B7212}"/>
              </a:ext>
            </a:extLst>
          </p:cNvPr>
          <p:cNvGrpSpPr/>
          <p:nvPr/>
        </p:nvGrpSpPr>
        <p:grpSpPr>
          <a:xfrm>
            <a:off x="6274624" y="6644793"/>
            <a:ext cx="3274695" cy="5460798"/>
            <a:chOff x="3248025" y="1212850"/>
            <a:chExt cx="3274695" cy="4432300"/>
          </a:xfrm>
        </p:grpSpPr>
        <p:graphicFrame>
          <p:nvGraphicFramePr>
            <p:cNvPr id="675" name="グラフ 674">
              <a:extLst>
                <a:ext uri="{FF2B5EF4-FFF2-40B4-BE49-F238E27FC236}">
                  <a16:creationId xmlns:a16="http://schemas.microsoft.com/office/drawing/2014/main" id="{D44353FD-2D65-E346-AA75-6AAA4B93341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67657530"/>
                </p:ext>
              </p:extLst>
            </p:nvPr>
          </p:nvGraphicFramePr>
          <p:xfrm>
            <a:off x="3248025" y="1212850"/>
            <a:ext cx="3274695" cy="4432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2"/>
            </a:graphicData>
          </a:graphic>
        </p:graphicFrame>
        <p:sp>
          <p:nvSpPr>
            <p:cNvPr id="676" name="テキスト ボックス 675">
              <a:extLst>
                <a:ext uri="{FF2B5EF4-FFF2-40B4-BE49-F238E27FC236}">
                  <a16:creationId xmlns:a16="http://schemas.microsoft.com/office/drawing/2014/main" id="{D576F02A-6C5A-AA48-8667-C45DD2AF0EA3}"/>
                </a:ext>
              </a:extLst>
            </p:cNvPr>
            <p:cNvSpPr txBox="1"/>
            <p:nvPr/>
          </p:nvSpPr>
          <p:spPr>
            <a:xfrm rot="18900000">
              <a:off x="3338467" y="4577565"/>
              <a:ext cx="8681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201B7 </a:t>
              </a:r>
            </a:p>
            <a:p>
              <a:pPr algn="ctr"/>
              <a:r>
                <a:rPr kumimoji="1"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</a:t>
              </a:r>
            </a:p>
          </p:txBody>
        </p:sp>
        <p:sp>
          <p:nvSpPr>
            <p:cNvPr id="677" name="テキスト ボックス 676">
              <a:extLst>
                <a:ext uri="{FF2B5EF4-FFF2-40B4-BE49-F238E27FC236}">
                  <a16:creationId xmlns:a16="http://schemas.microsoft.com/office/drawing/2014/main" id="{76D02FDE-42B9-5D4D-A9C2-26C6C8DC2037}"/>
                </a:ext>
              </a:extLst>
            </p:cNvPr>
            <p:cNvSpPr txBox="1"/>
            <p:nvPr/>
          </p:nvSpPr>
          <p:spPr>
            <a:xfrm rot="18900000">
              <a:off x="3686308" y="4595703"/>
              <a:ext cx="8681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606A1 </a:t>
              </a:r>
            </a:p>
            <a:p>
              <a:pPr algn="ctr"/>
              <a:r>
                <a:rPr kumimoji="1" lang="en-US" altLang="ja-JP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iPS</a:t>
              </a:r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-MSC-CDs</a:t>
              </a:r>
            </a:p>
          </p:txBody>
        </p:sp>
        <p:sp>
          <p:nvSpPr>
            <p:cNvPr id="678" name="テキスト ボックス 677">
              <a:extLst>
                <a:ext uri="{FF2B5EF4-FFF2-40B4-BE49-F238E27FC236}">
                  <a16:creationId xmlns:a16="http://schemas.microsoft.com/office/drawing/2014/main" id="{A3E1C370-B40B-AF4B-99E0-2D592E2C2872}"/>
                </a:ext>
              </a:extLst>
            </p:cNvPr>
            <p:cNvSpPr txBox="1"/>
            <p:nvPr/>
          </p:nvSpPr>
          <p:spPr>
            <a:xfrm rot="18900000">
              <a:off x="4360935" y="4631408"/>
              <a:ext cx="8681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Human</a:t>
              </a:r>
            </a:p>
            <a:p>
              <a:pPr algn="ctr"/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cartilage</a:t>
              </a:r>
            </a:p>
          </p:txBody>
        </p:sp>
        <p:sp>
          <p:nvSpPr>
            <p:cNvPr id="679" name="テキスト ボックス 678">
              <a:extLst>
                <a:ext uri="{FF2B5EF4-FFF2-40B4-BE49-F238E27FC236}">
                  <a16:creationId xmlns:a16="http://schemas.microsoft.com/office/drawing/2014/main" id="{B6BDCC2F-7640-804B-B754-E90BD4073C58}"/>
                </a:ext>
              </a:extLst>
            </p:cNvPr>
            <p:cNvSpPr txBox="1"/>
            <p:nvPr/>
          </p:nvSpPr>
          <p:spPr>
            <a:xfrm rot="18900000">
              <a:off x="4056134" y="4685632"/>
              <a:ext cx="86813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dirty="0">
                  <a:latin typeface="Arial" panose="020B0604020202020204" pitchFamily="34" charset="0"/>
                  <a:cs typeface="Arial" panose="020B0604020202020204" pitchFamily="34" charset="0"/>
                </a:rPr>
                <a:t>BMSC-CDs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905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CEC8F7F-1549-A945-A8F8-E6DAE4522B58}"/>
              </a:ext>
            </a:extLst>
          </p:cNvPr>
          <p:cNvSpPr txBox="1"/>
          <p:nvPr/>
        </p:nvSpPr>
        <p:spPr>
          <a:xfrm rot="16200000">
            <a:off x="1114086" y="3187642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900" dirty="0">
                <a:latin typeface="Arial" panose="020B0604020202020204" pitchFamily="34" charset="0"/>
                <a:cs typeface="Arial" panose="020B0604020202020204" pitchFamily="34" charset="0"/>
              </a:rPr>
              <a:t>Human Cartilage</a:t>
            </a:r>
            <a:endParaRPr kumimoji="1" lang="ja-JP" altLang="en-US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B942D030-A852-5941-AAA5-7BD1057AA1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910731"/>
              </p:ext>
            </p:extLst>
          </p:nvPr>
        </p:nvGraphicFramePr>
        <p:xfrm>
          <a:off x="1757740" y="2393617"/>
          <a:ext cx="2068463" cy="2068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D7113276-F4DF-4347-9EAD-5287113CB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066368"/>
              </p:ext>
            </p:extLst>
          </p:nvPr>
        </p:nvGraphicFramePr>
        <p:xfrm>
          <a:off x="3878109" y="2394313"/>
          <a:ext cx="2068463" cy="2068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EEF1B4D-AC15-4644-B67D-DEBCFE3C74B1}"/>
              </a:ext>
            </a:extLst>
          </p:cNvPr>
          <p:cNvSpPr txBox="1"/>
          <p:nvPr/>
        </p:nvSpPr>
        <p:spPr>
          <a:xfrm>
            <a:off x="2146411" y="4386616"/>
            <a:ext cx="1494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201B7 </a:t>
            </a:r>
            <a:r>
              <a:rPr kumimoji="1" lang="en-US" altLang="ja-JP" sz="800" dirty="0" err="1">
                <a:latin typeface="Arial" panose="020B0604020202020204" pitchFamily="34" charset="0"/>
                <a:cs typeface="Arial" panose="020B0604020202020204" pitchFamily="34" charset="0"/>
              </a:rPr>
              <a:t>iPS</a:t>
            </a:r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-MSC-CDs Day21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383513B-E47B-E949-8C94-0BFE6BF40208}"/>
              </a:ext>
            </a:extLst>
          </p:cNvPr>
          <p:cNvSpPr txBox="1"/>
          <p:nvPr/>
        </p:nvSpPr>
        <p:spPr>
          <a:xfrm>
            <a:off x="4227269" y="4381822"/>
            <a:ext cx="1494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606A1 </a:t>
            </a:r>
            <a:r>
              <a:rPr kumimoji="1" lang="en-US" altLang="ja-JP" sz="800" dirty="0" err="1">
                <a:latin typeface="Arial" panose="020B0604020202020204" pitchFamily="34" charset="0"/>
                <a:cs typeface="Arial" panose="020B0604020202020204" pitchFamily="34" charset="0"/>
              </a:rPr>
              <a:t>iPS</a:t>
            </a:r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-MSC-CDs Day21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E422E4D-4218-5D4A-9A8C-7DC77154B8C4}"/>
              </a:ext>
            </a:extLst>
          </p:cNvPr>
          <p:cNvSpPr txBox="1"/>
          <p:nvPr/>
        </p:nvSpPr>
        <p:spPr>
          <a:xfrm>
            <a:off x="1384033" y="2040181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A</a:t>
            </a:r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D2EF8CA-12C8-F348-B49D-D97F3EAC3D14}"/>
              </a:ext>
            </a:extLst>
          </p:cNvPr>
          <p:cNvSpPr txBox="1"/>
          <p:nvPr/>
        </p:nvSpPr>
        <p:spPr>
          <a:xfrm>
            <a:off x="5952345" y="2040181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C</a:t>
            </a:r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8E9FE14-A5D5-9C41-B37C-C5DD84B79C32}"/>
              </a:ext>
            </a:extLst>
          </p:cNvPr>
          <p:cNvSpPr txBox="1"/>
          <p:nvPr/>
        </p:nvSpPr>
        <p:spPr>
          <a:xfrm>
            <a:off x="68967" y="0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5</a:t>
            </a:r>
            <a:endParaRPr kumimoji="1" lang="ja-JP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グラフ 25">
            <a:extLst>
              <a:ext uri="{FF2B5EF4-FFF2-40B4-BE49-F238E27FC236}">
                <a16:creationId xmlns:a16="http://schemas.microsoft.com/office/drawing/2014/main" id="{BFAB9C01-8453-E745-BCC1-F08F497829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441045"/>
              </p:ext>
            </p:extLst>
          </p:nvPr>
        </p:nvGraphicFramePr>
        <p:xfrm>
          <a:off x="6026084" y="2394000"/>
          <a:ext cx="2070000" cy="207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B8BD563-FAAF-7443-BE32-68E8B7138A58}"/>
              </a:ext>
            </a:extLst>
          </p:cNvPr>
          <p:cNvSpPr txBox="1"/>
          <p:nvPr/>
        </p:nvSpPr>
        <p:spPr>
          <a:xfrm>
            <a:off x="3692802" y="2040181"/>
            <a:ext cx="37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 B</a:t>
            </a:r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7BBD506-A2CD-634B-A516-07C7ABE0C3BF}"/>
              </a:ext>
            </a:extLst>
          </p:cNvPr>
          <p:cNvSpPr txBox="1"/>
          <p:nvPr/>
        </p:nvSpPr>
        <p:spPr>
          <a:xfrm>
            <a:off x="6692134" y="4381822"/>
            <a:ext cx="104067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BMSC-CDs Day21</a:t>
            </a:r>
            <a:endParaRPr kumimoji="1" lang="ja-JP" alt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155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D60957-B968-D64F-A65B-B39B5D7ACE03}"/>
              </a:ext>
            </a:extLst>
          </p:cNvPr>
          <p:cNvSpPr txBox="1"/>
          <p:nvPr/>
        </p:nvSpPr>
        <p:spPr>
          <a:xfrm>
            <a:off x="0" y="0"/>
            <a:ext cx="849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Table 1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A8230A4-1DE5-5549-8EB7-32127E8688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49" t="2019" r="4203" b="2990"/>
          <a:stretch/>
        </p:blipFill>
        <p:spPr>
          <a:xfrm>
            <a:off x="49626" y="1673086"/>
            <a:ext cx="9044747" cy="351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73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4020</TotalTime>
  <Words>422</Words>
  <Application>Microsoft Macintosh PowerPoint</Application>
  <PresentationFormat>画面に合わせる (4:3)</PresentationFormat>
  <Paragraphs>293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ＭＳ Ｐゴシック</vt:lpstr>
      <vt:lpstr>MS Sans Serif Regular</vt:lpstr>
      <vt:lpstr>游ゴシック</vt:lpstr>
      <vt:lpstr>Arial</vt:lpstr>
      <vt:lpstr>Calibri</vt:lpstr>
      <vt:lpstr>Calibri Light</vt:lpstr>
      <vt:lpstr>Palatino Linotype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Hisatoshi Hanamatsu</dc:creator>
  <cp:lastModifiedBy>花松久寿</cp:lastModifiedBy>
  <cp:revision>111</cp:revision>
  <cp:lastPrinted>2020-10-06T00:51:12Z</cp:lastPrinted>
  <dcterms:created xsi:type="dcterms:W3CDTF">2020-10-05T11:15:15Z</dcterms:created>
  <dcterms:modified xsi:type="dcterms:W3CDTF">2020-11-22T13:41:38Z</dcterms:modified>
</cp:coreProperties>
</file>