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97"/>
    <p:restoredTop sz="91994"/>
  </p:normalViewPr>
  <p:slideViewPr>
    <p:cSldViewPr snapToGrid="0" snapToObjects="1" showGuides="1">
      <p:cViewPr>
        <p:scale>
          <a:sx n="170" d="100"/>
          <a:sy n="170" d="100"/>
        </p:scale>
        <p:origin x="192" y="-72"/>
      </p:cViewPr>
      <p:guideLst>
        <p:guide orient="horz" pos="213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hanamatsuhisatoshi\Dropbox\&#24464;&#20808;&#29983;\&#35542;&#25991;&#12424;&#12358;\Table\Table(4&#12388;&#32048;&#32990;&#12510;&#12488;&#12513;)&#25913;&#8722;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hanamatsuhisatoshi\Dropbox\&#24464;&#20808;&#29983;\&#35542;&#25991;&#12424;&#12358;\Table\Table(4&#12388;&#32048;&#32990;&#12510;&#12488;&#12513;)&#25913;&#8722;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hanamatsuhisatoshi\Dropbox\&#24464;&#20808;&#29983;\&#35542;&#25991;&#12424;&#12358;\Table\Table(4&#12388;&#32048;&#32990;&#12510;&#12488;&#12513;)&#25913;&#8722;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\hanamatsuhisatoshi\Dropbox\&#24464;&#20808;&#29983;\&#35542;&#25991;&#12424;&#12358;\Table\Table(4&#12388;&#32048;&#32990;&#12510;&#12488;&#12513;)&#25913;&#8722;3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hanamatsuhisatoshi/Dropbox/&#24464;&#20808;&#29983;/&#35542;&#25991;&#12424;&#12358;/Table/Table(4&#12388;&#32048;&#32990;&#12510;&#12488;&#12513;)&#25913;&#8722;5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hanamatsuhisatoshi/Dropbox/&#24464;&#20808;&#29983;/&#35542;&#25991;&#12424;&#12358;/Table/Table(4&#12388;&#32048;&#32990;&#12510;&#12488;&#12513;)&#25913;&#8722;5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hanamatsuhisatoshi/Dropbox/&#24464;&#20808;&#29983;/&#35542;&#25991;&#12424;&#12358;/Table/Table(4&#12388;&#32048;&#32990;&#12510;&#12488;&#12513;)&#25913;&#8722;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'Sheet2 (2)'!$I$30</c:f>
              <c:strCache>
                <c:ptCount val="1"/>
                <c:pt idx="0">
                  <c:v>Day1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23738329197036717"/>
                  <c:y val="6.390365062666524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ja-JP"/>
                </a:p>
              </c:txPr>
            </c:trendlineLbl>
          </c:trendline>
          <c:xVal>
            <c:numRef>
              <c:f>'Sheet2 (2)'!$E$31:$E$51</c:f>
              <c:numCache>
                <c:formatCode>0.00%</c:formatCode>
                <c:ptCount val="21"/>
                <c:pt idx="0">
                  <c:v>3.2989100997871751E-2</c:v>
                </c:pt>
                <c:pt idx="1">
                  <c:v>6.7893616356160908E-3</c:v>
                </c:pt>
                <c:pt idx="2">
                  <c:v>1.7506395950139964E-2</c:v>
                </c:pt>
                <c:pt idx="3">
                  <c:v>0.71564729323923226</c:v>
                </c:pt>
                <c:pt idx="4">
                  <c:v>8.3674723554889627E-2</c:v>
                </c:pt>
                <c:pt idx="5">
                  <c:v>7.8697750505123849E-3</c:v>
                </c:pt>
                <c:pt idx="6">
                  <c:v>0</c:v>
                </c:pt>
                <c:pt idx="7">
                  <c:v>4.1111922140102475E-3</c:v>
                </c:pt>
                <c:pt idx="8">
                  <c:v>0</c:v>
                </c:pt>
                <c:pt idx="9">
                  <c:v>2.3380012034564142E-2</c:v>
                </c:pt>
                <c:pt idx="10">
                  <c:v>7.9505033277036757E-2</c:v>
                </c:pt>
                <c:pt idx="11">
                  <c:v>0</c:v>
                </c:pt>
                <c:pt idx="12">
                  <c:v>1.3494135542123835E-3</c:v>
                </c:pt>
                <c:pt idx="13">
                  <c:v>3.7645396849571152E-3</c:v>
                </c:pt>
                <c:pt idx="14">
                  <c:v>0</c:v>
                </c:pt>
                <c:pt idx="15">
                  <c:v>0</c:v>
                </c:pt>
                <c:pt idx="16">
                  <c:v>3.7525817056660114E-3</c:v>
                </c:pt>
                <c:pt idx="17">
                  <c:v>7.8460312402811351E-3</c:v>
                </c:pt>
                <c:pt idx="18">
                  <c:v>1.1814545861010268E-2</c:v>
                </c:pt>
                <c:pt idx="19">
                  <c:v>0</c:v>
                </c:pt>
                <c:pt idx="20">
                  <c:v>0</c:v>
                </c:pt>
              </c:numCache>
            </c:numRef>
          </c:xVal>
          <c:yVal>
            <c:numRef>
              <c:f>'Sheet2 (2)'!$I$31:$I$51</c:f>
              <c:numCache>
                <c:formatCode>0.00%</c:formatCode>
                <c:ptCount val="21"/>
                <c:pt idx="0">
                  <c:v>3.0891989903700918E-2</c:v>
                </c:pt>
                <c:pt idx="1">
                  <c:v>2.78943989850992E-3</c:v>
                </c:pt>
                <c:pt idx="2">
                  <c:v>2.3568109891410203E-2</c:v>
                </c:pt>
                <c:pt idx="3">
                  <c:v>0.60409024343543971</c:v>
                </c:pt>
                <c:pt idx="4">
                  <c:v>0.11140016231587208</c:v>
                </c:pt>
                <c:pt idx="5">
                  <c:v>1.0238830053031148E-2</c:v>
                </c:pt>
                <c:pt idx="6">
                  <c:v>0</c:v>
                </c:pt>
                <c:pt idx="7">
                  <c:v>1.4842552513964206E-2</c:v>
                </c:pt>
                <c:pt idx="8">
                  <c:v>6.3368312458942765E-4</c:v>
                </c:pt>
                <c:pt idx="9">
                  <c:v>3.9357648675437749E-2</c:v>
                </c:pt>
                <c:pt idx="10">
                  <c:v>0.11597837495084448</c:v>
                </c:pt>
                <c:pt idx="11">
                  <c:v>0</c:v>
                </c:pt>
                <c:pt idx="12">
                  <c:v>2.3538311354600458E-3</c:v>
                </c:pt>
                <c:pt idx="13">
                  <c:v>5.2688784477918811E-3</c:v>
                </c:pt>
                <c:pt idx="14">
                  <c:v>4.8902770506201274E-4</c:v>
                </c:pt>
                <c:pt idx="15">
                  <c:v>0</c:v>
                </c:pt>
                <c:pt idx="16">
                  <c:v>6.4100603226059536E-3</c:v>
                </c:pt>
                <c:pt idx="17">
                  <c:v>1.4543387033500646E-2</c:v>
                </c:pt>
                <c:pt idx="18">
                  <c:v>1.6493731368476584E-2</c:v>
                </c:pt>
                <c:pt idx="19">
                  <c:v>0</c:v>
                </c:pt>
                <c:pt idx="20">
                  <c:v>6.5004922430316684E-4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195-DA4A-A34F-DD4A267A5B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1657983"/>
        <c:axId val="296845887"/>
      </c:scatterChart>
      <c:valAx>
        <c:axId val="5416579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296845887"/>
        <c:crosses val="autoZero"/>
        <c:crossBetween val="midCat"/>
      </c:valAx>
      <c:valAx>
        <c:axId val="2968458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4165798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'Sheet2 (2)'!$J$30</c:f>
              <c:strCache>
                <c:ptCount val="1"/>
                <c:pt idx="0">
                  <c:v>Day7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27360811988387268"/>
                  <c:y val="5.1014157723085353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ja-JP"/>
                </a:p>
              </c:txPr>
            </c:trendlineLbl>
          </c:trendline>
          <c:xVal>
            <c:numRef>
              <c:f>'Sheet2 (2)'!$F$31:$F$51</c:f>
              <c:numCache>
                <c:formatCode>0.00%</c:formatCode>
                <c:ptCount val="21"/>
                <c:pt idx="0">
                  <c:v>2.965824119590546E-2</c:v>
                </c:pt>
                <c:pt idx="1">
                  <c:v>2.4075071151548548E-2</c:v>
                </c:pt>
                <c:pt idx="2">
                  <c:v>4.7511878591082165E-3</c:v>
                </c:pt>
                <c:pt idx="3">
                  <c:v>0.24480060696870065</c:v>
                </c:pt>
                <c:pt idx="4">
                  <c:v>0.45443131382997903</c:v>
                </c:pt>
                <c:pt idx="5">
                  <c:v>0</c:v>
                </c:pt>
                <c:pt idx="6">
                  <c:v>0</c:v>
                </c:pt>
                <c:pt idx="7">
                  <c:v>3.5182858816389701E-3</c:v>
                </c:pt>
                <c:pt idx="8">
                  <c:v>0</c:v>
                </c:pt>
                <c:pt idx="9">
                  <c:v>5.8581828606299839E-2</c:v>
                </c:pt>
                <c:pt idx="10">
                  <c:v>0.12577078413667606</c:v>
                </c:pt>
                <c:pt idx="11">
                  <c:v>0</c:v>
                </c:pt>
                <c:pt idx="12">
                  <c:v>3.0206551030156959E-3</c:v>
                </c:pt>
                <c:pt idx="13">
                  <c:v>3.3956173781862766E-3</c:v>
                </c:pt>
                <c:pt idx="14">
                  <c:v>1.7626214690438027E-3</c:v>
                </c:pt>
                <c:pt idx="15">
                  <c:v>1.129596863658695E-3</c:v>
                </c:pt>
                <c:pt idx="16">
                  <c:v>2.3271080619734201E-2</c:v>
                </c:pt>
                <c:pt idx="17">
                  <c:v>5.5972299127067006E-3</c:v>
                </c:pt>
                <c:pt idx="18">
                  <c:v>1.1477987689972619E-2</c:v>
                </c:pt>
                <c:pt idx="19">
                  <c:v>3.6610928013282459E-3</c:v>
                </c:pt>
                <c:pt idx="20">
                  <c:v>1.0967985324970518E-3</c:v>
                </c:pt>
              </c:numCache>
            </c:numRef>
          </c:xVal>
          <c:yVal>
            <c:numRef>
              <c:f>'Sheet2 (2)'!$J$31:$J$51</c:f>
              <c:numCache>
                <c:formatCode>0.00%</c:formatCode>
                <c:ptCount val="21"/>
                <c:pt idx="0">
                  <c:v>2.7043740494390376E-2</c:v>
                </c:pt>
                <c:pt idx="1">
                  <c:v>2.9753570196403106E-2</c:v>
                </c:pt>
                <c:pt idx="2">
                  <c:v>4.7581882316181569E-3</c:v>
                </c:pt>
                <c:pt idx="3">
                  <c:v>0.29449400069516157</c:v>
                </c:pt>
                <c:pt idx="4">
                  <c:v>0.39892363212823323</c:v>
                </c:pt>
                <c:pt idx="5">
                  <c:v>1.9205351175719393E-3</c:v>
                </c:pt>
                <c:pt idx="6">
                  <c:v>0</c:v>
                </c:pt>
                <c:pt idx="7">
                  <c:v>2.5258439970133567E-3</c:v>
                </c:pt>
                <c:pt idx="8">
                  <c:v>7.2739521890792947E-4</c:v>
                </c:pt>
                <c:pt idx="9">
                  <c:v>6.8468649945168311E-2</c:v>
                </c:pt>
                <c:pt idx="10">
                  <c:v>0.12161041074084222</c:v>
                </c:pt>
                <c:pt idx="11">
                  <c:v>0</c:v>
                </c:pt>
                <c:pt idx="12">
                  <c:v>2.3984293124768926E-3</c:v>
                </c:pt>
                <c:pt idx="13">
                  <c:v>2.5183657239664582E-3</c:v>
                </c:pt>
                <c:pt idx="14">
                  <c:v>1.0571660467095147E-3</c:v>
                </c:pt>
                <c:pt idx="15">
                  <c:v>1.161478159711392E-3</c:v>
                </c:pt>
                <c:pt idx="16">
                  <c:v>2.3077948845214025E-2</c:v>
                </c:pt>
                <c:pt idx="17">
                  <c:v>4.9723249851998386E-3</c:v>
                </c:pt>
                <c:pt idx="18">
                  <c:v>1.1300904493277301E-2</c:v>
                </c:pt>
                <c:pt idx="19">
                  <c:v>2.6499515234593238E-3</c:v>
                </c:pt>
                <c:pt idx="20">
                  <c:v>6.3746414467491226E-4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638-124D-A3D2-C9E1AFEAB6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1657983"/>
        <c:axId val="296845887"/>
      </c:scatterChart>
      <c:valAx>
        <c:axId val="5416579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296845887"/>
        <c:crosses val="autoZero"/>
        <c:crossBetween val="midCat"/>
      </c:valAx>
      <c:valAx>
        <c:axId val="2968458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4165798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'Sheet2 (2)'!$K$30</c:f>
              <c:strCache>
                <c:ptCount val="1"/>
                <c:pt idx="0">
                  <c:v>Day14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27234340141542113"/>
                  <c:y val="1.3049526696295494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ja-JP"/>
                </a:p>
              </c:txPr>
            </c:trendlineLbl>
          </c:trendline>
          <c:xVal>
            <c:numRef>
              <c:f>'Sheet2 (2)'!$G$31:$G$51</c:f>
              <c:numCache>
                <c:formatCode>0.00%</c:formatCode>
                <c:ptCount val="21"/>
                <c:pt idx="0">
                  <c:v>1.4112659635729224E-2</c:v>
                </c:pt>
                <c:pt idx="1">
                  <c:v>3.472761182565598E-2</c:v>
                </c:pt>
                <c:pt idx="2">
                  <c:v>2.3221797198609128E-3</c:v>
                </c:pt>
                <c:pt idx="3">
                  <c:v>8.9077405688362254E-2</c:v>
                </c:pt>
                <c:pt idx="4">
                  <c:v>0.53412478213386305</c:v>
                </c:pt>
                <c:pt idx="5">
                  <c:v>8.5064301408420868E-3</c:v>
                </c:pt>
                <c:pt idx="6">
                  <c:v>0</c:v>
                </c:pt>
                <c:pt idx="7">
                  <c:v>3.2363052952806611E-3</c:v>
                </c:pt>
                <c:pt idx="8">
                  <c:v>0</c:v>
                </c:pt>
                <c:pt idx="9">
                  <c:v>3.9993802773092051E-2</c:v>
                </c:pt>
                <c:pt idx="10">
                  <c:v>0.14549897571206538</c:v>
                </c:pt>
                <c:pt idx="11">
                  <c:v>0</c:v>
                </c:pt>
                <c:pt idx="12">
                  <c:v>2.0889474383688445E-3</c:v>
                </c:pt>
                <c:pt idx="13">
                  <c:v>1.0487402553941312E-3</c:v>
                </c:pt>
                <c:pt idx="14">
                  <c:v>7.7078381039353046E-3</c:v>
                </c:pt>
                <c:pt idx="15">
                  <c:v>1.7178753963623607E-3</c:v>
                </c:pt>
                <c:pt idx="16">
                  <c:v>8.1739257895653422E-2</c:v>
                </c:pt>
                <c:pt idx="17">
                  <c:v>5.6673742618349827E-3</c:v>
                </c:pt>
                <c:pt idx="18">
                  <c:v>9.5790144079114532E-3</c:v>
                </c:pt>
                <c:pt idx="19">
                  <c:v>1.8122600027965074E-2</c:v>
                </c:pt>
                <c:pt idx="20">
                  <c:v>7.2819928782289693E-4</c:v>
                </c:pt>
              </c:numCache>
            </c:numRef>
          </c:xVal>
          <c:yVal>
            <c:numRef>
              <c:f>'Sheet2 (2)'!$K$31:$K$51</c:f>
              <c:numCache>
                <c:formatCode>0.00%</c:formatCode>
                <c:ptCount val="21"/>
                <c:pt idx="0">
                  <c:v>1.7660455163385696E-2</c:v>
                </c:pt>
                <c:pt idx="1">
                  <c:v>5.939620852563858E-2</c:v>
                </c:pt>
                <c:pt idx="2">
                  <c:v>6.7121893793659574E-3</c:v>
                </c:pt>
                <c:pt idx="3">
                  <c:v>0.11903794731417221</c:v>
                </c:pt>
                <c:pt idx="4">
                  <c:v>0.46417488459478845</c:v>
                </c:pt>
                <c:pt idx="5">
                  <c:v>1.0912090645440664E-2</c:v>
                </c:pt>
                <c:pt idx="6">
                  <c:v>0</c:v>
                </c:pt>
                <c:pt idx="7">
                  <c:v>1.697404743589975E-3</c:v>
                </c:pt>
                <c:pt idx="8">
                  <c:v>3.1168106216998911E-4</c:v>
                </c:pt>
                <c:pt idx="9">
                  <c:v>4.3491320345781133E-2</c:v>
                </c:pt>
                <c:pt idx="10">
                  <c:v>0.1491925405102833</c:v>
                </c:pt>
                <c:pt idx="11">
                  <c:v>0</c:v>
                </c:pt>
                <c:pt idx="12">
                  <c:v>1.7908059672271616E-3</c:v>
                </c:pt>
                <c:pt idx="13">
                  <c:v>1.4847943823991106E-3</c:v>
                </c:pt>
                <c:pt idx="14">
                  <c:v>6.3112890320654678E-3</c:v>
                </c:pt>
                <c:pt idx="15">
                  <c:v>1.6343381928700786E-3</c:v>
                </c:pt>
                <c:pt idx="16">
                  <c:v>8.5169172029855189E-2</c:v>
                </c:pt>
                <c:pt idx="17">
                  <c:v>5.0972148924558766E-3</c:v>
                </c:pt>
                <c:pt idx="18">
                  <c:v>8.9982453480401004E-3</c:v>
                </c:pt>
                <c:pt idx="19">
                  <c:v>1.6652708140057294E-2</c:v>
                </c:pt>
                <c:pt idx="20">
                  <c:v>2.7470973041386675E-4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D73-5C41-83B6-274F202290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1657983"/>
        <c:axId val="296845887"/>
      </c:scatterChart>
      <c:valAx>
        <c:axId val="5416579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296845887"/>
        <c:crosses val="autoZero"/>
        <c:crossBetween val="midCat"/>
      </c:valAx>
      <c:valAx>
        <c:axId val="2968458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4165798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'Sheet2 (2)'!$L$30</c:f>
              <c:strCache>
                <c:ptCount val="1"/>
                <c:pt idx="0">
                  <c:v>Day21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-0.17055388247499534"/>
                  <c:y val="5.7532399317924941E-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6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ja-JP"/>
                </a:p>
              </c:txPr>
            </c:trendlineLbl>
          </c:trendline>
          <c:xVal>
            <c:numRef>
              <c:f>'Sheet2 (2)'!$H$31:$H$51</c:f>
              <c:numCache>
                <c:formatCode>0.00%</c:formatCode>
                <c:ptCount val="21"/>
                <c:pt idx="0">
                  <c:v>1.0469906491318473E-2</c:v>
                </c:pt>
                <c:pt idx="1">
                  <c:v>2.5118878109978125E-2</c:v>
                </c:pt>
                <c:pt idx="2">
                  <c:v>4.0361454100302525E-3</c:v>
                </c:pt>
                <c:pt idx="3">
                  <c:v>0.10305815048760057</c:v>
                </c:pt>
                <c:pt idx="4">
                  <c:v>0.57656483019308935</c:v>
                </c:pt>
                <c:pt idx="5">
                  <c:v>7.902945942984442E-3</c:v>
                </c:pt>
                <c:pt idx="6">
                  <c:v>0</c:v>
                </c:pt>
                <c:pt idx="7">
                  <c:v>3.1825198011302871E-3</c:v>
                </c:pt>
                <c:pt idx="8">
                  <c:v>0</c:v>
                </c:pt>
                <c:pt idx="9">
                  <c:v>4.0343317016891873E-2</c:v>
                </c:pt>
                <c:pt idx="10">
                  <c:v>0.14956580678292078</c:v>
                </c:pt>
                <c:pt idx="11">
                  <c:v>0</c:v>
                </c:pt>
                <c:pt idx="12">
                  <c:v>2.0468563012500844E-3</c:v>
                </c:pt>
                <c:pt idx="13">
                  <c:v>3.1622748338747684E-4</c:v>
                </c:pt>
                <c:pt idx="14">
                  <c:v>2.965903299508417E-3</c:v>
                </c:pt>
                <c:pt idx="15">
                  <c:v>1.9327156700153078E-3</c:v>
                </c:pt>
                <c:pt idx="16">
                  <c:v>4.8192343918088035E-2</c:v>
                </c:pt>
                <c:pt idx="17">
                  <c:v>4.6189176901486528E-3</c:v>
                </c:pt>
                <c:pt idx="18">
                  <c:v>7.0840066607857155E-3</c:v>
                </c:pt>
                <c:pt idx="19">
                  <c:v>1.2600528740872025E-2</c:v>
                </c:pt>
                <c:pt idx="20">
                  <c:v>0</c:v>
                </c:pt>
              </c:numCache>
            </c:numRef>
          </c:xVal>
          <c:yVal>
            <c:numRef>
              <c:f>'Sheet2 (2)'!$L$31:$L$51</c:f>
              <c:numCache>
                <c:formatCode>0.00%</c:formatCode>
                <c:ptCount val="21"/>
                <c:pt idx="0">
                  <c:v>1.8166407348596376E-2</c:v>
                </c:pt>
                <c:pt idx="1">
                  <c:v>6.2966679539471243E-2</c:v>
                </c:pt>
                <c:pt idx="2">
                  <c:v>4.8878486252178187E-3</c:v>
                </c:pt>
                <c:pt idx="3">
                  <c:v>0.15168365460478159</c:v>
                </c:pt>
                <c:pt idx="4">
                  <c:v>0.43681429104658953</c:v>
                </c:pt>
                <c:pt idx="5">
                  <c:v>8.5876990210145242E-3</c:v>
                </c:pt>
                <c:pt idx="6">
                  <c:v>0</c:v>
                </c:pt>
                <c:pt idx="7">
                  <c:v>1.9471979330952143E-3</c:v>
                </c:pt>
                <c:pt idx="8">
                  <c:v>5.8744051665564703E-4</c:v>
                </c:pt>
                <c:pt idx="9">
                  <c:v>3.4803002674169567E-2</c:v>
                </c:pt>
                <c:pt idx="10">
                  <c:v>0.15948490871025667</c:v>
                </c:pt>
                <c:pt idx="11">
                  <c:v>0</c:v>
                </c:pt>
                <c:pt idx="12">
                  <c:v>1.7514114317539961E-3</c:v>
                </c:pt>
                <c:pt idx="13">
                  <c:v>9.9696547621586041E-4</c:v>
                </c:pt>
                <c:pt idx="14">
                  <c:v>3.78017056554411E-3</c:v>
                </c:pt>
                <c:pt idx="15">
                  <c:v>1.6554138289914483E-3</c:v>
                </c:pt>
                <c:pt idx="16">
                  <c:v>8.0738260868414485E-2</c:v>
                </c:pt>
                <c:pt idx="17">
                  <c:v>5.0881927390124624E-3</c:v>
                </c:pt>
                <c:pt idx="18">
                  <c:v>9.8035389185196359E-3</c:v>
                </c:pt>
                <c:pt idx="19">
                  <c:v>1.5204175536951454E-2</c:v>
                </c:pt>
                <c:pt idx="20">
                  <c:v>1.0527406147481106E-3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660-4440-8438-8F0EB938EBC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1657983"/>
        <c:axId val="296845887"/>
      </c:scatterChart>
      <c:valAx>
        <c:axId val="5416579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296845887"/>
        <c:crosses val="autoZero"/>
        <c:crossBetween val="midCat"/>
      </c:valAx>
      <c:valAx>
        <c:axId val="29684588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ja-JP"/>
          </a:p>
        </c:txPr>
        <c:crossAx val="541657983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600">
          <a:latin typeface="Times New Roman" panose="02020603050405020304" pitchFamily="18" charset="0"/>
          <a:cs typeface="Times New Roman" panose="02020603050405020304" pitchFamily="18" charset="0"/>
        </a:defRPr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xVal>
            <c:numRef>
              <c:f>'Revision Table1 (2)'!$E$29:$H$29</c:f>
              <c:numCache>
                <c:formatCode>0_);[Red]\(0\)</c:formatCode>
                <c:ptCount val="4"/>
                <c:pt idx="0">
                  <c:v>1</c:v>
                </c:pt>
                <c:pt idx="1">
                  <c:v>7</c:v>
                </c:pt>
                <c:pt idx="2">
                  <c:v>14</c:v>
                </c:pt>
                <c:pt idx="3">
                  <c:v>21</c:v>
                </c:pt>
              </c:numCache>
            </c:numRef>
          </c:xVal>
          <c:yVal>
            <c:numRef>
              <c:f>'Revision Table1 (2)'!$E$36:$H$36</c:f>
              <c:numCache>
                <c:formatCode>0.00%</c:formatCode>
                <c:ptCount val="4"/>
                <c:pt idx="0">
                  <c:v>0.71378684002195791</c:v>
                </c:pt>
                <c:pt idx="1">
                  <c:v>0.24480060696870065</c:v>
                </c:pt>
                <c:pt idx="2">
                  <c:v>8.9077405688362254E-2</c:v>
                </c:pt>
                <c:pt idx="3">
                  <c:v>0.10305815048760057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FE9-604C-B34B-ACB19161ED66}"/>
            </c:ext>
          </c:extLst>
        </c:ser>
        <c:ser>
          <c:idx val="2"/>
          <c:order val="1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'Revision Table1 (2)'!$I$29:$L$29</c:f>
              <c:numCache>
                <c:formatCode>0_);[Red]\(0\)</c:formatCode>
                <c:ptCount val="4"/>
                <c:pt idx="0">
                  <c:v>1</c:v>
                </c:pt>
                <c:pt idx="1">
                  <c:v>7</c:v>
                </c:pt>
                <c:pt idx="2">
                  <c:v>14</c:v>
                </c:pt>
                <c:pt idx="3">
                  <c:v>21</c:v>
                </c:pt>
              </c:numCache>
            </c:numRef>
          </c:xVal>
          <c:yVal>
            <c:numRef>
              <c:f>'Revision Table1 (2)'!$I$36:$L$36</c:f>
              <c:numCache>
                <c:formatCode>0.00%</c:formatCode>
                <c:ptCount val="4"/>
                <c:pt idx="0">
                  <c:v>0.60133413850412865</c:v>
                </c:pt>
                <c:pt idx="1">
                  <c:v>0.29449400069516157</c:v>
                </c:pt>
                <c:pt idx="2">
                  <c:v>0.11903794731417221</c:v>
                </c:pt>
                <c:pt idx="3">
                  <c:v>0.15168365460478159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FE9-604C-B34B-ACB19161ED66}"/>
            </c:ext>
          </c:extLst>
        </c:ser>
        <c:ser>
          <c:idx val="3"/>
          <c:order val="2"/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5"/>
          </c:marker>
          <c:xVal>
            <c:numRef>
              <c:f>'Revision Table1 (2)'!$M$29:$P$29</c:f>
              <c:numCache>
                <c:formatCode>0_);[Red]\(0\)</c:formatCode>
                <c:ptCount val="4"/>
                <c:pt idx="0">
                  <c:v>1</c:v>
                </c:pt>
                <c:pt idx="1">
                  <c:v>7</c:v>
                </c:pt>
                <c:pt idx="2">
                  <c:v>14</c:v>
                </c:pt>
                <c:pt idx="3">
                  <c:v>21</c:v>
                </c:pt>
              </c:numCache>
            </c:numRef>
          </c:xVal>
          <c:yVal>
            <c:numRef>
              <c:f>'Revision Table1 (2)'!$M$36:$P$36</c:f>
              <c:numCache>
                <c:formatCode>0.00%</c:formatCode>
                <c:ptCount val="4"/>
                <c:pt idx="0">
                  <c:v>0.32202437957234914</c:v>
                </c:pt>
                <c:pt idx="1">
                  <c:v>0.23920234829649206</c:v>
                </c:pt>
                <c:pt idx="2">
                  <c:v>0.1092383336641911</c:v>
                </c:pt>
                <c:pt idx="3">
                  <c:v>0.10577996817478057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FE9-604C-B34B-ACB19161ED66}"/>
            </c:ext>
          </c:extLst>
        </c:ser>
        <c:ser>
          <c:idx val="0"/>
          <c:order val="3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0"/>
            <c:marker>
              <c:spPr>
                <a:solidFill>
                  <a:srgbClr val="FF00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2FE9-604C-B34B-ACB19161ED66}"/>
              </c:ext>
            </c:extLst>
          </c:dPt>
          <c:xVal>
            <c:numRef>
              <c:f>'Revision Table1 (2)'!$Q$29</c:f>
              <c:numCache>
                <c:formatCode>0_);[Red]\(0\)</c:formatCode>
                <c:ptCount val="1"/>
                <c:pt idx="0">
                  <c:v>21</c:v>
                </c:pt>
              </c:numCache>
            </c:numRef>
          </c:xVal>
          <c:yVal>
            <c:numRef>
              <c:f>'Revision Table1 (2)'!$Q$36</c:f>
              <c:numCache>
                <c:formatCode>0.00%</c:formatCode>
                <c:ptCount val="1"/>
                <c:pt idx="0">
                  <c:v>0.14517308442795337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FE9-604C-B34B-ACB19161ED6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64911"/>
        <c:axId val="491130799"/>
      </c:scatterChart>
      <c:valAx>
        <c:axId val="35864911"/>
        <c:scaling>
          <c:orientation val="minMax"/>
          <c:max val="25"/>
          <c:min val="0"/>
        </c:scaling>
        <c:delete val="0"/>
        <c:axPos val="b"/>
        <c:numFmt formatCode="0_);[Red]\(0\)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491130799"/>
        <c:crosses val="autoZero"/>
        <c:crossBetween val="midCat"/>
      </c:valAx>
      <c:valAx>
        <c:axId val="491130799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35864911"/>
        <c:crosses val="autoZero"/>
        <c:crossBetween val="midCat"/>
      </c:valAx>
    </c:plotArea>
    <c:plotVisOnly val="1"/>
    <c:dispBlanksAs val="gap"/>
    <c:showDLblsOverMax val="0"/>
    <c:extLst/>
  </c:chart>
  <c:txPr>
    <a:bodyPr/>
    <a:lstStyle/>
    <a:p>
      <a:pPr>
        <a:defRPr>
          <a:solidFill>
            <a:schemeClr val="tx1"/>
          </a:solidFill>
        </a:defRPr>
      </a:pPr>
      <a:endParaRPr lang="ja-JP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xVal>
            <c:numRef>
              <c:f>'Revision Table1 (2)'!$E$29:$H$29</c:f>
              <c:numCache>
                <c:formatCode>0_);[Red]\(0\)</c:formatCode>
                <c:ptCount val="4"/>
                <c:pt idx="0">
                  <c:v>1</c:v>
                </c:pt>
                <c:pt idx="1">
                  <c:v>7</c:v>
                </c:pt>
                <c:pt idx="2">
                  <c:v>14</c:v>
                </c:pt>
                <c:pt idx="3">
                  <c:v>21</c:v>
                </c:pt>
              </c:numCache>
            </c:numRef>
          </c:xVal>
          <c:yVal>
            <c:numRef>
              <c:f>'Revision Table1 (2)'!$E$37:$H$37</c:f>
              <c:numCache>
                <c:formatCode>0.00%</c:formatCode>
                <c:ptCount val="4"/>
                <c:pt idx="0">
                  <c:v>8.3457196135848316E-2</c:v>
                </c:pt>
                <c:pt idx="1">
                  <c:v>0.45443131382997903</c:v>
                </c:pt>
                <c:pt idx="2">
                  <c:v>0.53412478213386305</c:v>
                </c:pt>
                <c:pt idx="3">
                  <c:v>0.57656483019308935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237-1C46-B8C9-0347069B7973}"/>
            </c:ext>
          </c:extLst>
        </c:ser>
        <c:ser>
          <c:idx val="2"/>
          <c:order val="1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'Revision Table1 (2)'!$I$29:$L$29</c:f>
              <c:numCache>
                <c:formatCode>0_);[Red]\(0\)</c:formatCode>
                <c:ptCount val="4"/>
                <c:pt idx="0">
                  <c:v>1</c:v>
                </c:pt>
                <c:pt idx="1">
                  <c:v>7</c:v>
                </c:pt>
                <c:pt idx="2">
                  <c:v>14</c:v>
                </c:pt>
                <c:pt idx="3">
                  <c:v>21</c:v>
                </c:pt>
              </c:numCache>
            </c:numRef>
          </c:xVal>
          <c:yVal>
            <c:numRef>
              <c:f>'Revision Table1 (2)'!$I$37:$L$37</c:f>
              <c:numCache>
                <c:formatCode>0.00%</c:formatCode>
                <c:ptCount val="4"/>
                <c:pt idx="0">
                  <c:v>0.11089190955058729</c:v>
                </c:pt>
                <c:pt idx="1">
                  <c:v>0.39892363212823323</c:v>
                </c:pt>
                <c:pt idx="2">
                  <c:v>0.46417488459478845</c:v>
                </c:pt>
                <c:pt idx="3">
                  <c:v>0.43681429104658953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237-1C46-B8C9-0347069B7973}"/>
            </c:ext>
          </c:extLst>
        </c:ser>
        <c:ser>
          <c:idx val="3"/>
          <c:order val="2"/>
          <c:spPr>
            <a:ln w="19050" cap="rnd">
              <a:solidFill>
                <a:schemeClr val="accent4"/>
              </a:solidFill>
              <a:round/>
            </a:ln>
            <a:effectLst/>
          </c:spPr>
          <c:xVal>
            <c:numRef>
              <c:f>'Revision Table1 (2)'!$M$29:$P$29</c:f>
              <c:numCache>
                <c:formatCode>0_);[Red]\(0\)</c:formatCode>
                <c:ptCount val="4"/>
                <c:pt idx="0">
                  <c:v>1</c:v>
                </c:pt>
                <c:pt idx="1">
                  <c:v>7</c:v>
                </c:pt>
                <c:pt idx="2">
                  <c:v>14</c:v>
                </c:pt>
                <c:pt idx="3">
                  <c:v>21</c:v>
                </c:pt>
              </c:numCache>
            </c:numRef>
          </c:xVal>
          <c:yVal>
            <c:numRef>
              <c:f>'Revision Table1 (2)'!$M$37:$P$37</c:f>
              <c:numCache>
                <c:formatCode>0.00%</c:formatCode>
                <c:ptCount val="4"/>
                <c:pt idx="0">
                  <c:v>0.12419691022839983</c:v>
                </c:pt>
                <c:pt idx="1">
                  <c:v>0.20435455534144423</c:v>
                </c:pt>
                <c:pt idx="2">
                  <c:v>0.25048190986654412</c:v>
                </c:pt>
                <c:pt idx="3">
                  <c:v>0.18577949426422863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237-1C46-B8C9-0347069B7973}"/>
            </c:ext>
          </c:extLst>
        </c:ser>
        <c:ser>
          <c:idx val="0"/>
          <c:order val="3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0"/>
            <c:marker>
              <c:spPr>
                <a:solidFill>
                  <a:srgbClr val="FF0000"/>
                </a:solidFill>
                <a:ln w="9525">
                  <a:noFill/>
                </a:ln>
                <a:effectLst/>
              </c:spPr>
            </c:marker>
            <c:bubble3D val="0"/>
            <c:extLst>
              <c:ext xmlns:c16="http://schemas.microsoft.com/office/drawing/2014/chart" uri="{C3380CC4-5D6E-409C-BE32-E72D297353CC}">
                <c16:uniqueId val="{00000004-C237-1C46-B8C9-0347069B7973}"/>
              </c:ext>
            </c:extLst>
          </c:dPt>
          <c:xVal>
            <c:numRef>
              <c:f>'Revision Table1 (2)'!$Q$29</c:f>
              <c:numCache>
                <c:formatCode>0_);[Red]\(0\)</c:formatCode>
                <c:ptCount val="1"/>
                <c:pt idx="0">
                  <c:v>21</c:v>
                </c:pt>
              </c:numCache>
            </c:numRef>
          </c:xVal>
          <c:yVal>
            <c:numRef>
              <c:f>'Revision Table1 (2)'!$Q$37</c:f>
              <c:numCache>
                <c:formatCode>0.00%</c:formatCode>
                <c:ptCount val="1"/>
                <c:pt idx="0">
                  <c:v>0.37787372682898107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237-1C46-B8C9-0347069B79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64911"/>
        <c:axId val="491130799"/>
      </c:scatterChart>
      <c:valAx>
        <c:axId val="35864911"/>
        <c:scaling>
          <c:orientation val="minMax"/>
          <c:max val="25"/>
          <c:min val="0"/>
        </c:scaling>
        <c:delete val="0"/>
        <c:axPos val="b"/>
        <c:numFmt formatCode="0_);[Red]\(0\)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491130799"/>
        <c:crosses val="autoZero"/>
        <c:crossBetween val="midCat"/>
      </c:valAx>
      <c:valAx>
        <c:axId val="491130799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35864911"/>
        <c:crosses val="autoZero"/>
        <c:crossBetween val="midCat"/>
      </c:valAx>
    </c:plotArea>
    <c:plotVisOnly val="1"/>
    <c:dispBlanksAs val="gap"/>
    <c:showDLblsOverMax val="0"/>
    <c:extLst/>
  </c:chart>
  <c:txPr>
    <a:bodyPr/>
    <a:lstStyle/>
    <a:p>
      <a:pPr>
        <a:defRPr>
          <a:solidFill>
            <a:schemeClr val="tx1"/>
          </a:solidFill>
        </a:defRPr>
      </a:pPr>
      <a:endParaRPr lang="ja-JP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xVal>
            <c:numRef>
              <c:f>'Revision Table1 (2)'!$E$29:$H$29</c:f>
              <c:numCache>
                <c:formatCode>0_);[Red]\(0\)</c:formatCode>
                <c:ptCount val="4"/>
                <c:pt idx="0">
                  <c:v>1</c:v>
                </c:pt>
                <c:pt idx="1">
                  <c:v>7</c:v>
                </c:pt>
                <c:pt idx="2">
                  <c:v>14</c:v>
                </c:pt>
                <c:pt idx="3">
                  <c:v>21</c:v>
                </c:pt>
              </c:numCache>
            </c:numRef>
          </c:xVal>
          <c:yVal>
            <c:numRef>
              <c:f>'Revision Table1 (2)'!$E$43:$H$43</c:f>
              <c:numCache>
                <c:formatCode>0.00%</c:formatCode>
                <c:ptCount val="4"/>
                <c:pt idx="0">
                  <c:v>2.3319231508988847E-2</c:v>
                </c:pt>
                <c:pt idx="1">
                  <c:v>5.8581828606299839E-2</c:v>
                </c:pt>
                <c:pt idx="2">
                  <c:v>3.9993802773092051E-2</c:v>
                </c:pt>
                <c:pt idx="3">
                  <c:v>4.0343317016891873E-2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AE2-CE4C-A1EB-870092F8E5D2}"/>
            </c:ext>
          </c:extLst>
        </c:ser>
        <c:ser>
          <c:idx val="2"/>
          <c:order val="1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marker>
          <c:xVal>
            <c:numRef>
              <c:f>'Revision Table1 (2)'!$I$29:$L$29</c:f>
              <c:numCache>
                <c:formatCode>0_);[Red]\(0\)</c:formatCode>
                <c:ptCount val="4"/>
                <c:pt idx="0">
                  <c:v>1</c:v>
                </c:pt>
                <c:pt idx="1">
                  <c:v>7</c:v>
                </c:pt>
                <c:pt idx="2">
                  <c:v>14</c:v>
                </c:pt>
                <c:pt idx="3">
                  <c:v>21</c:v>
                </c:pt>
              </c:numCache>
            </c:numRef>
          </c:xVal>
          <c:yVal>
            <c:numRef>
              <c:f>'Revision Table1 (2)'!$I$43:$L$43</c:f>
              <c:numCache>
                <c:formatCode>0.00%</c:formatCode>
                <c:ptCount val="4"/>
                <c:pt idx="0">
                  <c:v>3.9178083104270282E-2</c:v>
                </c:pt>
                <c:pt idx="1">
                  <c:v>6.8468649945168311E-2</c:v>
                </c:pt>
                <c:pt idx="2">
                  <c:v>4.3491320345781133E-2</c:v>
                </c:pt>
                <c:pt idx="3">
                  <c:v>3.4803002674169567E-2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5AE2-CE4C-A1EB-870092F8E5D2}"/>
            </c:ext>
          </c:extLst>
        </c:ser>
        <c:ser>
          <c:idx val="3"/>
          <c:order val="2"/>
          <c:spPr>
            <a:ln w="19050" cap="rnd">
              <a:solidFill>
                <a:schemeClr val="accent4"/>
              </a:solidFill>
              <a:round/>
            </a:ln>
            <a:effectLst/>
          </c:spPr>
          <c:xVal>
            <c:numRef>
              <c:f>'Revision Table1 (2)'!$M$29:$P$29</c:f>
              <c:numCache>
                <c:formatCode>0_);[Red]\(0\)</c:formatCode>
                <c:ptCount val="4"/>
                <c:pt idx="0">
                  <c:v>1</c:v>
                </c:pt>
                <c:pt idx="1">
                  <c:v>7</c:v>
                </c:pt>
                <c:pt idx="2">
                  <c:v>14</c:v>
                </c:pt>
                <c:pt idx="3">
                  <c:v>21</c:v>
                </c:pt>
              </c:numCache>
            </c:numRef>
          </c:xVal>
          <c:yVal>
            <c:numRef>
              <c:f>'Revision Table1 (2)'!$M$43:$P$43</c:f>
              <c:numCache>
                <c:formatCode>0.00%</c:formatCode>
                <c:ptCount val="4"/>
                <c:pt idx="0">
                  <c:v>0.19230118897024204</c:v>
                </c:pt>
                <c:pt idx="1">
                  <c:v>0.1077398004072866</c:v>
                </c:pt>
                <c:pt idx="2">
                  <c:v>0.11672505645053209</c:v>
                </c:pt>
                <c:pt idx="3">
                  <c:v>0.18137460350807841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5AE2-CE4C-A1EB-870092F8E5D2}"/>
            </c:ext>
          </c:extLst>
        </c:ser>
        <c:ser>
          <c:idx val="0"/>
          <c:order val="3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'Revision Table1 (2)'!$Q$29</c:f>
              <c:numCache>
                <c:formatCode>0_);[Red]\(0\)</c:formatCode>
                <c:ptCount val="1"/>
                <c:pt idx="0">
                  <c:v>21</c:v>
                </c:pt>
              </c:numCache>
            </c:numRef>
          </c:xVal>
          <c:yVal>
            <c:numRef>
              <c:f>'Revision Table1 (2)'!$Q$43</c:f>
              <c:numCache>
                <c:formatCode>0.00%</c:formatCode>
                <c:ptCount val="1"/>
                <c:pt idx="0">
                  <c:v>7.9461642878102187E-2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5AE2-CE4C-A1EB-870092F8E5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64911"/>
        <c:axId val="491130799"/>
      </c:scatterChart>
      <c:valAx>
        <c:axId val="35864911"/>
        <c:scaling>
          <c:orientation val="minMax"/>
          <c:max val="25"/>
          <c:min val="0"/>
        </c:scaling>
        <c:delete val="0"/>
        <c:axPos val="b"/>
        <c:numFmt formatCode="0_);[Red]\(0\)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491130799"/>
        <c:crosses val="autoZero"/>
        <c:crossBetween val="midCat"/>
      </c:valAx>
      <c:valAx>
        <c:axId val="491130799"/>
        <c:scaling>
          <c:orientation val="minMax"/>
        </c:scaling>
        <c:delete val="0"/>
        <c:axPos val="l"/>
        <c:numFmt formatCode="0%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ja-JP"/>
          </a:p>
        </c:txPr>
        <c:crossAx val="35864911"/>
        <c:crosses val="autoZero"/>
        <c:crossBetween val="midCat"/>
      </c:valAx>
    </c:plotArea>
    <c:plotVisOnly val="1"/>
    <c:dispBlanksAs val="gap"/>
    <c:showDLblsOverMax val="0"/>
    <c:extLst/>
  </c:chart>
  <c:txPr>
    <a:bodyPr/>
    <a:lstStyle/>
    <a:p>
      <a:pPr>
        <a:defRPr>
          <a:solidFill>
            <a:schemeClr val="tx1"/>
          </a:solidFill>
        </a:defRPr>
      </a:pPr>
      <a:endParaRPr lang="ja-JP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C6B4ED-E937-A74F-827F-70C1B11A5243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11D7B1-7A81-3848-A3ED-ED8499F20E8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630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69BF47-704F-DB49-A10F-AA1C74CD2F6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6113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11D7B1-7A81-3848-A3ED-ED8499F20E8A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59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3B88-632E-9347-968F-F14E5ACA0BFB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D405-F0B0-B046-BBAF-BD1223FC7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4352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3B88-632E-9347-968F-F14E5ACA0BFB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D405-F0B0-B046-BBAF-BD1223FC7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8289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3B88-632E-9347-968F-F14E5ACA0BFB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D405-F0B0-B046-BBAF-BD1223FC7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220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3B88-632E-9347-968F-F14E5ACA0BFB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D405-F0B0-B046-BBAF-BD1223FC7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15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3B88-632E-9347-968F-F14E5ACA0BFB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D405-F0B0-B046-BBAF-BD1223FC7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5911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3B88-632E-9347-968F-F14E5ACA0BFB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D405-F0B0-B046-BBAF-BD1223FC7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48364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3B88-632E-9347-968F-F14E5ACA0BFB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D405-F0B0-B046-BBAF-BD1223FC7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392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3B88-632E-9347-968F-F14E5ACA0BFB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D405-F0B0-B046-BBAF-BD1223FC7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206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3B88-632E-9347-968F-F14E5ACA0BFB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D405-F0B0-B046-BBAF-BD1223FC7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4720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3B88-632E-9347-968F-F14E5ACA0BFB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D405-F0B0-B046-BBAF-BD1223FC7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966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E3B88-632E-9347-968F-F14E5ACA0BFB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3D405-F0B0-B046-BBAF-BD1223FC7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9426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8E3B88-632E-9347-968F-F14E5ACA0BFB}" type="datetimeFigureOut">
              <a:rPr kumimoji="1" lang="ja-JP" altLang="en-US" smtClean="0"/>
              <a:t>2020/11/20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3D405-F0B0-B046-BBAF-BD1223FC7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673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7.xml"/><Relationship Id="rId4" Type="http://schemas.openxmlformats.org/officeDocument/2006/relationships/chart" Target="../charts/char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8725FC3-8EC2-734D-97A4-EF94C538EE6F}"/>
              </a:ext>
            </a:extLst>
          </p:cNvPr>
          <p:cNvGrpSpPr/>
          <p:nvPr/>
        </p:nvGrpSpPr>
        <p:grpSpPr>
          <a:xfrm>
            <a:off x="4852658" y="1446953"/>
            <a:ext cx="3749654" cy="2383745"/>
            <a:chOff x="640030" y="1615849"/>
            <a:chExt cx="3749654" cy="2383745"/>
          </a:xfrm>
        </p:grpSpPr>
        <p:cxnSp>
          <p:nvCxnSpPr>
            <p:cNvPr id="1160" name="直線コネクタ 1159">
              <a:extLst>
                <a:ext uri="{FF2B5EF4-FFF2-40B4-BE49-F238E27FC236}">
                  <a16:creationId xmlns:a16="http://schemas.microsoft.com/office/drawing/2014/main" id="{ABE5FCCE-5487-D54C-B73A-B9151C97FDEC}"/>
                </a:ext>
              </a:extLst>
            </p:cNvPr>
            <p:cNvCxnSpPr>
              <a:cxnSpLocks/>
            </p:cNvCxnSpPr>
            <p:nvPr/>
          </p:nvCxnSpPr>
          <p:spPr>
            <a:xfrm>
              <a:off x="2597783" y="1798320"/>
              <a:ext cx="0" cy="2179065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1" name="直線コネクタ 1160">
              <a:extLst>
                <a:ext uri="{FF2B5EF4-FFF2-40B4-BE49-F238E27FC236}">
                  <a16:creationId xmlns:a16="http://schemas.microsoft.com/office/drawing/2014/main" id="{4EABD3E1-0440-9D41-B767-D04FC8C7DCD0}"/>
                </a:ext>
              </a:extLst>
            </p:cNvPr>
            <p:cNvCxnSpPr>
              <a:cxnSpLocks/>
            </p:cNvCxnSpPr>
            <p:nvPr/>
          </p:nvCxnSpPr>
          <p:spPr>
            <a:xfrm>
              <a:off x="3452385" y="1662050"/>
              <a:ext cx="0" cy="2315052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2" name="直線コネクタ 1161">
              <a:extLst>
                <a:ext uri="{FF2B5EF4-FFF2-40B4-BE49-F238E27FC236}">
                  <a16:creationId xmlns:a16="http://schemas.microsoft.com/office/drawing/2014/main" id="{468F2ABA-CE39-7D4B-BF45-A1331DC0D33F}"/>
                </a:ext>
              </a:extLst>
            </p:cNvPr>
            <p:cNvCxnSpPr>
              <a:cxnSpLocks/>
            </p:cNvCxnSpPr>
            <p:nvPr/>
          </p:nvCxnSpPr>
          <p:spPr>
            <a:xfrm>
              <a:off x="4389684" y="1834101"/>
              <a:ext cx="0" cy="2148555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3" name="直線コネクタ 1162">
              <a:extLst>
                <a:ext uri="{FF2B5EF4-FFF2-40B4-BE49-F238E27FC236}">
                  <a16:creationId xmlns:a16="http://schemas.microsoft.com/office/drawing/2014/main" id="{B09A9C2F-5C19-9548-974A-51CA86D79CBF}"/>
                </a:ext>
              </a:extLst>
            </p:cNvPr>
            <p:cNvCxnSpPr>
              <a:cxnSpLocks/>
            </p:cNvCxnSpPr>
            <p:nvPr/>
          </p:nvCxnSpPr>
          <p:spPr>
            <a:xfrm>
              <a:off x="3217260" y="1876591"/>
              <a:ext cx="0" cy="2122531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4" name="直線コネクタ 1163">
              <a:extLst>
                <a:ext uri="{FF2B5EF4-FFF2-40B4-BE49-F238E27FC236}">
                  <a16:creationId xmlns:a16="http://schemas.microsoft.com/office/drawing/2014/main" id="{5798F623-C42C-ED4D-B1AC-D63501ABB540}"/>
                </a:ext>
              </a:extLst>
            </p:cNvPr>
            <p:cNvCxnSpPr>
              <a:cxnSpLocks/>
            </p:cNvCxnSpPr>
            <p:nvPr/>
          </p:nvCxnSpPr>
          <p:spPr>
            <a:xfrm>
              <a:off x="2469920" y="1803591"/>
              <a:ext cx="0" cy="2179065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5" name="直線コネクタ 1164">
              <a:extLst>
                <a:ext uri="{FF2B5EF4-FFF2-40B4-BE49-F238E27FC236}">
                  <a16:creationId xmlns:a16="http://schemas.microsoft.com/office/drawing/2014/main" id="{7099DDF9-BFE2-914C-BCF4-E869FF354984}"/>
                </a:ext>
              </a:extLst>
            </p:cNvPr>
            <p:cNvCxnSpPr>
              <a:cxnSpLocks/>
            </p:cNvCxnSpPr>
            <p:nvPr/>
          </p:nvCxnSpPr>
          <p:spPr>
            <a:xfrm>
              <a:off x="2045744" y="1820057"/>
              <a:ext cx="0" cy="2179065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6" name="直線コネクタ 1165">
              <a:extLst>
                <a:ext uri="{FF2B5EF4-FFF2-40B4-BE49-F238E27FC236}">
                  <a16:creationId xmlns:a16="http://schemas.microsoft.com/office/drawing/2014/main" id="{23B7318D-33E5-C34D-B455-240916319C97}"/>
                </a:ext>
              </a:extLst>
            </p:cNvPr>
            <p:cNvCxnSpPr>
              <a:cxnSpLocks/>
            </p:cNvCxnSpPr>
            <p:nvPr/>
          </p:nvCxnSpPr>
          <p:spPr>
            <a:xfrm>
              <a:off x="1804961" y="1615849"/>
              <a:ext cx="0" cy="2383273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7" name="直線コネクタ 1166">
              <a:extLst>
                <a:ext uri="{FF2B5EF4-FFF2-40B4-BE49-F238E27FC236}">
                  <a16:creationId xmlns:a16="http://schemas.microsoft.com/office/drawing/2014/main" id="{6778C9A0-308A-264A-A096-03428F1DF460}"/>
                </a:ext>
              </a:extLst>
            </p:cNvPr>
            <p:cNvCxnSpPr>
              <a:cxnSpLocks/>
            </p:cNvCxnSpPr>
            <p:nvPr/>
          </p:nvCxnSpPr>
          <p:spPr>
            <a:xfrm>
              <a:off x="1683588" y="1820529"/>
              <a:ext cx="0" cy="2179065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8" name="直線コネクタ 1167">
              <a:extLst>
                <a:ext uri="{FF2B5EF4-FFF2-40B4-BE49-F238E27FC236}">
                  <a16:creationId xmlns:a16="http://schemas.microsoft.com/office/drawing/2014/main" id="{DF93FE3D-2568-7948-B021-49AA9067F244}"/>
                </a:ext>
              </a:extLst>
            </p:cNvPr>
            <p:cNvCxnSpPr>
              <a:cxnSpLocks/>
            </p:cNvCxnSpPr>
            <p:nvPr/>
          </p:nvCxnSpPr>
          <p:spPr>
            <a:xfrm>
              <a:off x="1494274" y="1615849"/>
              <a:ext cx="0" cy="2383273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9" name="直線コネクタ 1168">
              <a:extLst>
                <a:ext uri="{FF2B5EF4-FFF2-40B4-BE49-F238E27FC236}">
                  <a16:creationId xmlns:a16="http://schemas.microsoft.com/office/drawing/2014/main" id="{E302E310-9204-FD42-80FD-5777C988C28B}"/>
                </a:ext>
              </a:extLst>
            </p:cNvPr>
            <p:cNvCxnSpPr>
              <a:cxnSpLocks/>
            </p:cNvCxnSpPr>
            <p:nvPr/>
          </p:nvCxnSpPr>
          <p:spPr>
            <a:xfrm>
              <a:off x="867204" y="1798292"/>
              <a:ext cx="0" cy="2176851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0" name="直線コネクタ 1169">
              <a:extLst>
                <a:ext uri="{FF2B5EF4-FFF2-40B4-BE49-F238E27FC236}">
                  <a16:creationId xmlns:a16="http://schemas.microsoft.com/office/drawing/2014/main" id="{54BC988D-E02F-E447-AEF4-25163F830EAB}"/>
                </a:ext>
              </a:extLst>
            </p:cNvPr>
            <p:cNvCxnSpPr>
              <a:cxnSpLocks/>
            </p:cNvCxnSpPr>
            <p:nvPr/>
          </p:nvCxnSpPr>
          <p:spPr>
            <a:xfrm>
              <a:off x="640030" y="1806432"/>
              <a:ext cx="0" cy="2176851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1" name="直線コネクタ 1170">
              <a:extLst>
                <a:ext uri="{FF2B5EF4-FFF2-40B4-BE49-F238E27FC236}">
                  <a16:creationId xmlns:a16="http://schemas.microsoft.com/office/drawing/2014/main" id="{F8E811D7-AA98-194A-B995-C00DAB005CBF}"/>
                </a:ext>
              </a:extLst>
            </p:cNvPr>
            <p:cNvCxnSpPr>
              <a:cxnSpLocks/>
            </p:cNvCxnSpPr>
            <p:nvPr/>
          </p:nvCxnSpPr>
          <p:spPr>
            <a:xfrm>
              <a:off x="2275762" y="1853092"/>
              <a:ext cx="0" cy="2121424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2" name="直線コネクタ 1171">
              <a:extLst>
                <a:ext uri="{FF2B5EF4-FFF2-40B4-BE49-F238E27FC236}">
                  <a16:creationId xmlns:a16="http://schemas.microsoft.com/office/drawing/2014/main" id="{E8807B7A-75A2-F147-B8D7-05322BE238E6}"/>
                </a:ext>
              </a:extLst>
            </p:cNvPr>
            <p:cNvCxnSpPr>
              <a:cxnSpLocks/>
            </p:cNvCxnSpPr>
            <p:nvPr/>
          </p:nvCxnSpPr>
          <p:spPr>
            <a:xfrm>
              <a:off x="2154918" y="1679311"/>
              <a:ext cx="0" cy="2295554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3" name="直線コネクタ 1172">
              <a:extLst>
                <a:ext uri="{FF2B5EF4-FFF2-40B4-BE49-F238E27FC236}">
                  <a16:creationId xmlns:a16="http://schemas.microsoft.com/office/drawing/2014/main" id="{19C28796-1236-804D-9B70-3A17627C66E6}"/>
                </a:ext>
              </a:extLst>
            </p:cNvPr>
            <p:cNvCxnSpPr>
              <a:cxnSpLocks/>
            </p:cNvCxnSpPr>
            <p:nvPr/>
          </p:nvCxnSpPr>
          <p:spPr>
            <a:xfrm>
              <a:off x="1420163" y="1868357"/>
              <a:ext cx="0" cy="2106159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60DF9A0-0C60-A042-B54D-9F925AC278F8}"/>
              </a:ext>
            </a:extLst>
          </p:cNvPr>
          <p:cNvSpPr txBox="1"/>
          <p:nvPr/>
        </p:nvSpPr>
        <p:spPr>
          <a:xfrm>
            <a:off x="0" y="0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 S1</a:t>
            </a:r>
            <a:endParaRPr kumimoji="1" lang="ja-JP" altLang="en-US"/>
          </a:p>
        </p:txBody>
      </p:sp>
      <p:sp>
        <p:nvSpPr>
          <p:cNvPr id="362" name="Freeform 7">
            <a:extLst>
              <a:ext uri="{FF2B5EF4-FFF2-40B4-BE49-F238E27FC236}">
                <a16:creationId xmlns:a16="http://schemas.microsoft.com/office/drawing/2014/main" id="{0BDBCE85-6C77-5A4A-B978-A244C6824D66}"/>
              </a:ext>
            </a:extLst>
          </p:cNvPr>
          <p:cNvSpPr>
            <a:spLocks/>
          </p:cNvSpPr>
          <p:nvPr/>
        </p:nvSpPr>
        <p:spPr bwMode="auto">
          <a:xfrm>
            <a:off x="186916" y="1303344"/>
            <a:ext cx="4231341" cy="412613"/>
          </a:xfrm>
          <a:custGeom>
            <a:avLst/>
            <a:gdLst>
              <a:gd name="T0" fmla="*/ 17 w 1097"/>
              <a:gd name="T1" fmla="*/ 106 h 107"/>
              <a:gd name="T2" fmla="*/ 35 w 1097"/>
              <a:gd name="T3" fmla="*/ 106 h 107"/>
              <a:gd name="T4" fmla="*/ 53 w 1097"/>
              <a:gd name="T5" fmla="*/ 106 h 107"/>
              <a:gd name="T6" fmla="*/ 71 w 1097"/>
              <a:gd name="T7" fmla="*/ 106 h 107"/>
              <a:gd name="T8" fmla="*/ 88 w 1097"/>
              <a:gd name="T9" fmla="*/ 106 h 107"/>
              <a:gd name="T10" fmla="*/ 106 w 1097"/>
              <a:gd name="T11" fmla="*/ 106 h 107"/>
              <a:gd name="T12" fmla="*/ 125 w 1097"/>
              <a:gd name="T13" fmla="*/ 106 h 107"/>
              <a:gd name="T14" fmla="*/ 141 w 1097"/>
              <a:gd name="T15" fmla="*/ 106 h 107"/>
              <a:gd name="T16" fmla="*/ 159 w 1097"/>
              <a:gd name="T17" fmla="*/ 106 h 107"/>
              <a:gd name="T18" fmla="*/ 177 w 1097"/>
              <a:gd name="T19" fmla="*/ 105 h 107"/>
              <a:gd name="T20" fmla="*/ 195 w 1097"/>
              <a:gd name="T21" fmla="*/ 106 h 107"/>
              <a:gd name="T22" fmla="*/ 213 w 1097"/>
              <a:gd name="T23" fmla="*/ 106 h 107"/>
              <a:gd name="T24" fmla="*/ 231 w 1097"/>
              <a:gd name="T25" fmla="*/ 106 h 107"/>
              <a:gd name="T26" fmla="*/ 249 w 1097"/>
              <a:gd name="T27" fmla="*/ 106 h 107"/>
              <a:gd name="T28" fmla="*/ 267 w 1097"/>
              <a:gd name="T29" fmla="*/ 106 h 107"/>
              <a:gd name="T30" fmla="*/ 283 w 1097"/>
              <a:gd name="T31" fmla="*/ 106 h 107"/>
              <a:gd name="T32" fmla="*/ 299 w 1097"/>
              <a:gd name="T33" fmla="*/ 99 h 107"/>
              <a:gd name="T34" fmla="*/ 314 w 1097"/>
              <a:gd name="T35" fmla="*/ 107 h 107"/>
              <a:gd name="T36" fmla="*/ 328 w 1097"/>
              <a:gd name="T37" fmla="*/ 107 h 107"/>
              <a:gd name="T38" fmla="*/ 343 w 1097"/>
              <a:gd name="T39" fmla="*/ 106 h 107"/>
              <a:gd name="T40" fmla="*/ 358 w 1097"/>
              <a:gd name="T41" fmla="*/ 106 h 107"/>
              <a:gd name="T42" fmla="*/ 373 w 1097"/>
              <a:gd name="T43" fmla="*/ 107 h 107"/>
              <a:gd name="T44" fmla="*/ 388 w 1097"/>
              <a:gd name="T45" fmla="*/ 106 h 107"/>
              <a:gd name="T46" fmla="*/ 401 w 1097"/>
              <a:gd name="T47" fmla="*/ 107 h 107"/>
              <a:gd name="T48" fmla="*/ 416 w 1097"/>
              <a:gd name="T49" fmla="*/ 106 h 107"/>
              <a:gd name="T50" fmla="*/ 431 w 1097"/>
              <a:gd name="T51" fmla="*/ 106 h 107"/>
              <a:gd name="T52" fmla="*/ 446 w 1097"/>
              <a:gd name="T53" fmla="*/ 106 h 107"/>
              <a:gd name="T54" fmla="*/ 460 w 1097"/>
              <a:gd name="T55" fmla="*/ 106 h 107"/>
              <a:gd name="T56" fmla="*/ 474 w 1097"/>
              <a:gd name="T57" fmla="*/ 106 h 107"/>
              <a:gd name="T58" fmla="*/ 489 w 1097"/>
              <a:gd name="T59" fmla="*/ 107 h 107"/>
              <a:gd name="T60" fmla="*/ 505 w 1097"/>
              <a:gd name="T61" fmla="*/ 106 h 107"/>
              <a:gd name="T62" fmla="*/ 522 w 1097"/>
              <a:gd name="T63" fmla="*/ 107 h 107"/>
              <a:gd name="T64" fmla="*/ 540 w 1097"/>
              <a:gd name="T65" fmla="*/ 107 h 107"/>
              <a:gd name="T66" fmla="*/ 558 w 1097"/>
              <a:gd name="T67" fmla="*/ 106 h 107"/>
              <a:gd name="T68" fmla="*/ 577 w 1097"/>
              <a:gd name="T69" fmla="*/ 107 h 107"/>
              <a:gd name="T70" fmla="*/ 595 w 1097"/>
              <a:gd name="T71" fmla="*/ 106 h 107"/>
              <a:gd name="T72" fmla="*/ 613 w 1097"/>
              <a:gd name="T73" fmla="*/ 107 h 107"/>
              <a:gd name="T74" fmla="*/ 629 w 1097"/>
              <a:gd name="T75" fmla="*/ 107 h 107"/>
              <a:gd name="T76" fmla="*/ 646 w 1097"/>
              <a:gd name="T77" fmla="*/ 106 h 107"/>
              <a:gd name="T78" fmla="*/ 664 w 1097"/>
              <a:gd name="T79" fmla="*/ 107 h 107"/>
              <a:gd name="T80" fmla="*/ 683 w 1097"/>
              <a:gd name="T81" fmla="*/ 107 h 107"/>
              <a:gd name="T82" fmla="*/ 701 w 1097"/>
              <a:gd name="T83" fmla="*/ 107 h 107"/>
              <a:gd name="T84" fmla="*/ 719 w 1097"/>
              <a:gd name="T85" fmla="*/ 107 h 107"/>
              <a:gd name="T86" fmla="*/ 738 w 1097"/>
              <a:gd name="T87" fmla="*/ 107 h 107"/>
              <a:gd name="T88" fmla="*/ 755 w 1097"/>
              <a:gd name="T89" fmla="*/ 107 h 107"/>
              <a:gd name="T90" fmla="*/ 772 w 1097"/>
              <a:gd name="T91" fmla="*/ 107 h 107"/>
              <a:gd name="T92" fmla="*/ 790 w 1097"/>
              <a:gd name="T93" fmla="*/ 107 h 107"/>
              <a:gd name="T94" fmla="*/ 808 w 1097"/>
              <a:gd name="T95" fmla="*/ 106 h 107"/>
              <a:gd name="T96" fmla="*/ 826 w 1097"/>
              <a:gd name="T97" fmla="*/ 107 h 107"/>
              <a:gd name="T98" fmla="*/ 844 w 1097"/>
              <a:gd name="T99" fmla="*/ 107 h 107"/>
              <a:gd name="T100" fmla="*/ 863 w 1097"/>
              <a:gd name="T101" fmla="*/ 107 h 107"/>
              <a:gd name="T102" fmla="*/ 881 w 1097"/>
              <a:gd name="T103" fmla="*/ 107 h 107"/>
              <a:gd name="T104" fmla="*/ 900 w 1097"/>
              <a:gd name="T105" fmla="*/ 107 h 107"/>
              <a:gd name="T106" fmla="*/ 918 w 1097"/>
              <a:gd name="T107" fmla="*/ 107 h 107"/>
              <a:gd name="T108" fmla="*/ 937 w 1097"/>
              <a:gd name="T109" fmla="*/ 107 h 107"/>
              <a:gd name="T110" fmla="*/ 955 w 1097"/>
              <a:gd name="T111" fmla="*/ 107 h 107"/>
              <a:gd name="T112" fmla="*/ 974 w 1097"/>
              <a:gd name="T113" fmla="*/ 107 h 107"/>
              <a:gd name="T114" fmla="*/ 992 w 1097"/>
              <a:gd name="T115" fmla="*/ 107 h 107"/>
              <a:gd name="T116" fmla="*/ 1011 w 1097"/>
              <a:gd name="T117" fmla="*/ 107 h 107"/>
              <a:gd name="T118" fmla="*/ 1029 w 1097"/>
              <a:gd name="T119" fmla="*/ 107 h 107"/>
              <a:gd name="T120" fmla="*/ 1048 w 1097"/>
              <a:gd name="T121" fmla="*/ 107 h 107"/>
              <a:gd name="T122" fmla="*/ 1066 w 1097"/>
              <a:gd name="T123" fmla="*/ 107 h 107"/>
              <a:gd name="T124" fmla="*/ 1085 w 1097"/>
              <a:gd name="T125" fmla="*/ 107 h 10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97"/>
              <a:gd name="T190" fmla="*/ 0 h 107"/>
              <a:gd name="T191" fmla="*/ 1097 w 1097"/>
              <a:gd name="T192" fmla="*/ 107 h 10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97" h="107">
                <a:moveTo>
                  <a:pt x="0" y="106"/>
                </a:moveTo>
                <a:lnTo>
                  <a:pt x="0" y="106"/>
                </a:lnTo>
                <a:lnTo>
                  <a:pt x="1" y="106"/>
                </a:lnTo>
                <a:lnTo>
                  <a:pt x="2" y="106"/>
                </a:lnTo>
                <a:lnTo>
                  <a:pt x="3" y="106"/>
                </a:lnTo>
                <a:lnTo>
                  <a:pt x="4" y="106"/>
                </a:lnTo>
                <a:lnTo>
                  <a:pt x="5" y="106"/>
                </a:lnTo>
                <a:lnTo>
                  <a:pt x="6" y="106"/>
                </a:lnTo>
                <a:lnTo>
                  <a:pt x="6" y="105"/>
                </a:lnTo>
                <a:lnTo>
                  <a:pt x="7" y="105"/>
                </a:lnTo>
                <a:lnTo>
                  <a:pt x="7" y="106"/>
                </a:lnTo>
                <a:lnTo>
                  <a:pt x="8" y="106"/>
                </a:lnTo>
                <a:lnTo>
                  <a:pt x="9" y="106"/>
                </a:lnTo>
                <a:lnTo>
                  <a:pt x="10" y="106"/>
                </a:lnTo>
                <a:lnTo>
                  <a:pt x="11" y="106"/>
                </a:lnTo>
                <a:lnTo>
                  <a:pt x="12" y="106"/>
                </a:lnTo>
                <a:lnTo>
                  <a:pt x="13" y="106"/>
                </a:lnTo>
                <a:lnTo>
                  <a:pt x="14" y="106"/>
                </a:lnTo>
                <a:lnTo>
                  <a:pt x="15" y="106"/>
                </a:lnTo>
                <a:lnTo>
                  <a:pt x="16" y="106"/>
                </a:lnTo>
                <a:lnTo>
                  <a:pt x="17" y="106"/>
                </a:lnTo>
                <a:lnTo>
                  <a:pt x="18" y="106"/>
                </a:lnTo>
                <a:lnTo>
                  <a:pt x="19" y="106"/>
                </a:lnTo>
                <a:lnTo>
                  <a:pt x="20" y="106"/>
                </a:lnTo>
                <a:lnTo>
                  <a:pt x="21" y="106"/>
                </a:lnTo>
                <a:lnTo>
                  <a:pt x="22" y="106"/>
                </a:lnTo>
                <a:lnTo>
                  <a:pt x="23" y="106"/>
                </a:lnTo>
                <a:lnTo>
                  <a:pt x="24" y="106"/>
                </a:lnTo>
                <a:lnTo>
                  <a:pt x="25" y="106"/>
                </a:lnTo>
                <a:lnTo>
                  <a:pt x="26" y="106"/>
                </a:lnTo>
                <a:lnTo>
                  <a:pt x="27" y="106"/>
                </a:lnTo>
                <a:lnTo>
                  <a:pt x="28" y="106"/>
                </a:lnTo>
                <a:lnTo>
                  <a:pt x="29" y="106"/>
                </a:lnTo>
                <a:lnTo>
                  <a:pt x="30" y="106"/>
                </a:lnTo>
                <a:lnTo>
                  <a:pt x="31" y="106"/>
                </a:lnTo>
                <a:lnTo>
                  <a:pt x="32" y="106"/>
                </a:lnTo>
                <a:lnTo>
                  <a:pt x="33" y="106"/>
                </a:lnTo>
                <a:lnTo>
                  <a:pt x="34" y="106"/>
                </a:lnTo>
                <a:lnTo>
                  <a:pt x="35" y="106"/>
                </a:lnTo>
                <a:lnTo>
                  <a:pt x="36" y="106"/>
                </a:lnTo>
                <a:lnTo>
                  <a:pt x="37" y="106"/>
                </a:lnTo>
                <a:lnTo>
                  <a:pt x="38" y="106"/>
                </a:lnTo>
                <a:lnTo>
                  <a:pt x="39" y="106"/>
                </a:lnTo>
                <a:lnTo>
                  <a:pt x="40" y="106"/>
                </a:lnTo>
                <a:lnTo>
                  <a:pt x="41" y="106"/>
                </a:lnTo>
                <a:lnTo>
                  <a:pt x="42" y="106"/>
                </a:lnTo>
                <a:lnTo>
                  <a:pt x="43" y="106"/>
                </a:lnTo>
                <a:lnTo>
                  <a:pt x="44" y="106"/>
                </a:lnTo>
                <a:lnTo>
                  <a:pt x="45" y="106"/>
                </a:lnTo>
                <a:lnTo>
                  <a:pt x="45" y="102"/>
                </a:lnTo>
                <a:lnTo>
                  <a:pt x="45" y="105"/>
                </a:lnTo>
                <a:lnTo>
                  <a:pt x="46" y="105"/>
                </a:lnTo>
                <a:lnTo>
                  <a:pt x="46" y="106"/>
                </a:lnTo>
                <a:lnTo>
                  <a:pt x="47" y="106"/>
                </a:lnTo>
                <a:lnTo>
                  <a:pt x="48" y="106"/>
                </a:lnTo>
                <a:lnTo>
                  <a:pt x="49" y="106"/>
                </a:lnTo>
                <a:lnTo>
                  <a:pt x="50" y="106"/>
                </a:lnTo>
                <a:lnTo>
                  <a:pt x="51" y="106"/>
                </a:lnTo>
                <a:lnTo>
                  <a:pt x="52" y="106"/>
                </a:lnTo>
                <a:lnTo>
                  <a:pt x="53" y="106"/>
                </a:lnTo>
                <a:lnTo>
                  <a:pt x="54" y="106"/>
                </a:lnTo>
                <a:lnTo>
                  <a:pt x="55" y="106"/>
                </a:lnTo>
                <a:lnTo>
                  <a:pt x="56" y="106"/>
                </a:lnTo>
                <a:lnTo>
                  <a:pt x="57" y="106"/>
                </a:lnTo>
                <a:lnTo>
                  <a:pt x="58" y="106"/>
                </a:lnTo>
                <a:lnTo>
                  <a:pt x="59" y="106"/>
                </a:lnTo>
                <a:lnTo>
                  <a:pt x="60" y="106"/>
                </a:lnTo>
                <a:lnTo>
                  <a:pt x="61" y="106"/>
                </a:lnTo>
                <a:lnTo>
                  <a:pt x="62" y="106"/>
                </a:lnTo>
                <a:lnTo>
                  <a:pt x="63" y="106"/>
                </a:lnTo>
                <a:lnTo>
                  <a:pt x="63" y="87"/>
                </a:lnTo>
                <a:lnTo>
                  <a:pt x="63" y="99"/>
                </a:lnTo>
                <a:lnTo>
                  <a:pt x="64" y="99"/>
                </a:lnTo>
                <a:lnTo>
                  <a:pt x="64" y="106"/>
                </a:lnTo>
                <a:lnTo>
                  <a:pt x="64" y="105"/>
                </a:lnTo>
                <a:lnTo>
                  <a:pt x="65" y="105"/>
                </a:lnTo>
                <a:lnTo>
                  <a:pt x="65" y="106"/>
                </a:lnTo>
                <a:lnTo>
                  <a:pt x="66" y="106"/>
                </a:lnTo>
                <a:lnTo>
                  <a:pt x="67" y="106"/>
                </a:lnTo>
                <a:lnTo>
                  <a:pt x="68" y="106"/>
                </a:lnTo>
                <a:lnTo>
                  <a:pt x="69" y="106"/>
                </a:lnTo>
                <a:lnTo>
                  <a:pt x="70" y="106"/>
                </a:lnTo>
                <a:lnTo>
                  <a:pt x="71" y="106"/>
                </a:lnTo>
                <a:lnTo>
                  <a:pt x="72" y="106"/>
                </a:lnTo>
                <a:lnTo>
                  <a:pt x="73" y="106"/>
                </a:lnTo>
                <a:lnTo>
                  <a:pt x="74" y="106"/>
                </a:lnTo>
                <a:lnTo>
                  <a:pt x="75" y="106"/>
                </a:lnTo>
                <a:lnTo>
                  <a:pt x="76" y="106"/>
                </a:lnTo>
                <a:lnTo>
                  <a:pt x="77" y="106"/>
                </a:lnTo>
                <a:lnTo>
                  <a:pt x="77" y="0"/>
                </a:lnTo>
                <a:lnTo>
                  <a:pt x="77" y="64"/>
                </a:lnTo>
                <a:lnTo>
                  <a:pt x="78" y="64"/>
                </a:lnTo>
                <a:lnTo>
                  <a:pt x="78" y="104"/>
                </a:lnTo>
                <a:lnTo>
                  <a:pt x="78" y="95"/>
                </a:lnTo>
                <a:lnTo>
                  <a:pt x="79" y="95"/>
                </a:lnTo>
                <a:lnTo>
                  <a:pt x="79" y="104"/>
                </a:lnTo>
                <a:lnTo>
                  <a:pt x="79" y="105"/>
                </a:lnTo>
                <a:lnTo>
                  <a:pt x="80" y="105"/>
                </a:lnTo>
                <a:lnTo>
                  <a:pt x="80" y="106"/>
                </a:lnTo>
                <a:lnTo>
                  <a:pt x="81" y="106"/>
                </a:lnTo>
                <a:lnTo>
                  <a:pt x="82" y="106"/>
                </a:lnTo>
                <a:lnTo>
                  <a:pt x="83" y="106"/>
                </a:lnTo>
                <a:lnTo>
                  <a:pt x="84" y="106"/>
                </a:lnTo>
                <a:lnTo>
                  <a:pt x="85" y="106"/>
                </a:lnTo>
                <a:lnTo>
                  <a:pt x="86" y="106"/>
                </a:lnTo>
                <a:lnTo>
                  <a:pt x="87" y="106"/>
                </a:lnTo>
                <a:lnTo>
                  <a:pt x="88" y="106"/>
                </a:lnTo>
                <a:lnTo>
                  <a:pt x="89" y="106"/>
                </a:lnTo>
                <a:lnTo>
                  <a:pt x="90" y="106"/>
                </a:lnTo>
                <a:lnTo>
                  <a:pt x="91" y="106"/>
                </a:lnTo>
                <a:lnTo>
                  <a:pt x="92" y="106"/>
                </a:lnTo>
                <a:lnTo>
                  <a:pt x="93" y="106"/>
                </a:lnTo>
                <a:lnTo>
                  <a:pt x="93" y="105"/>
                </a:lnTo>
                <a:lnTo>
                  <a:pt x="93" y="106"/>
                </a:lnTo>
                <a:lnTo>
                  <a:pt x="94" y="106"/>
                </a:lnTo>
                <a:lnTo>
                  <a:pt x="95" y="106"/>
                </a:lnTo>
                <a:lnTo>
                  <a:pt x="96" y="106"/>
                </a:lnTo>
                <a:lnTo>
                  <a:pt x="97" y="106"/>
                </a:lnTo>
                <a:lnTo>
                  <a:pt x="98" y="106"/>
                </a:lnTo>
                <a:lnTo>
                  <a:pt x="99" y="106"/>
                </a:lnTo>
                <a:lnTo>
                  <a:pt x="100" y="106"/>
                </a:lnTo>
                <a:lnTo>
                  <a:pt x="101" y="106"/>
                </a:lnTo>
                <a:lnTo>
                  <a:pt x="102" y="106"/>
                </a:lnTo>
                <a:lnTo>
                  <a:pt x="103" y="106"/>
                </a:lnTo>
                <a:lnTo>
                  <a:pt x="104" y="106"/>
                </a:lnTo>
                <a:lnTo>
                  <a:pt x="105" y="106"/>
                </a:lnTo>
                <a:lnTo>
                  <a:pt x="106" y="106"/>
                </a:lnTo>
                <a:lnTo>
                  <a:pt x="107" y="106"/>
                </a:lnTo>
                <a:lnTo>
                  <a:pt x="108" y="106"/>
                </a:lnTo>
                <a:lnTo>
                  <a:pt x="109" y="106"/>
                </a:lnTo>
                <a:lnTo>
                  <a:pt x="110" y="106"/>
                </a:lnTo>
                <a:lnTo>
                  <a:pt x="111" y="106"/>
                </a:lnTo>
                <a:lnTo>
                  <a:pt x="112" y="106"/>
                </a:lnTo>
                <a:lnTo>
                  <a:pt x="113" y="106"/>
                </a:lnTo>
                <a:lnTo>
                  <a:pt x="114" y="106"/>
                </a:lnTo>
                <a:lnTo>
                  <a:pt x="115" y="106"/>
                </a:lnTo>
                <a:lnTo>
                  <a:pt x="116" y="106"/>
                </a:lnTo>
                <a:lnTo>
                  <a:pt x="117" y="106"/>
                </a:lnTo>
                <a:lnTo>
                  <a:pt x="118" y="106"/>
                </a:lnTo>
                <a:lnTo>
                  <a:pt x="119" y="106"/>
                </a:lnTo>
                <a:lnTo>
                  <a:pt x="120" y="106"/>
                </a:lnTo>
                <a:lnTo>
                  <a:pt x="121" y="106"/>
                </a:lnTo>
                <a:lnTo>
                  <a:pt x="122" y="106"/>
                </a:lnTo>
                <a:lnTo>
                  <a:pt x="123" y="106"/>
                </a:lnTo>
                <a:lnTo>
                  <a:pt x="124" y="106"/>
                </a:lnTo>
                <a:lnTo>
                  <a:pt x="125" y="106"/>
                </a:lnTo>
                <a:lnTo>
                  <a:pt x="126" y="106"/>
                </a:lnTo>
                <a:lnTo>
                  <a:pt x="127" y="106"/>
                </a:lnTo>
                <a:lnTo>
                  <a:pt x="128" y="106"/>
                </a:lnTo>
                <a:lnTo>
                  <a:pt x="129" y="106"/>
                </a:lnTo>
                <a:lnTo>
                  <a:pt x="130" y="106"/>
                </a:lnTo>
                <a:lnTo>
                  <a:pt x="131" y="106"/>
                </a:lnTo>
                <a:lnTo>
                  <a:pt x="132" y="106"/>
                </a:lnTo>
                <a:lnTo>
                  <a:pt x="133" y="106"/>
                </a:lnTo>
                <a:lnTo>
                  <a:pt x="134" y="106"/>
                </a:lnTo>
                <a:lnTo>
                  <a:pt x="135" y="106"/>
                </a:lnTo>
                <a:lnTo>
                  <a:pt x="135" y="103"/>
                </a:lnTo>
                <a:lnTo>
                  <a:pt x="136" y="103"/>
                </a:lnTo>
                <a:lnTo>
                  <a:pt x="136" y="106"/>
                </a:lnTo>
                <a:lnTo>
                  <a:pt x="137" y="103"/>
                </a:lnTo>
                <a:lnTo>
                  <a:pt x="137" y="41"/>
                </a:lnTo>
                <a:lnTo>
                  <a:pt x="137" y="77"/>
                </a:lnTo>
                <a:lnTo>
                  <a:pt x="138" y="77"/>
                </a:lnTo>
                <a:lnTo>
                  <a:pt x="138" y="101"/>
                </a:lnTo>
                <a:lnTo>
                  <a:pt x="139" y="101"/>
                </a:lnTo>
                <a:lnTo>
                  <a:pt x="139" y="106"/>
                </a:lnTo>
                <a:lnTo>
                  <a:pt x="139" y="105"/>
                </a:lnTo>
                <a:lnTo>
                  <a:pt x="140" y="105"/>
                </a:lnTo>
                <a:lnTo>
                  <a:pt x="140" y="106"/>
                </a:lnTo>
                <a:lnTo>
                  <a:pt x="141" y="106"/>
                </a:lnTo>
                <a:lnTo>
                  <a:pt x="142" y="106"/>
                </a:lnTo>
                <a:lnTo>
                  <a:pt x="143" y="106"/>
                </a:lnTo>
                <a:lnTo>
                  <a:pt x="144" y="106"/>
                </a:lnTo>
                <a:lnTo>
                  <a:pt x="145" y="106"/>
                </a:lnTo>
                <a:lnTo>
                  <a:pt x="146" y="106"/>
                </a:lnTo>
                <a:lnTo>
                  <a:pt x="147" y="106"/>
                </a:lnTo>
                <a:lnTo>
                  <a:pt x="148" y="106"/>
                </a:lnTo>
                <a:lnTo>
                  <a:pt x="149" y="106"/>
                </a:lnTo>
                <a:lnTo>
                  <a:pt x="149" y="103"/>
                </a:lnTo>
                <a:lnTo>
                  <a:pt x="150" y="103"/>
                </a:lnTo>
                <a:lnTo>
                  <a:pt x="150" y="106"/>
                </a:lnTo>
                <a:lnTo>
                  <a:pt x="150" y="104"/>
                </a:lnTo>
                <a:lnTo>
                  <a:pt x="151" y="104"/>
                </a:lnTo>
                <a:lnTo>
                  <a:pt x="151" y="106"/>
                </a:lnTo>
                <a:lnTo>
                  <a:pt x="152" y="106"/>
                </a:lnTo>
                <a:lnTo>
                  <a:pt x="153" y="106"/>
                </a:lnTo>
                <a:lnTo>
                  <a:pt x="154" y="106"/>
                </a:lnTo>
                <a:lnTo>
                  <a:pt x="155" y="106"/>
                </a:lnTo>
                <a:lnTo>
                  <a:pt x="156" y="106"/>
                </a:lnTo>
                <a:lnTo>
                  <a:pt x="157" y="106"/>
                </a:lnTo>
                <a:lnTo>
                  <a:pt x="158" y="106"/>
                </a:lnTo>
                <a:lnTo>
                  <a:pt x="159" y="106"/>
                </a:lnTo>
                <a:lnTo>
                  <a:pt x="160" y="106"/>
                </a:lnTo>
                <a:lnTo>
                  <a:pt x="161" y="106"/>
                </a:lnTo>
                <a:lnTo>
                  <a:pt x="162" y="106"/>
                </a:lnTo>
                <a:lnTo>
                  <a:pt x="163" y="106"/>
                </a:lnTo>
                <a:lnTo>
                  <a:pt x="164" y="106"/>
                </a:lnTo>
                <a:lnTo>
                  <a:pt x="165" y="106"/>
                </a:lnTo>
                <a:lnTo>
                  <a:pt x="166" y="106"/>
                </a:lnTo>
                <a:lnTo>
                  <a:pt x="167" y="106"/>
                </a:lnTo>
                <a:lnTo>
                  <a:pt x="168" y="106"/>
                </a:lnTo>
                <a:lnTo>
                  <a:pt x="169" y="106"/>
                </a:lnTo>
                <a:lnTo>
                  <a:pt x="170" y="106"/>
                </a:lnTo>
                <a:lnTo>
                  <a:pt x="171" y="106"/>
                </a:lnTo>
                <a:lnTo>
                  <a:pt x="172" y="106"/>
                </a:lnTo>
                <a:lnTo>
                  <a:pt x="173" y="106"/>
                </a:lnTo>
                <a:lnTo>
                  <a:pt x="174" y="106"/>
                </a:lnTo>
                <a:lnTo>
                  <a:pt x="175" y="106"/>
                </a:lnTo>
                <a:lnTo>
                  <a:pt x="176" y="106"/>
                </a:lnTo>
                <a:lnTo>
                  <a:pt x="177" y="106"/>
                </a:lnTo>
                <a:lnTo>
                  <a:pt x="177" y="105"/>
                </a:lnTo>
                <a:lnTo>
                  <a:pt x="178" y="105"/>
                </a:lnTo>
                <a:lnTo>
                  <a:pt x="178" y="106"/>
                </a:lnTo>
                <a:lnTo>
                  <a:pt x="178" y="105"/>
                </a:lnTo>
                <a:lnTo>
                  <a:pt x="179" y="105"/>
                </a:lnTo>
                <a:lnTo>
                  <a:pt x="179" y="106"/>
                </a:lnTo>
                <a:lnTo>
                  <a:pt x="180" y="106"/>
                </a:lnTo>
                <a:lnTo>
                  <a:pt x="181" y="106"/>
                </a:lnTo>
                <a:lnTo>
                  <a:pt x="182" y="106"/>
                </a:lnTo>
                <a:lnTo>
                  <a:pt x="183" y="106"/>
                </a:lnTo>
                <a:lnTo>
                  <a:pt x="184" y="106"/>
                </a:lnTo>
                <a:lnTo>
                  <a:pt x="185" y="106"/>
                </a:lnTo>
                <a:lnTo>
                  <a:pt x="186" y="106"/>
                </a:lnTo>
                <a:lnTo>
                  <a:pt x="187" y="106"/>
                </a:lnTo>
                <a:lnTo>
                  <a:pt x="188" y="106"/>
                </a:lnTo>
                <a:lnTo>
                  <a:pt x="189" y="106"/>
                </a:lnTo>
                <a:lnTo>
                  <a:pt x="190" y="106"/>
                </a:lnTo>
                <a:lnTo>
                  <a:pt x="191" y="106"/>
                </a:lnTo>
                <a:lnTo>
                  <a:pt x="192" y="106"/>
                </a:lnTo>
                <a:lnTo>
                  <a:pt x="193" y="106"/>
                </a:lnTo>
                <a:lnTo>
                  <a:pt x="194" y="106"/>
                </a:lnTo>
                <a:lnTo>
                  <a:pt x="195" y="106"/>
                </a:lnTo>
                <a:lnTo>
                  <a:pt x="196" y="106"/>
                </a:lnTo>
                <a:lnTo>
                  <a:pt x="197" y="106"/>
                </a:lnTo>
                <a:lnTo>
                  <a:pt x="198" y="106"/>
                </a:lnTo>
                <a:lnTo>
                  <a:pt x="199" y="106"/>
                </a:lnTo>
                <a:lnTo>
                  <a:pt x="200" y="106"/>
                </a:lnTo>
                <a:lnTo>
                  <a:pt x="201" y="106"/>
                </a:lnTo>
                <a:lnTo>
                  <a:pt x="202" y="106"/>
                </a:lnTo>
                <a:lnTo>
                  <a:pt x="203" y="106"/>
                </a:lnTo>
                <a:lnTo>
                  <a:pt x="204" y="106"/>
                </a:lnTo>
                <a:lnTo>
                  <a:pt x="205" y="106"/>
                </a:lnTo>
                <a:lnTo>
                  <a:pt x="206" y="106"/>
                </a:lnTo>
                <a:lnTo>
                  <a:pt x="207" y="106"/>
                </a:lnTo>
                <a:lnTo>
                  <a:pt x="208" y="106"/>
                </a:lnTo>
                <a:lnTo>
                  <a:pt x="209" y="106"/>
                </a:lnTo>
                <a:lnTo>
                  <a:pt x="210" y="106"/>
                </a:lnTo>
                <a:lnTo>
                  <a:pt x="210" y="105"/>
                </a:lnTo>
                <a:lnTo>
                  <a:pt x="210" y="106"/>
                </a:lnTo>
                <a:lnTo>
                  <a:pt x="211" y="106"/>
                </a:lnTo>
                <a:lnTo>
                  <a:pt x="212" y="106"/>
                </a:lnTo>
                <a:lnTo>
                  <a:pt x="213" y="106"/>
                </a:lnTo>
                <a:lnTo>
                  <a:pt x="214" y="106"/>
                </a:lnTo>
                <a:lnTo>
                  <a:pt x="215" y="106"/>
                </a:lnTo>
                <a:lnTo>
                  <a:pt x="216" y="106"/>
                </a:lnTo>
                <a:lnTo>
                  <a:pt x="217" y="106"/>
                </a:lnTo>
                <a:lnTo>
                  <a:pt x="218" y="106"/>
                </a:lnTo>
                <a:lnTo>
                  <a:pt x="219" y="106"/>
                </a:lnTo>
                <a:lnTo>
                  <a:pt x="220" y="106"/>
                </a:lnTo>
                <a:lnTo>
                  <a:pt x="221" y="106"/>
                </a:lnTo>
                <a:lnTo>
                  <a:pt x="222" y="106"/>
                </a:lnTo>
                <a:lnTo>
                  <a:pt x="223" y="106"/>
                </a:lnTo>
                <a:lnTo>
                  <a:pt x="224" y="106"/>
                </a:lnTo>
                <a:lnTo>
                  <a:pt x="225" y="106"/>
                </a:lnTo>
                <a:lnTo>
                  <a:pt x="226" y="106"/>
                </a:lnTo>
                <a:lnTo>
                  <a:pt x="227" y="106"/>
                </a:lnTo>
                <a:lnTo>
                  <a:pt x="227" y="107"/>
                </a:lnTo>
                <a:lnTo>
                  <a:pt x="228" y="106"/>
                </a:lnTo>
                <a:lnTo>
                  <a:pt x="229" y="106"/>
                </a:lnTo>
                <a:lnTo>
                  <a:pt x="230" y="106"/>
                </a:lnTo>
                <a:lnTo>
                  <a:pt x="231" y="106"/>
                </a:lnTo>
                <a:lnTo>
                  <a:pt x="232" y="106"/>
                </a:lnTo>
                <a:lnTo>
                  <a:pt x="233" y="106"/>
                </a:lnTo>
                <a:lnTo>
                  <a:pt x="234" y="106"/>
                </a:lnTo>
                <a:lnTo>
                  <a:pt x="235" y="106"/>
                </a:lnTo>
                <a:lnTo>
                  <a:pt x="236" y="106"/>
                </a:lnTo>
                <a:lnTo>
                  <a:pt x="237" y="106"/>
                </a:lnTo>
                <a:lnTo>
                  <a:pt x="238" y="106"/>
                </a:lnTo>
                <a:lnTo>
                  <a:pt x="239" y="106"/>
                </a:lnTo>
                <a:lnTo>
                  <a:pt x="240" y="106"/>
                </a:lnTo>
                <a:lnTo>
                  <a:pt x="241" y="106"/>
                </a:lnTo>
                <a:lnTo>
                  <a:pt x="241" y="107"/>
                </a:lnTo>
                <a:lnTo>
                  <a:pt x="242" y="106"/>
                </a:lnTo>
                <a:lnTo>
                  <a:pt x="243" y="106"/>
                </a:lnTo>
                <a:lnTo>
                  <a:pt x="244" y="106"/>
                </a:lnTo>
                <a:lnTo>
                  <a:pt x="245" y="106"/>
                </a:lnTo>
                <a:lnTo>
                  <a:pt x="246" y="106"/>
                </a:lnTo>
                <a:lnTo>
                  <a:pt x="247" y="106"/>
                </a:lnTo>
                <a:lnTo>
                  <a:pt x="248" y="106"/>
                </a:lnTo>
                <a:lnTo>
                  <a:pt x="249" y="106"/>
                </a:lnTo>
                <a:lnTo>
                  <a:pt x="250" y="106"/>
                </a:lnTo>
                <a:lnTo>
                  <a:pt x="251" y="106"/>
                </a:lnTo>
                <a:lnTo>
                  <a:pt x="252" y="106"/>
                </a:lnTo>
                <a:lnTo>
                  <a:pt x="252" y="107"/>
                </a:lnTo>
                <a:lnTo>
                  <a:pt x="253" y="106"/>
                </a:lnTo>
                <a:lnTo>
                  <a:pt x="254" y="106"/>
                </a:lnTo>
                <a:lnTo>
                  <a:pt x="255" y="106"/>
                </a:lnTo>
                <a:lnTo>
                  <a:pt x="256" y="106"/>
                </a:lnTo>
                <a:lnTo>
                  <a:pt x="257" y="106"/>
                </a:lnTo>
                <a:lnTo>
                  <a:pt x="258" y="106"/>
                </a:lnTo>
                <a:lnTo>
                  <a:pt x="259" y="106"/>
                </a:lnTo>
                <a:lnTo>
                  <a:pt x="260" y="106"/>
                </a:lnTo>
                <a:lnTo>
                  <a:pt x="261" y="106"/>
                </a:lnTo>
                <a:lnTo>
                  <a:pt x="261" y="107"/>
                </a:lnTo>
                <a:lnTo>
                  <a:pt x="262" y="106"/>
                </a:lnTo>
                <a:lnTo>
                  <a:pt x="263" y="106"/>
                </a:lnTo>
                <a:lnTo>
                  <a:pt x="264" y="106"/>
                </a:lnTo>
                <a:lnTo>
                  <a:pt x="265" y="106"/>
                </a:lnTo>
                <a:lnTo>
                  <a:pt x="266" y="106"/>
                </a:lnTo>
                <a:lnTo>
                  <a:pt x="267" y="106"/>
                </a:lnTo>
                <a:lnTo>
                  <a:pt x="268" y="106"/>
                </a:lnTo>
                <a:lnTo>
                  <a:pt x="269" y="106"/>
                </a:lnTo>
                <a:lnTo>
                  <a:pt x="270" y="106"/>
                </a:lnTo>
                <a:lnTo>
                  <a:pt x="271" y="106"/>
                </a:lnTo>
                <a:lnTo>
                  <a:pt x="272" y="106"/>
                </a:lnTo>
                <a:lnTo>
                  <a:pt x="273" y="106"/>
                </a:lnTo>
                <a:lnTo>
                  <a:pt x="274" y="106"/>
                </a:lnTo>
                <a:lnTo>
                  <a:pt x="275" y="106"/>
                </a:lnTo>
                <a:lnTo>
                  <a:pt x="276" y="106"/>
                </a:lnTo>
                <a:lnTo>
                  <a:pt x="277" y="106"/>
                </a:lnTo>
                <a:lnTo>
                  <a:pt x="278" y="106"/>
                </a:lnTo>
                <a:lnTo>
                  <a:pt x="278" y="107"/>
                </a:lnTo>
                <a:lnTo>
                  <a:pt x="279" y="106"/>
                </a:lnTo>
                <a:lnTo>
                  <a:pt x="279" y="101"/>
                </a:lnTo>
                <a:lnTo>
                  <a:pt x="279" y="106"/>
                </a:lnTo>
                <a:lnTo>
                  <a:pt x="280" y="106"/>
                </a:lnTo>
                <a:lnTo>
                  <a:pt x="280" y="91"/>
                </a:lnTo>
                <a:lnTo>
                  <a:pt x="280" y="100"/>
                </a:lnTo>
                <a:lnTo>
                  <a:pt x="281" y="100"/>
                </a:lnTo>
                <a:lnTo>
                  <a:pt x="281" y="106"/>
                </a:lnTo>
                <a:lnTo>
                  <a:pt x="281" y="104"/>
                </a:lnTo>
                <a:lnTo>
                  <a:pt x="282" y="104"/>
                </a:lnTo>
                <a:lnTo>
                  <a:pt x="282" y="106"/>
                </a:lnTo>
                <a:lnTo>
                  <a:pt x="283" y="106"/>
                </a:lnTo>
                <a:lnTo>
                  <a:pt x="284" y="106"/>
                </a:lnTo>
                <a:lnTo>
                  <a:pt x="285" y="106"/>
                </a:lnTo>
                <a:lnTo>
                  <a:pt x="286" y="106"/>
                </a:lnTo>
                <a:lnTo>
                  <a:pt x="286" y="107"/>
                </a:lnTo>
                <a:lnTo>
                  <a:pt x="287" y="106"/>
                </a:lnTo>
                <a:lnTo>
                  <a:pt x="287" y="107"/>
                </a:lnTo>
                <a:lnTo>
                  <a:pt x="288" y="107"/>
                </a:lnTo>
                <a:lnTo>
                  <a:pt x="289" y="107"/>
                </a:lnTo>
                <a:lnTo>
                  <a:pt x="289" y="106"/>
                </a:lnTo>
                <a:lnTo>
                  <a:pt x="290" y="106"/>
                </a:lnTo>
                <a:lnTo>
                  <a:pt x="290" y="107"/>
                </a:lnTo>
                <a:lnTo>
                  <a:pt x="291" y="106"/>
                </a:lnTo>
                <a:lnTo>
                  <a:pt x="292" y="106"/>
                </a:lnTo>
                <a:lnTo>
                  <a:pt x="292" y="107"/>
                </a:lnTo>
                <a:lnTo>
                  <a:pt x="293" y="106"/>
                </a:lnTo>
                <a:lnTo>
                  <a:pt x="294" y="106"/>
                </a:lnTo>
                <a:lnTo>
                  <a:pt x="294" y="107"/>
                </a:lnTo>
                <a:lnTo>
                  <a:pt x="294" y="106"/>
                </a:lnTo>
                <a:lnTo>
                  <a:pt x="295" y="106"/>
                </a:lnTo>
                <a:lnTo>
                  <a:pt x="295" y="107"/>
                </a:lnTo>
                <a:lnTo>
                  <a:pt x="296" y="106"/>
                </a:lnTo>
                <a:lnTo>
                  <a:pt x="297" y="106"/>
                </a:lnTo>
                <a:lnTo>
                  <a:pt x="298" y="106"/>
                </a:lnTo>
                <a:lnTo>
                  <a:pt x="299" y="106"/>
                </a:lnTo>
                <a:lnTo>
                  <a:pt x="299" y="99"/>
                </a:lnTo>
                <a:lnTo>
                  <a:pt x="299" y="104"/>
                </a:lnTo>
                <a:lnTo>
                  <a:pt x="300" y="104"/>
                </a:lnTo>
                <a:lnTo>
                  <a:pt x="300" y="106"/>
                </a:lnTo>
                <a:lnTo>
                  <a:pt x="301" y="106"/>
                </a:lnTo>
                <a:lnTo>
                  <a:pt x="302" y="106"/>
                </a:lnTo>
                <a:lnTo>
                  <a:pt x="303" y="106"/>
                </a:lnTo>
                <a:lnTo>
                  <a:pt x="303" y="107"/>
                </a:lnTo>
                <a:lnTo>
                  <a:pt x="303" y="106"/>
                </a:lnTo>
                <a:lnTo>
                  <a:pt x="304" y="106"/>
                </a:lnTo>
                <a:lnTo>
                  <a:pt x="304" y="107"/>
                </a:lnTo>
                <a:lnTo>
                  <a:pt x="304" y="106"/>
                </a:lnTo>
                <a:lnTo>
                  <a:pt x="305" y="106"/>
                </a:lnTo>
                <a:lnTo>
                  <a:pt x="305" y="107"/>
                </a:lnTo>
                <a:lnTo>
                  <a:pt x="306" y="106"/>
                </a:lnTo>
                <a:lnTo>
                  <a:pt x="306" y="107"/>
                </a:lnTo>
                <a:lnTo>
                  <a:pt x="307" y="107"/>
                </a:lnTo>
                <a:lnTo>
                  <a:pt x="308" y="107"/>
                </a:lnTo>
                <a:lnTo>
                  <a:pt x="308" y="106"/>
                </a:lnTo>
                <a:lnTo>
                  <a:pt x="309" y="106"/>
                </a:lnTo>
                <a:lnTo>
                  <a:pt x="309" y="107"/>
                </a:lnTo>
                <a:lnTo>
                  <a:pt x="310" y="107"/>
                </a:lnTo>
                <a:lnTo>
                  <a:pt x="311" y="107"/>
                </a:lnTo>
                <a:lnTo>
                  <a:pt x="311" y="106"/>
                </a:lnTo>
                <a:lnTo>
                  <a:pt x="312" y="106"/>
                </a:lnTo>
                <a:lnTo>
                  <a:pt x="312" y="107"/>
                </a:lnTo>
                <a:lnTo>
                  <a:pt x="313" y="106"/>
                </a:lnTo>
                <a:lnTo>
                  <a:pt x="314" y="106"/>
                </a:lnTo>
                <a:lnTo>
                  <a:pt x="314" y="107"/>
                </a:lnTo>
                <a:lnTo>
                  <a:pt x="314" y="106"/>
                </a:lnTo>
                <a:lnTo>
                  <a:pt x="315" y="106"/>
                </a:lnTo>
                <a:lnTo>
                  <a:pt x="315" y="107"/>
                </a:lnTo>
                <a:lnTo>
                  <a:pt x="316" y="106"/>
                </a:lnTo>
                <a:lnTo>
                  <a:pt x="317" y="106"/>
                </a:lnTo>
                <a:lnTo>
                  <a:pt x="317" y="107"/>
                </a:lnTo>
                <a:lnTo>
                  <a:pt x="317" y="106"/>
                </a:lnTo>
                <a:lnTo>
                  <a:pt x="318" y="106"/>
                </a:lnTo>
                <a:lnTo>
                  <a:pt x="318" y="107"/>
                </a:lnTo>
                <a:lnTo>
                  <a:pt x="318" y="106"/>
                </a:lnTo>
                <a:lnTo>
                  <a:pt x="319" y="106"/>
                </a:lnTo>
                <a:lnTo>
                  <a:pt x="319" y="107"/>
                </a:lnTo>
                <a:lnTo>
                  <a:pt x="319" y="106"/>
                </a:lnTo>
                <a:lnTo>
                  <a:pt x="320" y="106"/>
                </a:lnTo>
                <a:lnTo>
                  <a:pt x="320" y="107"/>
                </a:lnTo>
                <a:lnTo>
                  <a:pt x="320" y="106"/>
                </a:lnTo>
                <a:lnTo>
                  <a:pt x="321" y="106"/>
                </a:lnTo>
                <a:lnTo>
                  <a:pt x="321" y="107"/>
                </a:lnTo>
                <a:lnTo>
                  <a:pt x="322" y="106"/>
                </a:lnTo>
                <a:lnTo>
                  <a:pt x="323" y="106"/>
                </a:lnTo>
                <a:lnTo>
                  <a:pt x="324" y="106"/>
                </a:lnTo>
                <a:lnTo>
                  <a:pt x="324" y="107"/>
                </a:lnTo>
                <a:lnTo>
                  <a:pt x="325" y="107"/>
                </a:lnTo>
                <a:lnTo>
                  <a:pt x="326" y="107"/>
                </a:lnTo>
                <a:lnTo>
                  <a:pt x="326" y="106"/>
                </a:lnTo>
                <a:lnTo>
                  <a:pt x="327" y="106"/>
                </a:lnTo>
                <a:lnTo>
                  <a:pt x="327" y="107"/>
                </a:lnTo>
                <a:lnTo>
                  <a:pt x="327" y="106"/>
                </a:lnTo>
                <a:lnTo>
                  <a:pt x="328" y="106"/>
                </a:lnTo>
                <a:lnTo>
                  <a:pt x="328" y="107"/>
                </a:lnTo>
                <a:lnTo>
                  <a:pt x="329" y="106"/>
                </a:lnTo>
                <a:lnTo>
                  <a:pt x="329" y="107"/>
                </a:lnTo>
                <a:lnTo>
                  <a:pt x="330" y="107"/>
                </a:lnTo>
                <a:lnTo>
                  <a:pt x="331" y="107"/>
                </a:lnTo>
                <a:lnTo>
                  <a:pt x="331" y="106"/>
                </a:lnTo>
                <a:lnTo>
                  <a:pt x="332" y="106"/>
                </a:lnTo>
                <a:lnTo>
                  <a:pt x="332" y="107"/>
                </a:lnTo>
                <a:lnTo>
                  <a:pt x="332" y="106"/>
                </a:lnTo>
                <a:lnTo>
                  <a:pt x="333" y="106"/>
                </a:lnTo>
                <a:lnTo>
                  <a:pt x="333" y="107"/>
                </a:lnTo>
                <a:lnTo>
                  <a:pt x="333" y="106"/>
                </a:lnTo>
                <a:lnTo>
                  <a:pt x="334" y="106"/>
                </a:lnTo>
                <a:lnTo>
                  <a:pt x="334" y="107"/>
                </a:lnTo>
                <a:lnTo>
                  <a:pt x="335" y="106"/>
                </a:lnTo>
                <a:lnTo>
                  <a:pt x="336" y="106"/>
                </a:lnTo>
                <a:lnTo>
                  <a:pt x="336" y="107"/>
                </a:lnTo>
                <a:lnTo>
                  <a:pt x="337" y="106"/>
                </a:lnTo>
                <a:lnTo>
                  <a:pt x="338" y="106"/>
                </a:lnTo>
                <a:lnTo>
                  <a:pt x="339" y="106"/>
                </a:lnTo>
                <a:lnTo>
                  <a:pt x="339" y="107"/>
                </a:lnTo>
                <a:lnTo>
                  <a:pt x="340" y="106"/>
                </a:lnTo>
                <a:lnTo>
                  <a:pt x="341" y="106"/>
                </a:lnTo>
                <a:lnTo>
                  <a:pt x="341" y="107"/>
                </a:lnTo>
                <a:lnTo>
                  <a:pt x="341" y="106"/>
                </a:lnTo>
                <a:lnTo>
                  <a:pt x="342" y="106"/>
                </a:lnTo>
                <a:lnTo>
                  <a:pt x="342" y="107"/>
                </a:lnTo>
                <a:lnTo>
                  <a:pt x="342" y="106"/>
                </a:lnTo>
                <a:lnTo>
                  <a:pt x="343" y="106"/>
                </a:lnTo>
                <a:lnTo>
                  <a:pt x="343" y="107"/>
                </a:lnTo>
                <a:lnTo>
                  <a:pt x="343" y="106"/>
                </a:lnTo>
                <a:lnTo>
                  <a:pt x="344" y="106"/>
                </a:lnTo>
                <a:lnTo>
                  <a:pt x="344" y="107"/>
                </a:lnTo>
                <a:lnTo>
                  <a:pt x="344" y="106"/>
                </a:lnTo>
                <a:lnTo>
                  <a:pt x="345" y="106"/>
                </a:lnTo>
                <a:lnTo>
                  <a:pt x="345" y="107"/>
                </a:lnTo>
                <a:lnTo>
                  <a:pt x="346" y="107"/>
                </a:lnTo>
                <a:lnTo>
                  <a:pt x="347" y="107"/>
                </a:lnTo>
                <a:lnTo>
                  <a:pt x="348" y="107"/>
                </a:lnTo>
                <a:lnTo>
                  <a:pt x="348" y="106"/>
                </a:lnTo>
                <a:lnTo>
                  <a:pt x="348" y="107"/>
                </a:lnTo>
                <a:lnTo>
                  <a:pt x="349" y="107"/>
                </a:lnTo>
                <a:lnTo>
                  <a:pt x="349" y="104"/>
                </a:lnTo>
                <a:lnTo>
                  <a:pt x="349" y="106"/>
                </a:lnTo>
                <a:lnTo>
                  <a:pt x="350" y="106"/>
                </a:lnTo>
                <a:lnTo>
                  <a:pt x="351" y="106"/>
                </a:lnTo>
                <a:lnTo>
                  <a:pt x="351" y="105"/>
                </a:lnTo>
                <a:lnTo>
                  <a:pt x="351" y="106"/>
                </a:lnTo>
                <a:lnTo>
                  <a:pt x="352" y="106"/>
                </a:lnTo>
                <a:lnTo>
                  <a:pt x="352" y="107"/>
                </a:lnTo>
                <a:lnTo>
                  <a:pt x="353" y="106"/>
                </a:lnTo>
                <a:lnTo>
                  <a:pt x="354" y="106"/>
                </a:lnTo>
                <a:lnTo>
                  <a:pt x="355" y="106"/>
                </a:lnTo>
                <a:lnTo>
                  <a:pt x="355" y="107"/>
                </a:lnTo>
                <a:lnTo>
                  <a:pt x="356" y="106"/>
                </a:lnTo>
                <a:lnTo>
                  <a:pt x="357" y="106"/>
                </a:lnTo>
                <a:lnTo>
                  <a:pt x="357" y="107"/>
                </a:lnTo>
                <a:lnTo>
                  <a:pt x="357" y="106"/>
                </a:lnTo>
                <a:lnTo>
                  <a:pt x="358" y="106"/>
                </a:lnTo>
                <a:lnTo>
                  <a:pt x="358" y="107"/>
                </a:lnTo>
                <a:lnTo>
                  <a:pt x="359" y="107"/>
                </a:lnTo>
                <a:lnTo>
                  <a:pt x="360" y="107"/>
                </a:lnTo>
                <a:lnTo>
                  <a:pt x="360" y="106"/>
                </a:lnTo>
                <a:lnTo>
                  <a:pt x="360" y="107"/>
                </a:lnTo>
                <a:lnTo>
                  <a:pt x="361" y="107"/>
                </a:lnTo>
                <a:lnTo>
                  <a:pt x="362" y="107"/>
                </a:lnTo>
                <a:lnTo>
                  <a:pt x="362" y="106"/>
                </a:lnTo>
                <a:lnTo>
                  <a:pt x="362" y="107"/>
                </a:lnTo>
                <a:lnTo>
                  <a:pt x="363" y="107"/>
                </a:lnTo>
                <a:lnTo>
                  <a:pt x="364" y="107"/>
                </a:lnTo>
                <a:lnTo>
                  <a:pt x="364" y="106"/>
                </a:lnTo>
                <a:lnTo>
                  <a:pt x="365" y="106"/>
                </a:lnTo>
                <a:lnTo>
                  <a:pt x="366" y="106"/>
                </a:lnTo>
                <a:lnTo>
                  <a:pt x="367" y="106"/>
                </a:lnTo>
                <a:lnTo>
                  <a:pt x="367" y="107"/>
                </a:lnTo>
                <a:lnTo>
                  <a:pt x="367" y="106"/>
                </a:lnTo>
                <a:lnTo>
                  <a:pt x="368" y="106"/>
                </a:lnTo>
                <a:lnTo>
                  <a:pt x="368" y="107"/>
                </a:lnTo>
                <a:lnTo>
                  <a:pt x="368" y="106"/>
                </a:lnTo>
                <a:lnTo>
                  <a:pt x="369" y="106"/>
                </a:lnTo>
                <a:lnTo>
                  <a:pt x="369" y="107"/>
                </a:lnTo>
                <a:lnTo>
                  <a:pt x="370" y="106"/>
                </a:lnTo>
                <a:lnTo>
                  <a:pt x="371" y="106"/>
                </a:lnTo>
                <a:lnTo>
                  <a:pt x="371" y="107"/>
                </a:lnTo>
                <a:lnTo>
                  <a:pt x="371" y="106"/>
                </a:lnTo>
                <a:lnTo>
                  <a:pt x="372" y="106"/>
                </a:lnTo>
                <a:lnTo>
                  <a:pt x="372" y="107"/>
                </a:lnTo>
                <a:lnTo>
                  <a:pt x="372" y="106"/>
                </a:lnTo>
                <a:lnTo>
                  <a:pt x="373" y="106"/>
                </a:lnTo>
                <a:lnTo>
                  <a:pt x="373" y="107"/>
                </a:lnTo>
                <a:lnTo>
                  <a:pt x="374" y="106"/>
                </a:lnTo>
                <a:lnTo>
                  <a:pt x="375" y="106"/>
                </a:lnTo>
                <a:lnTo>
                  <a:pt x="376" y="106"/>
                </a:lnTo>
                <a:lnTo>
                  <a:pt x="377" y="106"/>
                </a:lnTo>
                <a:lnTo>
                  <a:pt x="377" y="107"/>
                </a:lnTo>
                <a:lnTo>
                  <a:pt x="377" y="106"/>
                </a:lnTo>
                <a:lnTo>
                  <a:pt x="378" y="106"/>
                </a:lnTo>
                <a:lnTo>
                  <a:pt x="378" y="107"/>
                </a:lnTo>
                <a:lnTo>
                  <a:pt x="379" y="107"/>
                </a:lnTo>
                <a:lnTo>
                  <a:pt x="380" y="107"/>
                </a:lnTo>
                <a:lnTo>
                  <a:pt x="380" y="106"/>
                </a:lnTo>
                <a:lnTo>
                  <a:pt x="381" y="106"/>
                </a:lnTo>
                <a:lnTo>
                  <a:pt x="381" y="107"/>
                </a:lnTo>
                <a:lnTo>
                  <a:pt x="382" y="106"/>
                </a:lnTo>
                <a:lnTo>
                  <a:pt x="383" y="106"/>
                </a:lnTo>
                <a:lnTo>
                  <a:pt x="384" y="106"/>
                </a:lnTo>
                <a:lnTo>
                  <a:pt x="384" y="107"/>
                </a:lnTo>
                <a:lnTo>
                  <a:pt x="384" y="106"/>
                </a:lnTo>
                <a:lnTo>
                  <a:pt x="385" y="106"/>
                </a:lnTo>
                <a:lnTo>
                  <a:pt x="385" y="107"/>
                </a:lnTo>
                <a:lnTo>
                  <a:pt x="385" y="106"/>
                </a:lnTo>
                <a:lnTo>
                  <a:pt x="386" y="106"/>
                </a:lnTo>
                <a:lnTo>
                  <a:pt x="386" y="107"/>
                </a:lnTo>
                <a:lnTo>
                  <a:pt x="386" y="106"/>
                </a:lnTo>
                <a:lnTo>
                  <a:pt x="387" y="106"/>
                </a:lnTo>
                <a:lnTo>
                  <a:pt x="387" y="107"/>
                </a:lnTo>
                <a:lnTo>
                  <a:pt x="387" y="106"/>
                </a:lnTo>
                <a:lnTo>
                  <a:pt x="388" y="106"/>
                </a:lnTo>
                <a:lnTo>
                  <a:pt x="388" y="107"/>
                </a:lnTo>
                <a:lnTo>
                  <a:pt x="388" y="106"/>
                </a:lnTo>
                <a:lnTo>
                  <a:pt x="389" y="106"/>
                </a:lnTo>
                <a:lnTo>
                  <a:pt x="389" y="107"/>
                </a:lnTo>
                <a:lnTo>
                  <a:pt x="389" y="106"/>
                </a:lnTo>
                <a:lnTo>
                  <a:pt x="390" y="106"/>
                </a:lnTo>
                <a:lnTo>
                  <a:pt x="390" y="107"/>
                </a:lnTo>
                <a:lnTo>
                  <a:pt x="390" y="106"/>
                </a:lnTo>
                <a:lnTo>
                  <a:pt x="391" y="106"/>
                </a:lnTo>
                <a:lnTo>
                  <a:pt x="391" y="107"/>
                </a:lnTo>
                <a:lnTo>
                  <a:pt x="392" y="106"/>
                </a:lnTo>
                <a:lnTo>
                  <a:pt x="393" y="106"/>
                </a:lnTo>
                <a:lnTo>
                  <a:pt x="394" y="106"/>
                </a:lnTo>
                <a:lnTo>
                  <a:pt x="394" y="107"/>
                </a:lnTo>
                <a:lnTo>
                  <a:pt x="394" y="106"/>
                </a:lnTo>
                <a:lnTo>
                  <a:pt x="395" y="106"/>
                </a:lnTo>
                <a:lnTo>
                  <a:pt x="395" y="107"/>
                </a:lnTo>
                <a:lnTo>
                  <a:pt x="395" y="106"/>
                </a:lnTo>
                <a:lnTo>
                  <a:pt x="396" y="106"/>
                </a:lnTo>
                <a:lnTo>
                  <a:pt x="396" y="107"/>
                </a:lnTo>
                <a:lnTo>
                  <a:pt x="396" y="106"/>
                </a:lnTo>
                <a:lnTo>
                  <a:pt x="397" y="106"/>
                </a:lnTo>
                <a:lnTo>
                  <a:pt x="397" y="107"/>
                </a:lnTo>
                <a:lnTo>
                  <a:pt x="397" y="106"/>
                </a:lnTo>
                <a:lnTo>
                  <a:pt x="398" y="106"/>
                </a:lnTo>
                <a:lnTo>
                  <a:pt x="398" y="107"/>
                </a:lnTo>
                <a:lnTo>
                  <a:pt x="398" y="106"/>
                </a:lnTo>
                <a:lnTo>
                  <a:pt x="399" y="106"/>
                </a:lnTo>
                <a:lnTo>
                  <a:pt x="399" y="107"/>
                </a:lnTo>
                <a:lnTo>
                  <a:pt x="400" y="106"/>
                </a:lnTo>
                <a:lnTo>
                  <a:pt x="401" y="106"/>
                </a:lnTo>
                <a:lnTo>
                  <a:pt x="401" y="107"/>
                </a:lnTo>
                <a:lnTo>
                  <a:pt x="401" y="106"/>
                </a:lnTo>
                <a:lnTo>
                  <a:pt x="402" y="106"/>
                </a:lnTo>
                <a:lnTo>
                  <a:pt x="402" y="107"/>
                </a:lnTo>
                <a:lnTo>
                  <a:pt x="402" y="106"/>
                </a:lnTo>
                <a:lnTo>
                  <a:pt x="403" y="106"/>
                </a:lnTo>
                <a:lnTo>
                  <a:pt x="403" y="107"/>
                </a:lnTo>
                <a:lnTo>
                  <a:pt x="403" y="106"/>
                </a:lnTo>
                <a:lnTo>
                  <a:pt x="404" y="106"/>
                </a:lnTo>
                <a:lnTo>
                  <a:pt x="404" y="107"/>
                </a:lnTo>
                <a:lnTo>
                  <a:pt x="404" y="106"/>
                </a:lnTo>
                <a:lnTo>
                  <a:pt x="405" y="106"/>
                </a:lnTo>
                <a:lnTo>
                  <a:pt x="405" y="107"/>
                </a:lnTo>
                <a:lnTo>
                  <a:pt x="405" y="106"/>
                </a:lnTo>
                <a:lnTo>
                  <a:pt x="406" y="106"/>
                </a:lnTo>
                <a:lnTo>
                  <a:pt x="406" y="107"/>
                </a:lnTo>
                <a:lnTo>
                  <a:pt x="406" y="106"/>
                </a:lnTo>
                <a:lnTo>
                  <a:pt x="407" y="106"/>
                </a:lnTo>
                <a:lnTo>
                  <a:pt x="407" y="107"/>
                </a:lnTo>
                <a:lnTo>
                  <a:pt x="408" y="107"/>
                </a:lnTo>
                <a:lnTo>
                  <a:pt x="409" y="107"/>
                </a:lnTo>
                <a:lnTo>
                  <a:pt x="409" y="104"/>
                </a:lnTo>
                <a:lnTo>
                  <a:pt x="409" y="106"/>
                </a:lnTo>
                <a:lnTo>
                  <a:pt x="410" y="106"/>
                </a:lnTo>
                <a:lnTo>
                  <a:pt x="411" y="106"/>
                </a:lnTo>
                <a:lnTo>
                  <a:pt x="411" y="105"/>
                </a:lnTo>
                <a:lnTo>
                  <a:pt x="411" y="106"/>
                </a:lnTo>
                <a:lnTo>
                  <a:pt x="412" y="106"/>
                </a:lnTo>
                <a:lnTo>
                  <a:pt x="413" y="106"/>
                </a:lnTo>
                <a:lnTo>
                  <a:pt x="413" y="107"/>
                </a:lnTo>
                <a:lnTo>
                  <a:pt x="414" y="106"/>
                </a:lnTo>
                <a:lnTo>
                  <a:pt x="415" y="106"/>
                </a:lnTo>
                <a:lnTo>
                  <a:pt x="415" y="107"/>
                </a:lnTo>
                <a:lnTo>
                  <a:pt x="416" y="106"/>
                </a:lnTo>
                <a:lnTo>
                  <a:pt x="417" y="106"/>
                </a:lnTo>
                <a:lnTo>
                  <a:pt x="417" y="107"/>
                </a:lnTo>
                <a:lnTo>
                  <a:pt x="418" y="106"/>
                </a:lnTo>
                <a:lnTo>
                  <a:pt x="419" y="106"/>
                </a:lnTo>
                <a:lnTo>
                  <a:pt x="420" y="106"/>
                </a:lnTo>
                <a:lnTo>
                  <a:pt x="421" y="106"/>
                </a:lnTo>
                <a:lnTo>
                  <a:pt x="422" y="106"/>
                </a:lnTo>
                <a:lnTo>
                  <a:pt x="423" y="106"/>
                </a:lnTo>
                <a:lnTo>
                  <a:pt x="424" y="106"/>
                </a:lnTo>
                <a:lnTo>
                  <a:pt x="425" y="106"/>
                </a:lnTo>
                <a:lnTo>
                  <a:pt x="426" y="106"/>
                </a:lnTo>
                <a:lnTo>
                  <a:pt x="426" y="107"/>
                </a:lnTo>
                <a:lnTo>
                  <a:pt x="426" y="106"/>
                </a:lnTo>
                <a:lnTo>
                  <a:pt x="427" y="106"/>
                </a:lnTo>
                <a:lnTo>
                  <a:pt x="427" y="107"/>
                </a:lnTo>
                <a:lnTo>
                  <a:pt x="428" y="106"/>
                </a:lnTo>
                <a:lnTo>
                  <a:pt x="429" y="106"/>
                </a:lnTo>
                <a:lnTo>
                  <a:pt x="430" y="106"/>
                </a:lnTo>
                <a:lnTo>
                  <a:pt x="430" y="107"/>
                </a:lnTo>
                <a:lnTo>
                  <a:pt x="430" y="106"/>
                </a:lnTo>
                <a:lnTo>
                  <a:pt x="431" y="106"/>
                </a:lnTo>
                <a:lnTo>
                  <a:pt x="431" y="107"/>
                </a:lnTo>
                <a:lnTo>
                  <a:pt x="431" y="106"/>
                </a:lnTo>
                <a:lnTo>
                  <a:pt x="432" y="106"/>
                </a:lnTo>
                <a:lnTo>
                  <a:pt x="432" y="107"/>
                </a:lnTo>
                <a:lnTo>
                  <a:pt x="433" y="107"/>
                </a:lnTo>
                <a:lnTo>
                  <a:pt x="434" y="107"/>
                </a:lnTo>
                <a:lnTo>
                  <a:pt x="434" y="106"/>
                </a:lnTo>
                <a:lnTo>
                  <a:pt x="434" y="107"/>
                </a:lnTo>
                <a:lnTo>
                  <a:pt x="435" y="107"/>
                </a:lnTo>
                <a:lnTo>
                  <a:pt x="436" y="107"/>
                </a:lnTo>
                <a:lnTo>
                  <a:pt x="436" y="106"/>
                </a:lnTo>
                <a:lnTo>
                  <a:pt x="437" y="106"/>
                </a:lnTo>
                <a:lnTo>
                  <a:pt x="437" y="107"/>
                </a:lnTo>
                <a:lnTo>
                  <a:pt x="438" y="107"/>
                </a:lnTo>
                <a:lnTo>
                  <a:pt x="439" y="107"/>
                </a:lnTo>
                <a:lnTo>
                  <a:pt x="439" y="106"/>
                </a:lnTo>
                <a:lnTo>
                  <a:pt x="440" y="106"/>
                </a:lnTo>
                <a:lnTo>
                  <a:pt x="441" y="106"/>
                </a:lnTo>
                <a:lnTo>
                  <a:pt x="441" y="62"/>
                </a:lnTo>
                <a:lnTo>
                  <a:pt x="441" y="107"/>
                </a:lnTo>
                <a:lnTo>
                  <a:pt x="441" y="82"/>
                </a:lnTo>
                <a:lnTo>
                  <a:pt x="442" y="82"/>
                </a:lnTo>
                <a:lnTo>
                  <a:pt x="442" y="98"/>
                </a:lnTo>
                <a:lnTo>
                  <a:pt x="443" y="98"/>
                </a:lnTo>
                <a:lnTo>
                  <a:pt x="443" y="79"/>
                </a:lnTo>
                <a:lnTo>
                  <a:pt x="443" y="106"/>
                </a:lnTo>
                <a:lnTo>
                  <a:pt x="443" y="105"/>
                </a:lnTo>
                <a:lnTo>
                  <a:pt x="444" y="105"/>
                </a:lnTo>
                <a:lnTo>
                  <a:pt x="444" y="106"/>
                </a:lnTo>
                <a:lnTo>
                  <a:pt x="445" y="106"/>
                </a:lnTo>
                <a:lnTo>
                  <a:pt x="445" y="104"/>
                </a:lnTo>
                <a:lnTo>
                  <a:pt x="445" y="106"/>
                </a:lnTo>
                <a:lnTo>
                  <a:pt x="446" y="106"/>
                </a:lnTo>
                <a:lnTo>
                  <a:pt x="446" y="107"/>
                </a:lnTo>
                <a:lnTo>
                  <a:pt x="446" y="106"/>
                </a:lnTo>
                <a:lnTo>
                  <a:pt x="447" y="106"/>
                </a:lnTo>
                <a:lnTo>
                  <a:pt x="447" y="107"/>
                </a:lnTo>
                <a:lnTo>
                  <a:pt x="447" y="106"/>
                </a:lnTo>
                <a:lnTo>
                  <a:pt x="448" y="106"/>
                </a:lnTo>
                <a:lnTo>
                  <a:pt x="448" y="107"/>
                </a:lnTo>
                <a:lnTo>
                  <a:pt x="449" y="107"/>
                </a:lnTo>
                <a:lnTo>
                  <a:pt x="450" y="107"/>
                </a:lnTo>
                <a:lnTo>
                  <a:pt x="450" y="106"/>
                </a:lnTo>
                <a:lnTo>
                  <a:pt x="451" y="106"/>
                </a:lnTo>
                <a:lnTo>
                  <a:pt x="451" y="107"/>
                </a:lnTo>
                <a:lnTo>
                  <a:pt x="451" y="106"/>
                </a:lnTo>
                <a:lnTo>
                  <a:pt x="452" y="106"/>
                </a:lnTo>
                <a:lnTo>
                  <a:pt x="452" y="107"/>
                </a:lnTo>
                <a:lnTo>
                  <a:pt x="453" y="107"/>
                </a:lnTo>
                <a:lnTo>
                  <a:pt x="454" y="107"/>
                </a:lnTo>
                <a:lnTo>
                  <a:pt x="454" y="106"/>
                </a:lnTo>
                <a:lnTo>
                  <a:pt x="455" y="106"/>
                </a:lnTo>
                <a:lnTo>
                  <a:pt x="456" y="106"/>
                </a:lnTo>
                <a:lnTo>
                  <a:pt x="457" y="106"/>
                </a:lnTo>
                <a:lnTo>
                  <a:pt x="458" y="106"/>
                </a:lnTo>
                <a:lnTo>
                  <a:pt x="458" y="107"/>
                </a:lnTo>
                <a:lnTo>
                  <a:pt x="459" y="106"/>
                </a:lnTo>
                <a:lnTo>
                  <a:pt x="460" y="106"/>
                </a:lnTo>
                <a:lnTo>
                  <a:pt x="460" y="105"/>
                </a:lnTo>
                <a:lnTo>
                  <a:pt x="460" y="107"/>
                </a:lnTo>
                <a:lnTo>
                  <a:pt x="460" y="106"/>
                </a:lnTo>
                <a:lnTo>
                  <a:pt x="461" y="106"/>
                </a:lnTo>
                <a:lnTo>
                  <a:pt x="462" y="106"/>
                </a:lnTo>
                <a:lnTo>
                  <a:pt x="462" y="107"/>
                </a:lnTo>
                <a:lnTo>
                  <a:pt x="463" y="106"/>
                </a:lnTo>
                <a:lnTo>
                  <a:pt x="464" y="106"/>
                </a:lnTo>
                <a:lnTo>
                  <a:pt x="464" y="107"/>
                </a:lnTo>
                <a:lnTo>
                  <a:pt x="464" y="106"/>
                </a:lnTo>
                <a:lnTo>
                  <a:pt x="465" y="106"/>
                </a:lnTo>
                <a:lnTo>
                  <a:pt x="465" y="107"/>
                </a:lnTo>
                <a:lnTo>
                  <a:pt x="465" y="106"/>
                </a:lnTo>
                <a:lnTo>
                  <a:pt x="466" y="106"/>
                </a:lnTo>
                <a:lnTo>
                  <a:pt x="466" y="107"/>
                </a:lnTo>
                <a:lnTo>
                  <a:pt x="466" y="106"/>
                </a:lnTo>
                <a:lnTo>
                  <a:pt x="467" y="106"/>
                </a:lnTo>
                <a:lnTo>
                  <a:pt x="467" y="107"/>
                </a:lnTo>
                <a:lnTo>
                  <a:pt x="467" y="106"/>
                </a:lnTo>
                <a:lnTo>
                  <a:pt x="468" y="106"/>
                </a:lnTo>
                <a:lnTo>
                  <a:pt x="468" y="107"/>
                </a:lnTo>
                <a:lnTo>
                  <a:pt x="468" y="106"/>
                </a:lnTo>
                <a:lnTo>
                  <a:pt x="469" y="106"/>
                </a:lnTo>
                <a:lnTo>
                  <a:pt x="469" y="107"/>
                </a:lnTo>
                <a:lnTo>
                  <a:pt x="470" y="107"/>
                </a:lnTo>
                <a:lnTo>
                  <a:pt x="471" y="107"/>
                </a:lnTo>
                <a:lnTo>
                  <a:pt x="472" y="107"/>
                </a:lnTo>
                <a:lnTo>
                  <a:pt x="472" y="106"/>
                </a:lnTo>
                <a:lnTo>
                  <a:pt x="473" y="106"/>
                </a:lnTo>
                <a:lnTo>
                  <a:pt x="473" y="107"/>
                </a:lnTo>
                <a:lnTo>
                  <a:pt x="473" y="106"/>
                </a:lnTo>
                <a:lnTo>
                  <a:pt x="474" y="106"/>
                </a:lnTo>
                <a:lnTo>
                  <a:pt x="474" y="107"/>
                </a:lnTo>
                <a:lnTo>
                  <a:pt x="474" y="106"/>
                </a:lnTo>
                <a:lnTo>
                  <a:pt x="475" y="106"/>
                </a:lnTo>
                <a:lnTo>
                  <a:pt x="475" y="107"/>
                </a:lnTo>
                <a:lnTo>
                  <a:pt x="476" y="107"/>
                </a:lnTo>
                <a:lnTo>
                  <a:pt x="477" y="107"/>
                </a:lnTo>
                <a:lnTo>
                  <a:pt x="478" y="107"/>
                </a:lnTo>
                <a:lnTo>
                  <a:pt x="479" y="107"/>
                </a:lnTo>
                <a:lnTo>
                  <a:pt x="480" y="107"/>
                </a:lnTo>
                <a:lnTo>
                  <a:pt x="480" y="106"/>
                </a:lnTo>
                <a:lnTo>
                  <a:pt x="480" y="107"/>
                </a:lnTo>
                <a:lnTo>
                  <a:pt x="481" y="107"/>
                </a:lnTo>
                <a:lnTo>
                  <a:pt x="482" y="107"/>
                </a:lnTo>
                <a:lnTo>
                  <a:pt x="482" y="106"/>
                </a:lnTo>
                <a:lnTo>
                  <a:pt x="483" y="106"/>
                </a:lnTo>
                <a:lnTo>
                  <a:pt x="483" y="107"/>
                </a:lnTo>
                <a:lnTo>
                  <a:pt x="484" y="106"/>
                </a:lnTo>
                <a:lnTo>
                  <a:pt x="485" y="106"/>
                </a:lnTo>
                <a:lnTo>
                  <a:pt x="485" y="107"/>
                </a:lnTo>
                <a:lnTo>
                  <a:pt x="485" y="106"/>
                </a:lnTo>
                <a:lnTo>
                  <a:pt x="486" y="106"/>
                </a:lnTo>
                <a:lnTo>
                  <a:pt x="486" y="107"/>
                </a:lnTo>
                <a:lnTo>
                  <a:pt x="486" y="106"/>
                </a:lnTo>
                <a:lnTo>
                  <a:pt x="487" y="106"/>
                </a:lnTo>
                <a:lnTo>
                  <a:pt x="487" y="107"/>
                </a:lnTo>
                <a:lnTo>
                  <a:pt x="487" y="106"/>
                </a:lnTo>
                <a:lnTo>
                  <a:pt x="488" y="106"/>
                </a:lnTo>
                <a:lnTo>
                  <a:pt x="488" y="107"/>
                </a:lnTo>
                <a:lnTo>
                  <a:pt x="488" y="106"/>
                </a:lnTo>
                <a:lnTo>
                  <a:pt x="489" y="106"/>
                </a:lnTo>
                <a:lnTo>
                  <a:pt x="489" y="107"/>
                </a:lnTo>
                <a:lnTo>
                  <a:pt x="490" y="107"/>
                </a:lnTo>
                <a:lnTo>
                  <a:pt x="491" y="107"/>
                </a:lnTo>
                <a:lnTo>
                  <a:pt x="491" y="106"/>
                </a:lnTo>
                <a:lnTo>
                  <a:pt x="491" y="107"/>
                </a:lnTo>
                <a:lnTo>
                  <a:pt x="492" y="107"/>
                </a:lnTo>
                <a:lnTo>
                  <a:pt x="493" y="107"/>
                </a:lnTo>
                <a:lnTo>
                  <a:pt x="493" y="106"/>
                </a:lnTo>
                <a:lnTo>
                  <a:pt x="493" y="107"/>
                </a:lnTo>
                <a:lnTo>
                  <a:pt x="494" y="107"/>
                </a:lnTo>
                <a:lnTo>
                  <a:pt x="495" y="107"/>
                </a:lnTo>
                <a:lnTo>
                  <a:pt x="496" y="107"/>
                </a:lnTo>
                <a:lnTo>
                  <a:pt x="497" y="107"/>
                </a:lnTo>
                <a:lnTo>
                  <a:pt x="497" y="106"/>
                </a:lnTo>
                <a:lnTo>
                  <a:pt x="498" y="106"/>
                </a:lnTo>
                <a:lnTo>
                  <a:pt x="498" y="107"/>
                </a:lnTo>
                <a:lnTo>
                  <a:pt x="498" y="106"/>
                </a:lnTo>
                <a:lnTo>
                  <a:pt x="499" y="106"/>
                </a:lnTo>
                <a:lnTo>
                  <a:pt x="499" y="107"/>
                </a:lnTo>
                <a:lnTo>
                  <a:pt x="499" y="106"/>
                </a:lnTo>
                <a:lnTo>
                  <a:pt x="500" y="106"/>
                </a:lnTo>
                <a:lnTo>
                  <a:pt x="500" y="107"/>
                </a:lnTo>
                <a:lnTo>
                  <a:pt x="501" y="107"/>
                </a:lnTo>
                <a:lnTo>
                  <a:pt x="501" y="105"/>
                </a:lnTo>
                <a:lnTo>
                  <a:pt x="501" y="106"/>
                </a:lnTo>
                <a:lnTo>
                  <a:pt x="502" y="106"/>
                </a:lnTo>
                <a:lnTo>
                  <a:pt x="503" y="106"/>
                </a:lnTo>
                <a:lnTo>
                  <a:pt x="503" y="107"/>
                </a:lnTo>
                <a:lnTo>
                  <a:pt x="503" y="106"/>
                </a:lnTo>
                <a:lnTo>
                  <a:pt x="504" y="106"/>
                </a:lnTo>
                <a:lnTo>
                  <a:pt x="504" y="107"/>
                </a:lnTo>
                <a:lnTo>
                  <a:pt x="504" y="106"/>
                </a:lnTo>
                <a:lnTo>
                  <a:pt x="505" y="106"/>
                </a:lnTo>
                <a:lnTo>
                  <a:pt x="505" y="107"/>
                </a:lnTo>
                <a:lnTo>
                  <a:pt x="506" y="107"/>
                </a:lnTo>
                <a:lnTo>
                  <a:pt x="507" y="107"/>
                </a:lnTo>
                <a:lnTo>
                  <a:pt x="507" y="106"/>
                </a:lnTo>
                <a:lnTo>
                  <a:pt x="507" y="107"/>
                </a:lnTo>
                <a:lnTo>
                  <a:pt x="508" y="107"/>
                </a:lnTo>
                <a:lnTo>
                  <a:pt x="509" y="107"/>
                </a:lnTo>
                <a:lnTo>
                  <a:pt x="510" y="107"/>
                </a:lnTo>
                <a:lnTo>
                  <a:pt x="511" y="107"/>
                </a:lnTo>
                <a:lnTo>
                  <a:pt x="512" y="107"/>
                </a:lnTo>
                <a:lnTo>
                  <a:pt x="513" y="107"/>
                </a:lnTo>
                <a:lnTo>
                  <a:pt x="514" y="107"/>
                </a:lnTo>
                <a:lnTo>
                  <a:pt x="514" y="106"/>
                </a:lnTo>
                <a:lnTo>
                  <a:pt x="515" y="106"/>
                </a:lnTo>
                <a:lnTo>
                  <a:pt x="515" y="107"/>
                </a:lnTo>
                <a:lnTo>
                  <a:pt x="515" y="106"/>
                </a:lnTo>
                <a:lnTo>
                  <a:pt x="516" y="106"/>
                </a:lnTo>
                <a:lnTo>
                  <a:pt x="516" y="107"/>
                </a:lnTo>
                <a:lnTo>
                  <a:pt x="516" y="106"/>
                </a:lnTo>
                <a:lnTo>
                  <a:pt x="517" y="106"/>
                </a:lnTo>
                <a:lnTo>
                  <a:pt x="517" y="107"/>
                </a:lnTo>
                <a:lnTo>
                  <a:pt x="518" y="107"/>
                </a:lnTo>
                <a:lnTo>
                  <a:pt x="519" y="107"/>
                </a:lnTo>
                <a:lnTo>
                  <a:pt x="519" y="106"/>
                </a:lnTo>
                <a:lnTo>
                  <a:pt x="519" y="107"/>
                </a:lnTo>
                <a:lnTo>
                  <a:pt x="520" y="107"/>
                </a:lnTo>
                <a:lnTo>
                  <a:pt x="521" y="107"/>
                </a:lnTo>
                <a:lnTo>
                  <a:pt x="522" y="107"/>
                </a:lnTo>
                <a:lnTo>
                  <a:pt x="523" y="107"/>
                </a:lnTo>
                <a:lnTo>
                  <a:pt x="524" y="107"/>
                </a:lnTo>
                <a:lnTo>
                  <a:pt x="524" y="106"/>
                </a:lnTo>
                <a:lnTo>
                  <a:pt x="524" y="107"/>
                </a:lnTo>
                <a:lnTo>
                  <a:pt x="525" y="107"/>
                </a:lnTo>
                <a:lnTo>
                  <a:pt x="526" y="107"/>
                </a:lnTo>
                <a:lnTo>
                  <a:pt x="527" y="107"/>
                </a:lnTo>
                <a:lnTo>
                  <a:pt x="528" y="107"/>
                </a:lnTo>
                <a:lnTo>
                  <a:pt x="529" y="107"/>
                </a:lnTo>
                <a:lnTo>
                  <a:pt x="530" y="107"/>
                </a:lnTo>
                <a:lnTo>
                  <a:pt x="530" y="106"/>
                </a:lnTo>
                <a:lnTo>
                  <a:pt x="530" y="107"/>
                </a:lnTo>
                <a:lnTo>
                  <a:pt x="531" y="107"/>
                </a:lnTo>
                <a:lnTo>
                  <a:pt x="532" y="107"/>
                </a:lnTo>
                <a:lnTo>
                  <a:pt x="532" y="106"/>
                </a:lnTo>
                <a:lnTo>
                  <a:pt x="532" y="107"/>
                </a:lnTo>
                <a:lnTo>
                  <a:pt x="533" y="107"/>
                </a:lnTo>
                <a:lnTo>
                  <a:pt x="534" y="107"/>
                </a:lnTo>
                <a:lnTo>
                  <a:pt x="535" y="107"/>
                </a:lnTo>
                <a:lnTo>
                  <a:pt x="536" y="107"/>
                </a:lnTo>
                <a:lnTo>
                  <a:pt x="537" y="107"/>
                </a:lnTo>
                <a:lnTo>
                  <a:pt x="538" y="107"/>
                </a:lnTo>
                <a:lnTo>
                  <a:pt x="539" y="107"/>
                </a:lnTo>
                <a:lnTo>
                  <a:pt x="540" y="107"/>
                </a:lnTo>
                <a:lnTo>
                  <a:pt x="541" y="107"/>
                </a:lnTo>
                <a:lnTo>
                  <a:pt x="542" y="107"/>
                </a:lnTo>
                <a:lnTo>
                  <a:pt x="543" y="107"/>
                </a:lnTo>
                <a:lnTo>
                  <a:pt x="544" y="107"/>
                </a:lnTo>
                <a:lnTo>
                  <a:pt x="545" y="107"/>
                </a:lnTo>
                <a:lnTo>
                  <a:pt x="545" y="106"/>
                </a:lnTo>
                <a:lnTo>
                  <a:pt x="545" y="107"/>
                </a:lnTo>
                <a:lnTo>
                  <a:pt x="546" y="107"/>
                </a:lnTo>
                <a:lnTo>
                  <a:pt x="547" y="107"/>
                </a:lnTo>
                <a:lnTo>
                  <a:pt x="548" y="107"/>
                </a:lnTo>
                <a:lnTo>
                  <a:pt x="548" y="106"/>
                </a:lnTo>
                <a:lnTo>
                  <a:pt x="548" y="107"/>
                </a:lnTo>
                <a:lnTo>
                  <a:pt x="549" y="107"/>
                </a:lnTo>
                <a:lnTo>
                  <a:pt x="550" y="107"/>
                </a:lnTo>
                <a:lnTo>
                  <a:pt x="551" y="107"/>
                </a:lnTo>
                <a:lnTo>
                  <a:pt x="552" y="107"/>
                </a:lnTo>
                <a:lnTo>
                  <a:pt x="552" y="106"/>
                </a:lnTo>
                <a:lnTo>
                  <a:pt x="553" y="106"/>
                </a:lnTo>
                <a:lnTo>
                  <a:pt x="553" y="107"/>
                </a:lnTo>
                <a:lnTo>
                  <a:pt x="554" y="107"/>
                </a:lnTo>
                <a:lnTo>
                  <a:pt x="555" y="107"/>
                </a:lnTo>
                <a:lnTo>
                  <a:pt x="556" y="107"/>
                </a:lnTo>
                <a:lnTo>
                  <a:pt x="557" y="107"/>
                </a:lnTo>
                <a:lnTo>
                  <a:pt x="558" y="107"/>
                </a:lnTo>
                <a:lnTo>
                  <a:pt x="558" y="106"/>
                </a:lnTo>
                <a:lnTo>
                  <a:pt x="558" y="107"/>
                </a:lnTo>
                <a:lnTo>
                  <a:pt x="559" y="107"/>
                </a:lnTo>
                <a:lnTo>
                  <a:pt x="560" y="107"/>
                </a:lnTo>
                <a:lnTo>
                  <a:pt x="561" y="107"/>
                </a:lnTo>
                <a:lnTo>
                  <a:pt x="562" y="107"/>
                </a:lnTo>
                <a:lnTo>
                  <a:pt x="563" y="107"/>
                </a:lnTo>
                <a:lnTo>
                  <a:pt x="564" y="107"/>
                </a:lnTo>
                <a:lnTo>
                  <a:pt x="565" y="107"/>
                </a:lnTo>
                <a:lnTo>
                  <a:pt x="566" y="107"/>
                </a:lnTo>
                <a:lnTo>
                  <a:pt x="567" y="107"/>
                </a:lnTo>
                <a:lnTo>
                  <a:pt x="568" y="107"/>
                </a:lnTo>
                <a:lnTo>
                  <a:pt x="569" y="107"/>
                </a:lnTo>
                <a:lnTo>
                  <a:pt x="570" y="107"/>
                </a:lnTo>
                <a:lnTo>
                  <a:pt x="570" y="106"/>
                </a:lnTo>
                <a:lnTo>
                  <a:pt x="570" y="107"/>
                </a:lnTo>
                <a:lnTo>
                  <a:pt x="571" y="107"/>
                </a:lnTo>
                <a:lnTo>
                  <a:pt x="572" y="107"/>
                </a:lnTo>
                <a:lnTo>
                  <a:pt x="573" y="107"/>
                </a:lnTo>
                <a:lnTo>
                  <a:pt x="574" y="107"/>
                </a:lnTo>
                <a:lnTo>
                  <a:pt x="574" y="106"/>
                </a:lnTo>
                <a:lnTo>
                  <a:pt x="574" y="107"/>
                </a:lnTo>
                <a:lnTo>
                  <a:pt x="575" y="107"/>
                </a:lnTo>
                <a:lnTo>
                  <a:pt x="576" y="107"/>
                </a:lnTo>
                <a:lnTo>
                  <a:pt x="577" y="107"/>
                </a:lnTo>
                <a:lnTo>
                  <a:pt x="577" y="106"/>
                </a:lnTo>
                <a:lnTo>
                  <a:pt x="577" y="107"/>
                </a:lnTo>
                <a:lnTo>
                  <a:pt x="578" y="107"/>
                </a:lnTo>
                <a:lnTo>
                  <a:pt x="579" y="107"/>
                </a:lnTo>
                <a:lnTo>
                  <a:pt x="580" y="107"/>
                </a:lnTo>
                <a:lnTo>
                  <a:pt x="581" y="107"/>
                </a:lnTo>
                <a:lnTo>
                  <a:pt x="582" y="107"/>
                </a:lnTo>
                <a:lnTo>
                  <a:pt x="583" y="107"/>
                </a:lnTo>
                <a:lnTo>
                  <a:pt x="584" y="107"/>
                </a:lnTo>
                <a:lnTo>
                  <a:pt x="585" y="107"/>
                </a:lnTo>
                <a:lnTo>
                  <a:pt x="586" y="107"/>
                </a:lnTo>
                <a:lnTo>
                  <a:pt x="587" y="107"/>
                </a:lnTo>
                <a:lnTo>
                  <a:pt x="588" y="107"/>
                </a:lnTo>
                <a:lnTo>
                  <a:pt x="589" y="107"/>
                </a:lnTo>
                <a:lnTo>
                  <a:pt x="590" y="107"/>
                </a:lnTo>
                <a:lnTo>
                  <a:pt x="591" y="107"/>
                </a:lnTo>
                <a:lnTo>
                  <a:pt x="592" y="107"/>
                </a:lnTo>
                <a:lnTo>
                  <a:pt x="593" y="107"/>
                </a:lnTo>
                <a:lnTo>
                  <a:pt x="594" y="107"/>
                </a:lnTo>
                <a:lnTo>
                  <a:pt x="594" y="106"/>
                </a:lnTo>
                <a:lnTo>
                  <a:pt x="595" y="106"/>
                </a:lnTo>
                <a:lnTo>
                  <a:pt x="595" y="107"/>
                </a:lnTo>
                <a:lnTo>
                  <a:pt x="596" y="107"/>
                </a:lnTo>
                <a:lnTo>
                  <a:pt x="597" y="107"/>
                </a:lnTo>
                <a:lnTo>
                  <a:pt x="598" y="107"/>
                </a:lnTo>
                <a:lnTo>
                  <a:pt x="599" y="107"/>
                </a:lnTo>
                <a:lnTo>
                  <a:pt x="600" y="107"/>
                </a:lnTo>
                <a:lnTo>
                  <a:pt x="601" y="107"/>
                </a:lnTo>
                <a:lnTo>
                  <a:pt x="602" y="107"/>
                </a:lnTo>
                <a:lnTo>
                  <a:pt x="603" y="107"/>
                </a:lnTo>
                <a:lnTo>
                  <a:pt x="603" y="106"/>
                </a:lnTo>
                <a:lnTo>
                  <a:pt x="604" y="106"/>
                </a:lnTo>
                <a:lnTo>
                  <a:pt x="604" y="107"/>
                </a:lnTo>
                <a:lnTo>
                  <a:pt x="605" y="107"/>
                </a:lnTo>
                <a:lnTo>
                  <a:pt x="606" y="107"/>
                </a:lnTo>
                <a:lnTo>
                  <a:pt x="607" y="107"/>
                </a:lnTo>
                <a:lnTo>
                  <a:pt x="608" y="107"/>
                </a:lnTo>
                <a:lnTo>
                  <a:pt x="609" y="107"/>
                </a:lnTo>
                <a:lnTo>
                  <a:pt x="610" y="107"/>
                </a:lnTo>
                <a:lnTo>
                  <a:pt x="610" y="106"/>
                </a:lnTo>
                <a:lnTo>
                  <a:pt x="610" y="107"/>
                </a:lnTo>
                <a:lnTo>
                  <a:pt x="611" y="107"/>
                </a:lnTo>
                <a:lnTo>
                  <a:pt x="612" y="107"/>
                </a:lnTo>
                <a:lnTo>
                  <a:pt x="613" y="107"/>
                </a:lnTo>
                <a:lnTo>
                  <a:pt x="613" y="106"/>
                </a:lnTo>
                <a:lnTo>
                  <a:pt x="614" y="106"/>
                </a:lnTo>
                <a:lnTo>
                  <a:pt x="614" y="107"/>
                </a:lnTo>
                <a:lnTo>
                  <a:pt x="615" y="107"/>
                </a:lnTo>
                <a:lnTo>
                  <a:pt x="616" y="107"/>
                </a:lnTo>
                <a:lnTo>
                  <a:pt x="617" y="107"/>
                </a:lnTo>
                <a:lnTo>
                  <a:pt x="618" y="107"/>
                </a:lnTo>
                <a:lnTo>
                  <a:pt x="619" y="107"/>
                </a:lnTo>
                <a:lnTo>
                  <a:pt x="619" y="106"/>
                </a:lnTo>
                <a:lnTo>
                  <a:pt x="619" y="107"/>
                </a:lnTo>
                <a:lnTo>
                  <a:pt x="620" y="107"/>
                </a:lnTo>
                <a:lnTo>
                  <a:pt x="621" y="107"/>
                </a:lnTo>
                <a:lnTo>
                  <a:pt x="622" y="107"/>
                </a:lnTo>
                <a:lnTo>
                  <a:pt x="622" y="106"/>
                </a:lnTo>
                <a:lnTo>
                  <a:pt x="623" y="106"/>
                </a:lnTo>
                <a:lnTo>
                  <a:pt x="623" y="107"/>
                </a:lnTo>
                <a:lnTo>
                  <a:pt x="623" y="106"/>
                </a:lnTo>
                <a:lnTo>
                  <a:pt x="624" y="106"/>
                </a:lnTo>
                <a:lnTo>
                  <a:pt x="624" y="107"/>
                </a:lnTo>
                <a:lnTo>
                  <a:pt x="624" y="106"/>
                </a:lnTo>
                <a:lnTo>
                  <a:pt x="625" y="106"/>
                </a:lnTo>
                <a:lnTo>
                  <a:pt x="625" y="107"/>
                </a:lnTo>
                <a:lnTo>
                  <a:pt x="626" y="107"/>
                </a:lnTo>
                <a:lnTo>
                  <a:pt x="627" y="107"/>
                </a:lnTo>
                <a:lnTo>
                  <a:pt x="628" y="107"/>
                </a:lnTo>
                <a:lnTo>
                  <a:pt x="629" y="107"/>
                </a:lnTo>
                <a:lnTo>
                  <a:pt x="630" y="107"/>
                </a:lnTo>
                <a:lnTo>
                  <a:pt x="631" y="107"/>
                </a:lnTo>
                <a:lnTo>
                  <a:pt x="632" y="107"/>
                </a:lnTo>
                <a:lnTo>
                  <a:pt x="633" y="107"/>
                </a:lnTo>
                <a:lnTo>
                  <a:pt x="634" y="107"/>
                </a:lnTo>
                <a:lnTo>
                  <a:pt x="635" y="107"/>
                </a:lnTo>
                <a:lnTo>
                  <a:pt x="636" y="107"/>
                </a:lnTo>
                <a:lnTo>
                  <a:pt x="637" y="107"/>
                </a:lnTo>
                <a:lnTo>
                  <a:pt x="638" y="107"/>
                </a:lnTo>
                <a:lnTo>
                  <a:pt x="639" y="107"/>
                </a:lnTo>
                <a:lnTo>
                  <a:pt x="640" y="107"/>
                </a:lnTo>
                <a:lnTo>
                  <a:pt x="641" y="107"/>
                </a:lnTo>
                <a:lnTo>
                  <a:pt x="642" y="107"/>
                </a:lnTo>
                <a:lnTo>
                  <a:pt x="643" y="107"/>
                </a:lnTo>
                <a:lnTo>
                  <a:pt x="644" y="107"/>
                </a:lnTo>
                <a:lnTo>
                  <a:pt x="644" y="106"/>
                </a:lnTo>
                <a:lnTo>
                  <a:pt x="645" y="106"/>
                </a:lnTo>
                <a:lnTo>
                  <a:pt x="645" y="107"/>
                </a:lnTo>
                <a:lnTo>
                  <a:pt x="645" y="106"/>
                </a:lnTo>
                <a:lnTo>
                  <a:pt x="646" y="106"/>
                </a:lnTo>
                <a:lnTo>
                  <a:pt x="646" y="107"/>
                </a:lnTo>
                <a:lnTo>
                  <a:pt x="646" y="106"/>
                </a:lnTo>
                <a:lnTo>
                  <a:pt x="647" y="106"/>
                </a:lnTo>
                <a:lnTo>
                  <a:pt x="647" y="107"/>
                </a:lnTo>
                <a:lnTo>
                  <a:pt x="648" y="107"/>
                </a:lnTo>
                <a:lnTo>
                  <a:pt x="649" y="107"/>
                </a:lnTo>
                <a:lnTo>
                  <a:pt x="650" y="107"/>
                </a:lnTo>
                <a:lnTo>
                  <a:pt x="650" y="106"/>
                </a:lnTo>
                <a:lnTo>
                  <a:pt x="650" y="107"/>
                </a:lnTo>
                <a:lnTo>
                  <a:pt x="651" y="107"/>
                </a:lnTo>
                <a:lnTo>
                  <a:pt x="652" y="107"/>
                </a:lnTo>
                <a:lnTo>
                  <a:pt x="653" y="107"/>
                </a:lnTo>
                <a:lnTo>
                  <a:pt x="654" y="107"/>
                </a:lnTo>
                <a:lnTo>
                  <a:pt x="655" y="107"/>
                </a:lnTo>
                <a:lnTo>
                  <a:pt x="656" y="107"/>
                </a:lnTo>
                <a:lnTo>
                  <a:pt x="657" y="107"/>
                </a:lnTo>
                <a:lnTo>
                  <a:pt x="658" y="107"/>
                </a:lnTo>
                <a:lnTo>
                  <a:pt x="659" y="107"/>
                </a:lnTo>
                <a:lnTo>
                  <a:pt x="660" y="107"/>
                </a:lnTo>
                <a:lnTo>
                  <a:pt x="661" y="107"/>
                </a:lnTo>
                <a:lnTo>
                  <a:pt x="662" y="107"/>
                </a:lnTo>
                <a:lnTo>
                  <a:pt x="663" y="107"/>
                </a:lnTo>
                <a:lnTo>
                  <a:pt x="663" y="106"/>
                </a:lnTo>
                <a:lnTo>
                  <a:pt x="664" y="106"/>
                </a:lnTo>
                <a:lnTo>
                  <a:pt x="664" y="107"/>
                </a:lnTo>
                <a:lnTo>
                  <a:pt x="665" y="107"/>
                </a:lnTo>
                <a:lnTo>
                  <a:pt x="666" y="107"/>
                </a:lnTo>
                <a:lnTo>
                  <a:pt x="667" y="107"/>
                </a:lnTo>
                <a:lnTo>
                  <a:pt x="668" y="107"/>
                </a:lnTo>
                <a:lnTo>
                  <a:pt x="669" y="107"/>
                </a:lnTo>
                <a:lnTo>
                  <a:pt x="670" y="107"/>
                </a:lnTo>
                <a:lnTo>
                  <a:pt x="671" y="107"/>
                </a:lnTo>
                <a:lnTo>
                  <a:pt x="672" y="107"/>
                </a:lnTo>
                <a:lnTo>
                  <a:pt x="673" y="107"/>
                </a:lnTo>
                <a:lnTo>
                  <a:pt x="674" y="107"/>
                </a:lnTo>
                <a:lnTo>
                  <a:pt x="675" y="107"/>
                </a:lnTo>
                <a:lnTo>
                  <a:pt x="676" y="107"/>
                </a:lnTo>
                <a:lnTo>
                  <a:pt x="677" y="107"/>
                </a:lnTo>
                <a:lnTo>
                  <a:pt x="678" y="107"/>
                </a:lnTo>
                <a:lnTo>
                  <a:pt x="679" y="107"/>
                </a:lnTo>
                <a:lnTo>
                  <a:pt x="680" y="107"/>
                </a:lnTo>
                <a:lnTo>
                  <a:pt x="681" y="107"/>
                </a:lnTo>
                <a:lnTo>
                  <a:pt x="682" y="107"/>
                </a:lnTo>
                <a:lnTo>
                  <a:pt x="683" y="107"/>
                </a:lnTo>
                <a:lnTo>
                  <a:pt x="684" y="107"/>
                </a:lnTo>
                <a:lnTo>
                  <a:pt x="685" y="107"/>
                </a:lnTo>
                <a:lnTo>
                  <a:pt x="686" y="107"/>
                </a:lnTo>
                <a:lnTo>
                  <a:pt x="687" y="107"/>
                </a:lnTo>
                <a:lnTo>
                  <a:pt x="688" y="107"/>
                </a:lnTo>
                <a:lnTo>
                  <a:pt x="689" y="107"/>
                </a:lnTo>
                <a:lnTo>
                  <a:pt x="690" y="107"/>
                </a:lnTo>
                <a:lnTo>
                  <a:pt x="691" y="107"/>
                </a:lnTo>
                <a:lnTo>
                  <a:pt x="692" y="107"/>
                </a:lnTo>
                <a:lnTo>
                  <a:pt x="693" y="107"/>
                </a:lnTo>
                <a:lnTo>
                  <a:pt x="694" y="107"/>
                </a:lnTo>
                <a:lnTo>
                  <a:pt x="695" y="107"/>
                </a:lnTo>
                <a:lnTo>
                  <a:pt x="696" y="107"/>
                </a:lnTo>
                <a:lnTo>
                  <a:pt x="697" y="107"/>
                </a:lnTo>
                <a:lnTo>
                  <a:pt x="698" y="107"/>
                </a:lnTo>
                <a:lnTo>
                  <a:pt x="699" y="107"/>
                </a:lnTo>
                <a:lnTo>
                  <a:pt x="700" y="107"/>
                </a:lnTo>
                <a:lnTo>
                  <a:pt x="701" y="107"/>
                </a:lnTo>
                <a:lnTo>
                  <a:pt x="702" y="107"/>
                </a:lnTo>
                <a:lnTo>
                  <a:pt x="703" y="107"/>
                </a:lnTo>
                <a:lnTo>
                  <a:pt x="704" y="107"/>
                </a:lnTo>
                <a:lnTo>
                  <a:pt x="705" y="107"/>
                </a:lnTo>
                <a:lnTo>
                  <a:pt x="706" y="107"/>
                </a:lnTo>
                <a:lnTo>
                  <a:pt x="707" y="107"/>
                </a:lnTo>
                <a:lnTo>
                  <a:pt x="708" y="107"/>
                </a:lnTo>
                <a:lnTo>
                  <a:pt x="709" y="107"/>
                </a:lnTo>
                <a:lnTo>
                  <a:pt x="710" y="107"/>
                </a:lnTo>
                <a:lnTo>
                  <a:pt x="711" y="107"/>
                </a:lnTo>
                <a:lnTo>
                  <a:pt x="712" y="107"/>
                </a:lnTo>
                <a:lnTo>
                  <a:pt x="713" y="107"/>
                </a:lnTo>
                <a:lnTo>
                  <a:pt x="714" y="107"/>
                </a:lnTo>
                <a:lnTo>
                  <a:pt x="714" y="106"/>
                </a:lnTo>
                <a:lnTo>
                  <a:pt x="715" y="106"/>
                </a:lnTo>
                <a:lnTo>
                  <a:pt x="716" y="106"/>
                </a:lnTo>
                <a:lnTo>
                  <a:pt x="716" y="107"/>
                </a:lnTo>
                <a:lnTo>
                  <a:pt x="717" y="107"/>
                </a:lnTo>
                <a:lnTo>
                  <a:pt x="718" y="107"/>
                </a:lnTo>
                <a:lnTo>
                  <a:pt x="719" y="107"/>
                </a:lnTo>
                <a:lnTo>
                  <a:pt x="720" y="107"/>
                </a:lnTo>
                <a:lnTo>
                  <a:pt x="721" y="107"/>
                </a:lnTo>
                <a:lnTo>
                  <a:pt x="722" y="107"/>
                </a:lnTo>
                <a:lnTo>
                  <a:pt x="723" y="107"/>
                </a:lnTo>
                <a:lnTo>
                  <a:pt x="724" y="107"/>
                </a:lnTo>
                <a:lnTo>
                  <a:pt x="725" y="107"/>
                </a:lnTo>
                <a:lnTo>
                  <a:pt x="726" y="107"/>
                </a:lnTo>
                <a:lnTo>
                  <a:pt x="727" y="107"/>
                </a:lnTo>
                <a:lnTo>
                  <a:pt x="728" y="107"/>
                </a:lnTo>
                <a:lnTo>
                  <a:pt x="729" y="107"/>
                </a:lnTo>
                <a:lnTo>
                  <a:pt x="729" y="106"/>
                </a:lnTo>
                <a:lnTo>
                  <a:pt x="729" y="107"/>
                </a:lnTo>
                <a:lnTo>
                  <a:pt x="730" y="107"/>
                </a:lnTo>
                <a:lnTo>
                  <a:pt x="731" y="107"/>
                </a:lnTo>
                <a:lnTo>
                  <a:pt x="731" y="106"/>
                </a:lnTo>
                <a:lnTo>
                  <a:pt x="731" y="107"/>
                </a:lnTo>
                <a:lnTo>
                  <a:pt x="732" y="107"/>
                </a:lnTo>
                <a:lnTo>
                  <a:pt x="733" y="107"/>
                </a:lnTo>
                <a:lnTo>
                  <a:pt x="734" y="107"/>
                </a:lnTo>
                <a:lnTo>
                  <a:pt x="735" y="107"/>
                </a:lnTo>
                <a:lnTo>
                  <a:pt x="736" y="107"/>
                </a:lnTo>
                <a:lnTo>
                  <a:pt x="737" y="107"/>
                </a:lnTo>
                <a:lnTo>
                  <a:pt x="738" y="107"/>
                </a:lnTo>
                <a:lnTo>
                  <a:pt x="739" y="107"/>
                </a:lnTo>
                <a:lnTo>
                  <a:pt x="740" y="107"/>
                </a:lnTo>
                <a:lnTo>
                  <a:pt x="741" y="107"/>
                </a:lnTo>
                <a:lnTo>
                  <a:pt x="742" y="107"/>
                </a:lnTo>
                <a:lnTo>
                  <a:pt x="743" y="107"/>
                </a:lnTo>
                <a:lnTo>
                  <a:pt x="744" y="107"/>
                </a:lnTo>
                <a:lnTo>
                  <a:pt x="745" y="107"/>
                </a:lnTo>
                <a:lnTo>
                  <a:pt x="746" y="107"/>
                </a:lnTo>
                <a:lnTo>
                  <a:pt x="746" y="98"/>
                </a:lnTo>
                <a:lnTo>
                  <a:pt x="746" y="100"/>
                </a:lnTo>
                <a:lnTo>
                  <a:pt x="747" y="100"/>
                </a:lnTo>
                <a:lnTo>
                  <a:pt x="747" y="106"/>
                </a:lnTo>
                <a:lnTo>
                  <a:pt x="747" y="104"/>
                </a:lnTo>
                <a:lnTo>
                  <a:pt x="748" y="104"/>
                </a:lnTo>
                <a:lnTo>
                  <a:pt x="748" y="106"/>
                </a:lnTo>
                <a:lnTo>
                  <a:pt x="749" y="106"/>
                </a:lnTo>
                <a:lnTo>
                  <a:pt x="750" y="106"/>
                </a:lnTo>
                <a:lnTo>
                  <a:pt x="750" y="107"/>
                </a:lnTo>
                <a:lnTo>
                  <a:pt x="751" y="107"/>
                </a:lnTo>
                <a:lnTo>
                  <a:pt x="752" y="107"/>
                </a:lnTo>
                <a:lnTo>
                  <a:pt x="753" y="107"/>
                </a:lnTo>
                <a:lnTo>
                  <a:pt x="754" y="107"/>
                </a:lnTo>
                <a:lnTo>
                  <a:pt x="755" y="107"/>
                </a:lnTo>
                <a:lnTo>
                  <a:pt x="756" y="107"/>
                </a:lnTo>
                <a:lnTo>
                  <a:pt x="757" y="107"/>
                </a:lnTo>
                <a:lnTo>
                  <a:pt x="758" y="107"/>
                </a:lnTo>
                <a:lnTo>
                  <a:pt x="759" y="107"/>
                </a:lnTo>
                <a:lnTo>
                  <a:pt x="760" y="107"/>
                </a:lnTo>
                <a:lnTo>
                  <a:pt x="760" y="106"/>
                </a:lnTo>
                <a:lnTo>
                  <a:pt x="761" y="106"/>
                </a:lnTo>
                <a:lnTo>
                  <a:pt x="761" y="107"/>
                </a:lnTo>
                <a:lnTo>
                  <a:pt x="762" y="106"/>
                </a:lnTo>
                <a:lnTo>
                  <a:pt x="763" y="106"/>
                </a:lnTo>
                <a:lnTo>
                  <a:pt x="763" y="107"/>
                </a:lnTo>
                <a:lnTo>
                  <a:pt x="764" y="107"/>
                </a:lnTo>
                <a:lnTo>
                  <a:pt x="765" y="107"/>
                </a:lnTo>
                <a:lnTo>
                  <a:pt x="766" y="107"/>
                </a:lnTo>
                <a:lnTo>
                  <a:pt x="767" y="107"/>
                </a:lnTo>
                <a:lnTo>
                  <a:pt x="768" y="107"/>
                </a:lnTo>
                <a:lnTo>
                  <a:pt x="769" y="107"/>
                </a:lnTo>
                <a:lnTo>
                  <a:pt x="770" y="107"/>
                </a:lnTo>
                <a:lnTo>
                  <a:pt x="771" y="107"/>
                </a:lnTo>
                <a:lnTo>
                  <a:pt x="772" y="107"/>
                </a:lnTo>
                <a:lnTo>
                  <a:pt x="773" y="107"/>
                </a:lnTo>
                <a:lnTo>
                  <a:pt x="774" y="107"/>
                </a:lnTo>
                <a:lnTo>
                  <a:pt x="775" y="107"/>
                </a:lnTo>
                <a:lnTo>
                  <a:pt x="776" y="107"/>
                </a:lnTo>
                <a:lnTo>
                  <a:pt x="777" y="107"/>
                </a:lnTo>
                <a:lnTo>
                  <a:pt x="778" y="107"/>
                </a:lnTo>
                <a:lnTo>
                  <a:pt x="779" y="107"/>
                </a:lnTo>
                <a:lnTo>
                  <a:pt x="780" y="107"/>
                </a:lnTo>
                <a:lnTo>
                  <a:pt x="781" y="107"/>
                </a:lnTo>
                <a:lnTo>
                  <a:pt x="782" y="107"/>
                </a:lnTo>
                <a:lnTo>
                  <a:pt x="783" y="107"/>
                </a:lnTo>
                <a:lnTo>
                  <a:pt x="784" y="107"/>
                </a:lnTo>
                <a:lnTo>
                  <a:pt x="784" y="106"/>
                </a:lnTo>
                <a:lnTo>
                  <a:pt x="784" y="107"/>
                </a:lnTo>
                <a:lnTo>
                  <a:pt x="785" y="107"/>
                </a:lnTo>
                <a:lnTo>
                  <a:pt x="786" y="107"/>
                </a:lnTo>
                <a:lnTo>
                  <a:pt x="787" y="107"/>
                </a:lnTo>
                <a:lnTo>
                  <a:pt x="788" y="107"/>
                </a:lnTo>
                <a:lnTo>
                  <a:pt x="788" y="106"/>
                </a:lnTo>
                <a:lnTo>
                  <a:pt x="789" y="106"/>
                </a:lnTo>
                <a:lnTo>
                  <a:pt x="789" y="107"/>
                </a:lnTo>
                <a:lnTo>
                  <a:pt x="790" y="107"/>
                </a:lnTo>
                <a:lnTo>
                  <a:pt x="791" y="107"/>
                </a:lnTo>
                <a:lnTo>
                  <a:pt x="792" y="107"/>
                </a:lnTo>
                <a:lnTo>
                  <a:pt x="793" y="107"/>
                </a:lnTo>
                <a:lnTo>
                  <a:pt x="794" y="107"/>
                </a:lnTo>
                <a:lnTo>
                  <a:pt x="795" y="107"/>
                </a:lnTo>
                <a:lnTo>
                  <a:pt x="796" y="107"/>
                </a:lnTo>
                <a:lnTo>
                  <a:pt x="797" y="107"/>
                </a:lnTo>
                <a:lnTo>
                  <a:pt x="798" y="107"/>
                </a:lnTo>
                <a:lnTo>
                  <a:pt x="799" y="107"/>
                </a:lnTo>
                <a:lnTo>
                  <a:pt x="800" y="107"/>
                </a:lnTo>
                <a:lnTo>
                  <a:pt x="801" y="107"/>
                </a:lnTo>
                <a:lnTo>
                  <a:pt x="802" y="107"/>
                </a:lnTo>
                <a:lnTo>
                  <a:pt x="803" y="107"/>
                </a:lnTo>
                <a:lnTo>
                  <a:pt x="804" y="107"/>
                </a:lnTo>
                <a:lnTo>
                  <a:pt x="805" y="107"/>
                </a:lnTo>
                <a:lnTo>
                  <a:pt x="806" y="107"/>
                </a:lnTo>
                <a:lnTo>
                  <a:pt x="806" y="105"/>
                </a:lnTo>
                <a:lnTo>
                  <a:pt x="807" y="105"/>
                </a:lnTo>
                <a:lnTo>
                  <a:pt x="807" y="106"/>
                </a:lnTo>
                <a:lnTo>
                  <a:pt x="808" y="106"/>
                </a:lnTo>
                <a:lnTo>
                  <a:pt x="809" y="106"/>
                </a:lnTo>
                <a:lnTo>
                  <a:pt x="809" y="107"/>
                </a:lnTo>
                <a:lnTo>
                  <a:pt x="810" y="107"/>
                </a:lnTo>
                <a:lnTo>
                  <a:pt x="811" y="107"/>
                </a:lnTo>
                <a:lnTo>
                  <a:pt x="812" y="107"/>
                </a:lnTo>
                <a:lnTo>
                  <a:pt x="813" y="107"/>
                </a:lnTo>
                <a:lnTo>
                  <a:pt x="814" y="107"/>
                </a:lnTo>
                <a:lnTo>
                  <a:pt x="815" y="107"/>
                </a:lnTo>
                <a:lnTo>
                  <a:pt x="816" y="107"/>
                </a:lnTo>
                <a:lnTo>
                  <a:pt x="817" y="107"/>
                </a:lnTo>
                <a:lnTo>
                  <a:pt x="818" y="107"/>
                </a:lnTo>
                <a:lnTo>
                  <a:pt x="819" y="107"/>
                </a:lnTo>
                <a:lnTo>
                  <a:pt x="820" y="107"/>
                </a:lnTo>
                <a:lnTo>
                  <a:pt x="820" y="106"/>
                </a:lnTo>
                <a:lnTo>
                  <a:pt x="820" y="107"/>
                </a:lnTo>
                <a:lnTo>
                  <a:pt x="821" y="107"/>
                </a:lnTo>
                <a:lnTo>
                  <a:pt x="822" y="107"/>
                </a:lnTo>
                <a:lnTo>
                  <a:pt x="822" y="106"/>
                </a:lnTo>
                <a:lnTo>
                  <a:pt x="823" y="106"/>
                </a:lnTo>
                <a:lnTo>
                  <a:pt x="823" y="107"/>
                </a:lnTo>
                <a:lnTo>
                  <a:pt x="824" y="107"/>
                </a:lnTo>
                <a:lnTo>
                  <a:pt x="825" y="107"/>
                </a:lnTo>
                <a:lnTo>
                  <a:pt x="826" y="107"/>
                </a:lnTo>
                <a:lnTo>
                  <a:pt x="827" y="107"/>
                </a:lnTo>
                <a:lnTo>
                  <a:pt x="828" y="107"/>
                </a:lnTo>
                <a:lnTo>
                  <a:pt x="829" y="107"/>
                </a:lnTo>
                <a:lnTo>
                  <a:pt x="830" y="107"/>
                </a:lnTo>
                <a:lnTo>
                  <a:pt x="831" y="107"/>
                </a:lnTo>
                <a:lnTo>
                  <a:pt x="832" y="107"/>
                </a:lnTo>
                <a:lnTo>
                  <a:pt x="833" y="107"/>
                </a:lnTo>
                <a:lnTo>
                  <a:pt x="834" y="107"/>
                </a:lnTo>
                <a:lnTo>
                  <a:pt x="835" y="107"/>
                </a:lnTo>
                <a:lnTo>
                  <a:pt x="836" y="107"/>
                </a:lnTo>
                <a:lnTo>
                  <a:pt x="837" y="107"/>
                </a:lnTo>
                <a:lnTo>
                  <a:pt x="838" y="107"/>
                </a:lnTo>
                <a:lnTo>
                  <a:pt x="839" y="107"/>
                </a:lnTo>
                <a:lnTo>
                  <a:pt x="840" y="107"/>
                </a:lnTo>
                <a:lnTo>
                  <a:pt x="841" y="107"/>
                </a:lnTo>
                <a:lnTo>
                  <a:pt x="842" y="107"/>
                </a:lnTo>
                <a:lnTo>
                  <a:pt x="843" y="107"/>
                </a:lnTo>
                <a:lnTo>
                  <a:pt x="844" y="107"/>
                </a:lnTo>
                <a:lnTo>
                  <a:pt x="845" y="107"/>
                </a:lnTo>
                <a:lnTo>
                  <a:pt x="846" y="107"/>
                </a:lnTo>
                <a:lnTo>
                  <a:pt x="847" y="107"/>
                </a:lnTo>
                <a:lnTo>
                  <a:pt x="848" y="107"/>
                </a:lnTo>
                <a:lnTo>
                  <a:pt x="849" y="107"/>
                </a:lnTo>
                <a:lnTo>
                  <a:pt x="850" y="107"/>
                </a:lnTo>
                <a:lnTo>
                  <a:pt x="851" y="107"/>
                </a:lnTo>
                <a:lnTo>
                  <a:pt x="852" y="107"/>
                </a:lnTo>
                <a:lnTo>
                  <a:pt x="853" y="107"/>
                </a:lnTo>
                <a:lnTo>
                  <a:pt x="854" y="107"/>
                </a:lnTo>
                <a:lnTo>
                  <a:pt x="855" y="107"/>
                </a:lnTo>
                <a:lnTo>
                  <a:pt x="856" y="107"/>
                </a:lnTo>
                <a:lnTo>
                  <a:pt x="857" y="107"/>
                </a:lnTo>
                <a:lnTo>
                  <a:pt x="858" y="107"/>
                </a:lnTo>
                <a:lnTo>
                  <a:pt x="859" y="107"/>
                </a:lnTo>
                <a:lnTo>
                  <a:pt x="860" y="107"/>
                </a:lnTo>
                <a:lnTo>
                  <a:pt x="861" y="107"/>
                </a:lnTo>
                <a:lnTo>
                  <a:pt x="862" y="107"/>
                </a:lnTo>
                <a:lnTo>
                  <a:pt x="863" y="107"/>
                </a:lnTo>
                <a:lnTo>
                  <a:pt x="864" y="107"/>
                </a:lnTo>
                <a:lnTo>
                  <a:pt x="865" y="107"/>
                </a:lnTo>
                <a:lnTo>
                  <a:pt x="866" y="107"/>
                </a:lnTo>
                <a:lnTo>
                  <a:pt x="867" y="107"/>
                </a:lnTo>
                <a:lnTo>
                  <a:pt x="867" y="106"/>
                </a:lnTo>
                <a:lnTo>
                  <a:pt x="867" y="107"/>
                </a:lnTo>
                <a:lnTo>
                  <a:pt x="868" y="107"/>
                </a:lnTo>
                <a:lnTo>
                  <a:pt x="869" y="107"/>
                </a:lnTo>
                <a:lnTo>
                  <a:pt x="870" y="107"/>
                </a:lnTo>
                <a:lnTo>
                  <a:pt x="871" y="107"/>
                </a:lnTo>
                <a:lnTo>
                  <a:pt x="872" y="107"/>
                </a:lnTo>
                <a:lnTo>
                  <a:pt x="873" y="107"/>
                </a:lnTo>
                <a:lnTo>
                  <a:pt x="874" y="107"/>
                </a:lnTo>
                <a:lnTo>
                  <a:pt x="875" y="107"/>
                </a:lnTo>
                <a:lnTo>
                  <a:pt x="876" y="107"/>
                </a:lnTo>
                <a:lnTo>
                  <a:pt x="877" y="107"/>
                </a:lnTo>
                <a:lnTo>
                  <a:pt x="878" y="107"/>
                </a:lnTo>
                <a:lnTo>
                  <a:pt x="879" y="107"/>
                </a:lnTo>
                <a:lnTo>
                  <a:pt x="880" y="107"/>
                </a:lnTo>
                <a:lnTo>
                  <a:pt x="881" y="107"/>
                </a:lnTo>
                <a:lnTo>
                  <a:pt x="882" y="107"/>
                </a:lnTo>
                <a:lnTo>
                  <a:pt x="883" y="107"/>
                </a:lnTo>
                <a:lnTo>
                  <a:pt x="884" y="107"/>
                </a:lnTo>
                <a:lnTo>
                  <a:pt x="885" y="107"/>
                </a:lnTo>
                <a:lnTo>
                  <a:pt x="886" y="107"/>
                </a:lnTo>
                <a:lnTo>
                  <a:pt x="887" y="107"/>
                </a:lnTo>
                <a:lnTo>
                  <a:pt x="888" y="107"/>
                </a:lnTo>
                <a:lnTo>
                  <a:pt x="889" y="107"/>
                </a:lnTo>
                <a:lnTo>
                  <a:pt x="890" y="107"/>
                </a:lnTo>
                <a:lnTo>
                  <a:pt x="891" y="107"/>
                </a:lnTo>
                <a:lnTo>
                  <a:pt x="892" y="107"/>
                </a:lnTo>
                <a:lnTo>
                  <a:pt x="893" y="107"/>
                </a:lnTo>
                <a:lnTo>
                  <a:pt x="894" y="107"/>
                </a:lnTo>
                <a:lnTo>
                  <a:pt x="895" y="107"/>
                </a:lnTo>
                <a:lnTo>
                  <a:pt x="896" y="107"/>
                </a:lnTo>
                <a:lnTo>
                  <a:pt x="897" y="107"/>
                </a:lnTo>
                <a:lnTo>
                  <a:pt x="898" y="107"/>
                </a:lnTo>
                <a:lnTo>
                  <a:pt x="899" y="107"/>
                </a:lnTo>
                <a:lnTo>
                  <a:pt x="900" y="107"/>
                </a:lnTo>
                <a:lnTo>
                  <a:pt x="901" y="107"/>
                </a:lnTo>
                <a:lnTo>
                  <a:pt x="902" y="107"/>
                </a:lnTo>
                <a:lnTo>
                  <a:pt x="903" y="107"/>
                </a:lnTo>
                <a:lnTo>
                  <a:pt x="904" y="107"/>
                </a:lnTo>
                <a:lnTo>
                  <a:pt x="905" y="107"/>
                </a:lnTo>
                <a:lnTo>
                  <a:pt x="906" y="107"/>
                </a:lnTo>
                <a:lnTo>
                  <a:pt x="907" y="107"/>
                </a:lnTo>
                <a:lnTo>
                  <a:pt x="908" y="107"/>
                </a:lnTo>
                <a:lnTo>
                  <a:pt x="909" y="107"/>
                </a:lnTo>
                <a:lnTo>
                  <a:pt x="910" y="107"/>
                </a:lnTo>
                <a:lnTo>
                  <a:pt x="911" y="107"/>
                </a:lnTo>
                <a:lnTo>
                  <a:pt x="912" y="107"/>
                </a:lnTo>
                <a:lnTo>
                  <a:pt x="913" y="107"/>
                </a:lnTo>
                <a:lnTo>
                  <a:pt x="914" y="107"/>
                </a:lnTo>
                <a:lnTo>
                  <a:pt x="915" y="107"/>
                </a:lnTo>
                <a:lnTo>
                  <a:pt x="916" y="107"/>
                </a:lnTo>
                <a:lnTo>
                  <a:pt x="917" y="107"/>
                </a:lnTo>
                <a:lnTo>
                  <a:pt x="918" y="107"/>
                </a:lnTo>
                <a:lnTo>
                  <a:pt x="919" y="107"/>
                </a:lnTo>
                <a:lnTo>
                  <a:pt x="920" y="107"/>
                </a:lnTo>
                <a:lnTo>
                  <a:pt x="921" y="107"/>
                </a:lnTo>
                <a:lnTo>
                  <a:pt x="922" y="107"/>
                </a:lnTo>
                <a:lnTo>
                  <a:pt x="923" y="107"/>
                </a:lnTo>
                <a:lnTo>
                  <a:pt x="924" y="107"/>
                </a:lnTo>
                <a:lnTo>
                  <a:pt x="925" y="107"/>
                </a:lnTo>
                <a:lnTo>
                  <a:pt x="926" y="107"/>
                </a:lnTo>
                <a:lnTo>
                  <a:pt x="927" y="107"/>
                </a:lnTo>
                <a:lnTo>
                  <a:pt x="928" y="107"/>
                </a:lnTo>
                <a:lnTo>
                  <a:pt x="929" y="107"/>
                </a:lnTo>
                <a:lnTo>
                  <a:pt x="930" y="107"/>
                </a:lnTo>
                <a:lnTo>
                  <a:pt x="931" y="107"/>
                </a:lnTo>
                <a:lnTo>
                  <a:pt x="932" y="107"/>
                </a:lnTo>
                <a:lnTo>
                  <a:pt x="933" y="107"/>
                </a:lnTo>
                <a:lnTo>
                  <a:pt x="934" y="107"/>
                </a:lnTo>
                <a:lnTo>
                  <a:pt x="935" y="107"/>
                </a:lnTo>
                <a:lnTo>
                  <a:pt x="936" y="107"/>
                </a:lnTo>
                <a:lnTo>
                  <a:pt x="937" y="107"/>
                </a:lnTo>
                <a:lnTo>
                  <a:pt x="938" y="107"/>
                </a:lnTo>
                <a:lnTo>
                  <a:pt x="939" y="107"/>
                </a:lnTo>
                <a:lnTo>
                  <a:pt x="940" y="107"/>
                </a:lnTo>
                <a:lnTo>
                  <a:pt x="941" y="107"/>
                </a:lnTo>
                <a:lnTo>
                  <a:pt x="942" y="107"/>
                </a:lnTo>
                <a:lnTo>
                  <a:pt x="943" y="107"/>
                </a:lnTo>
                <a:lnTo>
                  <a:pt x="944" y="107"/>
                </a:lnTo>
                <a:lnTo>
                  <a:pt x="945" y="107"/>
                </a:lnTo>
                <a:lnTo>
                  <a:pt x="946" y="107"/>
                </a:lnTo>
                <a:lnTo>
                  <a:pt x="947" y="107"/>
                </a:lnTo>
                <a:lnTo>
                  <a:pt x="948" y="107"/>
                </a:lnTo>
                <a:lnTo>
                  <a:pt x="949" y="107"/>
                </a:lnTo>
                <a:lnTo>
                  <a:pt x="950" y="107"/>
                </a:lnTo>
                <a:lnTo>
                  <a:pt x="951" y="107"/>
                </a:lnTo>
                <a:lnTo>
                  <a:pt x="952" y="107"/>
                </a:lnTo>
                <a:lnTo>
                  <a:pt x="953" y="107"/>
                </a:lnTo>
                <a:lnTo>
                  <a:pt x="954" y="107"/>
                </a:lnTo>
                <a:lnTo>
                  <a:pt x="955" y="107"/>
                </a:lnTo>
                <a:lnTo>
                  <a:pt x="956" y="107"/>
                </a:lnTo>
                <a:lnTo>
                  <a:pt x="957" y="107"/>
                </a:lnTo>
                <a:lnTo>
                  <a:pt x="958" y="107"/>
                </a:lnTo>
                <a:lnTo>
                  <a:pt x="959" y="107"/>
                </a:lnTo>
                <a:lnTo>
                  <a:pt x="960" y="107"/>
                </a:lnTo>
                <a:lnTo>
                  <a:pt x="961" y="107"/>
                </a:lnTo>
                <a:lnTo>
                  <a:pt x="962" y="107"/>
                </a:lnTo>
                <a:lnTo>
                  <a:pt x="963" y="107"/>
                </a:lnTo>
                <a:lnTo>
                  <a:pt x="964" y="107"/>
                </a:lnTo>
                <a:lnTo>
                  <a:pt x="965" y="107"/>
                </a:lnTo>
                <a:lnTo>
                  <a:pt x="966" y="107"/>
                </a:lnTo>
                <a:lnTo>
                  <a:pt x="967" y="107"/>
                </a:lnTo>
                <a:lnTo>
                  <a:pt x="968" y="107"/>
                </a:lnTo>
                <a:lnTo>
                  <a:pt x="969" y="107"/>
                </a:lnTo>
                <a:lnTo>
                  <a:pt x="970" y="107"/>
                </a:lnTo>
                <a:lnTo>
                  <a:pt x="971" y="107"/>
                </a:lnTo>
                <a:lnTo>
                  <a:pt x="972" y="107"/>
                </a:lnTo>
                <a:lnTo>
                  <a:pt x="973" y="107"/>
                </a:lnTo>
                <a:lnTo>
                  <a:pt x="974" y="107"/>
                </a:lnTo>
                <a:lnTo>
                  <a:pt x="975" y="107"/>
                </a:lnTo>
                <a:lnTo>
                  <a:pt x="976" y="107"/>
                </a:lnTo>
                <a:lnTo>
                  <a:pt x="977" y="107"/>
                </a:lnTo>
                <a:lnTo>
                  <a:pt x="978" y="107"/>
                </a:lnTo>
                <a:lnTo>
                  <a:pt x="979" y="107"/>
                </a:lnTo>
                <a:lnTo>
                  <a:pt x="980" y="107"/>
                </a:lnTo>
                <a:lnTo>
                  <a:pt x="981" y="107"/>
                </a:lnTo>
                <a:lnTo>
                  <a:pt x="982" y="107"/>
                </a:lnTo>
                <a:lnTo>
                  <a:pt x="983" y="107"/>
                </a:lnTo>
                <a:lnTo>
                  <a:pt x="984" y="107"/>
                </a:lnTo>
                <a:lnTo>
                  <a:pt x="985" y="107"/>
                </a:lnTo>
                <a:lnTo>
                  <a:pt x="986" y="107"/>
                </a:lnTo>
                <a:lnTo>
                  <a:pt x="987" y="107"/>
                </a:lnTo>
                <a:lnTo>
                  <a:pt x="988" y="107"/>
                </a:lnTo>
                <a:lnTo>
                  <a:pt x="989" y="107"/>
                </a:lnTo>
                <a:lnTo>
                  <a:pt x="990" y="107"/>
                </a:lnTo>
                <a:lnTo>
                  <a:pt x="991" y="107"/>
                </a:lnTo>
                <a:lnTo>
                  <a:pt x="992" y="107"/>
                </a:lnTo>
                <a:lnTo>
                  <a:pt x="993" y="107"/>
                </a:lnTo>
                <a:lnTo>
                  <a:pt x="994" y="107"/>
                </a:lnTo>
                <a:lnTo>
                  <a:pt x="995" y="107"/>
                </a:lnTo>
                <a:lnTo>
                  <a:pt x="996" y="107"/>
                </a:lnTo>
                <a:lnTo>
                  <a:pt x="997" y="107"/>
                </a:lnTo>
                <a:lnTo>
                  <a:pt x="998" y="107"/>
                </a:lnTo>
                <a:lnTo>
                  <a:pt x="999" y="107"/>
                </a:lnTo>
                <a:lnTo>
                  <a:pt x="1000" y="107"/>
                </a:lnTo>
                <a:lnTo>
                  <a:pt x="1001" y="107"/>
                </a:lnTo>
                <a:lnTo>
                  <a:pt x="1002" y="107"/>
                </a:lnTo>
                <a:lnTo>
                  <a:pt x="1003" y="107"/>
                </a:lnTo>
                <a:lnTo>
                  <a:pt x="1004" y="107"/>
                </a:lnTo>
                <a:lnTo>
                  <a:pt x="1005" y="107"/>
                </a:lnTo>
                <a:lnTo>
                  <a:pt x="1006" y="107"/>
                </a:lnTo>
                <a:lnTo>
                  <a:pt x="1007" y="107"/>
                </a:lnTo>
                <a:lnTo>
                  <a:pt x="1008" y="107"/>
                </a:lnTo>
                <a:lnTo>
                  <a:pt x="1009" y="107"/>
                </a:lnTo>
                <a:lnTo>
                  <a:pt x="1010" y="107"/>
                </a:lnTo>
                <a:lnTo>
                  <a:pt x="1011" y="107"/>
                </a:lnTo>
                <a:lnTo>
                  <a:pt x="1012" y="107"/>
                </a:lnTo>
                <a:lnTo>
                  <a:pt x="1013" y="107"/>
                </a:lnTo>
                <a:lnTo>
                  <a:pt x="1014" y="107"/>
                </a:lnTo>
                <a:lnTo>
                  <a:pt x="1015" y="107"/>
                </a:lnTo>
                <a:lnTo>
                  <a:pt x="1016" y="107"/>
                </a:lnTo>
                <a:lnTo>
                  <a:pt x="1017" y="107"/>
                </a:lnTo>
                <a:lnTo>
                  <a:pt x="1018" y="107"/>
                </a:lnTo>
                <a:lnTo>
                  <a:pt x="1019" y="107"/>
                </a:lnTo>
                <a:lnTo>
                  <a:pt x="1020" y="107"/>
                </a:lnTo>
                <a:lnTo>
                  <a:pt x="1021" y="107"/>
                </a:lnTo>
                <a:lnTo>
                  <a:pt x="1022" y="107"/>
                </a:lnTo>
                <a:lnTo>
                  <a:pt x="1023" y="107"/>
                </a:lnTo>
                <a:lnTo>
                  <a:pt x="1024" y="107"/>
                </a:lnTo>
                <a:lnTo>
                  <a:pt x="1025" y="107"/>
                </a:lnTo>
                <a:lnTo>
                  <a:pt x="1026" y="107"/>
                </a:lnTo>
                <a:lnTo>
                  <a:pt x="1027" y="107"/>
                </a:lnTo>
                <a:lnTo>
                  <a:pt x="1028" y="107"/>
                </a:lnTo>
                <a:lnTo>
                  <a:pt x="1029" y="107"/>
                </a:lnTo>
                <a:lnTo>
                  <a:pt x="1030" y="107"/>
                </a:lnTo>
                <a:lnTo>
                  <a:pt x="1031" y="107"/>
                </a:lnTo>
                <a:lnTo>
                  <a:pt x="1032" y="107"/>
                </a:lnTo>
                <a:lnTo>
                  <a:pt x="1033" y="107"/>
                </a:lnTo>
                <a:lnTo>
                  <a:pt x="1034" y="107"/>
                </a:lnTo>
                <a:lnTo>
                  <a:pt x="1035" y="107"/>
                </a:lnTo>
                <a:lnTo>
                  <a:pt x="1036" y="107"/>
                </a:lnTo>
                <a:lnTo>
                  <a:pt x="1037" y="107"/>
                </a:lnTo>
                <a:lnTo>
                  <a:pt x="1038" y="107"/>
                </a:lnTo>
                <a:lnTo>
                  <a:pt x="1039" y="107"/>
                </a:lnTo>
                <a:lnTo>
                  <a:pt x="1040" y="107"/>
                </a:lnTo>
                <a:lnTo>
                  <a:pt x="1041" y="107"/>
                </a:lnTo>
                <a:lnTo>
                  <a:pt x="1042" y="107"/>
                </a:lnTo>
                <a:lnTo>
                  <a:pt x="1043" y="107"/>
                </a:lnTo>
                <a:lnTo>
                  <a:pt x="1044" y="107"/>
                </a:lnTo>
                <a:lnTo>
                  <a:pt x="1045" y="107"/>
                </a:lnTo>
                <a:lnTo>
                  <a:pt x="1046" y="107"/>
                </a:lnTo>
                <a:lnTo>
                  <a:pt x="1047" y="107"/>
                </a:lnTo>
                <a:lnTo>
                  <a:pt x="1048" y="107"/>
                </a:lnTo>
                <a:lnTo>
                  <a:pt x="1049" y="107"/>
                </a:lnTo>
                <a:lnTo>
                  <a:pt x="1050" y="107"/>
                </a:lnTo>
                <a:lnTo>
                  <a:pt x="1051" y="107"/>
                </a:lnTo>
                <a:lnTo>
                  <a:pt x="1052" y="107"/>
                </a:lnTo>
                <a:lnTo>
                  <a:pt x="1053" y="107"/>
                </a:lnTo>
                <a:lnTo>
                  <a:pt x="1054" y="107"/>
                </a:lnTo>
                <a:lnTo>
                  <a:pt x="1055" y="107"/>
                </a:lnTo>
                <a:lnTo>
                  <a:pt x="1056" y="107"/>
                </a:lnTo>
                <a:lnTo>
                  <a:pt x="1057" y="107"/>
                </a:lnTo>
                <a:lnTo>
                  <a:pt x="1058" y="107"/>
                </a:lnTo>
                <a:lnTo>
                  <a:pt x="1059" y="107"/>
                </a:lnTo>
                <a:lnTo>
                  <a:pt x="1060" y="107"/>
                </a:lnTo>
                <a:lnTo>
                  <a:pt x="1061" y="107"/>
                </a:lnTo>
                <a:lnTo>
                  <a:pt x="1062" y="107"/>
                </a:lnTo>
                <a:lnTo>
                  <a:pt x="1063" y="107"/>
                </a:lnTo>
                <a:lnTo>
                  <a:pt x="1064" y="107"/>
                </a:lnTo>
                <a:lnTo>
                  <a:pt x="1065" y="107"/>
                </a:lnTo>
                <a:lnTo>
                  <a:pt x="1066" y="107"/>
                </a:lnTo>
                <a:lnTo>
                  <a:pt x="1067" y="107"/>
                </a:lnTo>
                <a:lnTo>
                  <a:pt x="1068" y="107"/>
                </a:lnTo>
                <a:lnTo>
                  <a:pt x="1069" y="107"/>
                </a:lnTo>
                <a:lnTo>
                  <a:pt x="1070" y="107"/>
                </a:lnTo>
                <a:lnTo>
                  <a:pt x="1071" y="107"/>
                </a:lnTo>
                <a:lnTo>
                  <a:pt x="1072" y="107"/>
                </a:lnTo>
                <a:lnTo>
                  <a:pt x="1073" y="107"/>
                </a:lnTo>
                <a:lnTo>
                  <a:pt x="1074" y="107"/>
                </a:lnTo>
                <a:lnTo>
                  <a:pt x="1075" y="107"/>
                </a:lnTo>
                <a:lnTo>
                  <a:pt x="1076" y="107"/>
                </a:lnTo>
                <a:lnTo>
                  <a:pt x="1077" y="107"/>
                </a:lnTo>
                <a:lnTo>
                  <a:pt x="1078" y="107"/>
                </a:lnTo>
                <a:lnTo>
                  <a:pt x="1079" y="107"/>
                </a:lnTo>
                <a:lnTo>
                  <a:pt x="1080" y="107"/>
                </a:lnTo>
                <a:lnTo>
                  <a:pt x="1081" y="107"/>
                </a:lnTo>
                <a:lnTo>
                  <a:pt x="1082" y="107"/>
                </a:lnTo>
                <a:lnTo>
                  <a:pt x="1083" y="107"/>
                </a:lnTo>
                <a:lnTo>
                  <a:pt x="1084" y="107"/>
                </a:lnTo>
                <a:lnTo>
                  <a:pt x="1085" y="107"/>
                </a:lnTo>
                <a:lnTo>
                  <a:pt x="1086" y="107"/>
                </a:lnTo>
                <a:lnTo>
                  <a:pt x="1087" y="107"/>
                </a:lnTo>
                <a:lnTo>
                  <a:pt x="1088" y="107"/>
                </a:lnTo>
                <a:lnTo>
                  <a:pt x="1089" y="107"/>
                </a:lnTo>
                <a:lnTo>
                  <a:pt x="1090" y="107"/>
                </a:lnTo>
                <a:lnTo>
                  <a:pt x="1091" y="107"/>
                </a:lnTo>
                <a:lnTo>
                  <a:pt x="1092" y="107"/>
                </a:lnTo>
                <a:lnTo>
                  <a:pt x="1093" y="107"/>
                </a:lnTo>
                <a:lnTo>
                  <a:pt x="1094" y="107"/>
                </a:lnTo>
                <a:lnTo>
                  <a:pt x="1095" y="107"/>
                </a:lnTo>
                <a:lnTo>
                  <a:pt x="1096" y="107"/>
                </a:lnTo>
                <a:lnTo>
                  <a:pt x="1097" y="107"/>
                </a:lnTo>
              </a:path>
            </a:pathLst>
          </a:cu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459" name="Rectangle 104">
            <a:extLst>
              <a:ext uri="{FF2B5EF4-FFF2-40B4-BE49-F238E27FC236}">
                <a16:creationId xmlns:a16="http://schemas.microsoft.com/office/drawing/2014/main" id="{4E645B7A-71DE-0140-BE30-A1F582A1E64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341" y="1202707"/>
            <a:ext cx="4244150" cy="521484"/>
          </a:xfrm>
          <a:prstGeom prst="rect">
            <a:avLst/>
          </a:prstGeom>
          <a:noFill/>
          <a:ln w="4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460" name="Freeform 105">
            <a:extLst>
              <a:ext uri="{FF2B5EF4-FFF2-40B4-BE49-F238E27FC236}">
                <a16:creationId xmlns:a16="http://schemas.microsoft.com/office/drawing/2014/main" id="{D38D2B60-0D82-7A42-A029-0A56A9728C2A}"/>
              </a:ext>
            </a:extLst>
          </p:cNvPr>
          <p:cNvSpPr>
            <a:spLocks/>
          </p:cNvSpPr>
          <p:nvPr/>
        </p:nvSpPr>
        <p:spPr bwMode="auto">
          <a:xfrm>
            <a:off x="186916" y="1839467"/>
            <a:ext cx="4231341" cy="405294"/>
          </a:xfrm>
          <a:custGeom>
            <a:avLst/>
            <a:gdLst>
              <a:gd name="T0" fmla="*/ 14 w 1097"/>
              <a:gd name="T1" fmla="*/ 104 h 105"/>
              <a:gd name="T2" fmla="*/ 29 w 1097"/>
              <a:gd name="T3" fmla="*/ 104 h 105"/>
              <a:gd name="T4" fmla="*/ 47 w 1097"/>
              <a:gd name="T5" fmla="*/ 103 h 105"/>
              <a:gd name="T6" fmla="*/ 64 w 1097"/>
              <a:gd name="T7" fmla="*/ 104 h 105"/>
              <a:gd name="T8" fmla="*/ 81 w 1097"/>
              <a:gd name="T9" fmla="*/ 103 h 105"/>
              <a:gd name="T10" fmla="*/ 98 w 1097"/>
              <a:gd name="T11" fmla="*/ 102 h 105"/>
              <a:gd name="T12" fmla="*/ 117 w 1097"/>
              <a:gd name="T13" fmla="*/ 104 h 105"/>
              <a:gd name="T14" fmla="*/ 136 w 1097"/>
              <a:gd name="T15" fmla="*/ 104 h 105"/>
              <a:gd name="T16" fmla="*/ 153 w 1097"/>
              <a:gd name="T17" fmla="*/ 104 h 105"/>
              <a:gd name="T18" fmla="*/ 172 w 1097"/>
              <a:gd name="T19" fmla="*/ 104 h 105"/>
              <a:gd name="T20" fmla="*/ 191 w 1097"/>
              <a:gd name="T21" fmla="*/ 104 h 105"/>
              <a:gd name="T22" fmla="*/ 210 w 1097"/>
              <a:gd name="T23" fmla="*/ 104 h 105"/>
              <a:gd name="T24" fmla="*/ 229 w 1097"/>
              <a:gd name="T25" fmla="*/ 104 h 105"/>
              <a:gd name="T26" fmla="*/ 248 w 1097"/>
              <a:gd name="T27" fmla="*/ 104 h 105"/>
              <a:gd name="T28" fmla="*/ 267 w 1097"/>
              <a:gd name="T29" fmla="*/ 104 h 105"/>
              <a:gd name="T30" fmla="*/ 286 w 1097"/>
              <a:gd name="T31" fmla="*/ 104 h 105"/>
              <a:gd name="T32" fmla="*/ 304 w 1097"/>
              <a:gd name="T33" fmla="*/ 104 h 105"/>
              <a:gd name="T34" fmla="*/ 323 w 1097"/>
              <a:gd name="T35" fmla="*/ 104 h 105"/>
              <a:gd name="T36" fmla="*/ 342 w 1097"/>
              <a:gd name="T37" fmla="*/ 104 h 105"/>
              <a:gd name="T38" fmla="*/ 361 w 1097"/>
              <a:gd name="T39" fmla="*/ 104 h 105"/>
              <a:gd name="T40" fmla="*/ 380 w 1097"/>
              <a:gd name="T41" fmla="*/ 104 h 105"/>
              <a:gd name="T42" fmla="*/ 398 w 1097"/>
              <a:gd name="T43" fmla="*/ 104 h 105"/>
              <a:gd name="T44" fmla="*/ 417 w 1097"/>
              <a:gd name="T45" fmla="*/ 104 h 105"/>
              <a:gd name="T46" fmla="*/ 436 w 1097"/>
              <a:gd name="T47" fmla="*/ 104 h 105"/>
              <a:gd name="T48" fmla="*/ 454 w 1097"/>
              <a:gd name="T49" fmla="*/ 104 h 105"/>
              <a:gd name="T50" fmla="*/ 473 w 1097"/>
              <a:gd name="T51" fmla="*/ 104 h 105"/>
              <a:gd name="T52" fmla="*/ 492 w 1097"/>
              <a:gd name="T53" fmla="*/ 104 h 105"/>
              <a:gd name="T54" fmla="*/ 511 w 1097"/>
              <a:gd name="T55" fmla="*/ 104 h 105"/>
              <a:gd name="T56" fmla="*/ 530 w 1097"/>
              <a:gd name="T57" fmla="*/ 104 h 105"/>
              <a:gd name="T58" fmla="*/ 549 w 1097"/>
              <a:gd name="T59" fmla="*/ 104 h 105"/>
              <a:gd name="T60" fmla="*/ 568 w 1097"/>
              <a:gd name="T61" fmla="*/ 104 h 105"/>
              <a:gd name="T62" fmla="*/ 587 w 1097"/>
              <a:gd name="T63" fmla="*/ 104 h 105"/>
              <a:gd name="T64" fmla="*/ 606 w 1097"/>
              <a:gd name="T65" fmla="*/ 104 h 105"/>
              <a:gd name="T66" fmla="*/ 625 w 1097"/>
              <a:gd name="T67" fmla="*/ 104 h 105"/>
              <a:gd name="T68" fmla="*/ 644 w 1097"/>
              <a:gd name="T69" fmla="*/ 104 h 105"/>
              <a:gd name="T70" fmla="*/ 662 w 1097"/>
              <a:gd name="T71" fmla="*/ 104 h 105"/>
              <a:gd name="T72" fmla="*/ 681 w 1097"/>
              <a:gd name="T73" fmla="*/ 104 h 105"/>
              <a:gd name="T74" fmla="*/ 700 w 1097"/>
              <a:gd name="T75" fmla="*/ 104 h 105"/>
              <a:gd name="T76" fmla="*/ 717 w 1097"/>
              <a:gd name="T77" fmla="*/ 104 h 105"/>
              <a:gd name="T78" fmla="*/ 735 w 1097"/>
              <a:gd name="T79" fmla="*/ 104 h 105"/>
              <a:gd name="T80" fmla="*/ 752 w 1097"/>
              <a:gd name="T81" fmla="*/ 104 h 105"/>
              <a:gd name="T82" fmla="*/ 768 w 1097"/>
              <a:gd name="T83" fmla="*/ 104 h 105"/>
              <a:gd name="T84" fmla="*/ 785 w 1097"/>
              <a:gd name="T85" fmla="*/ 104 h 105"/>
              <a:gd name="T86" fmla="*/ 803 w 1097"/>
              <a:gd name="T87" fmla="*/ 104 h 105"/>
              <a:gd name="T88" fmla="*/ 820 w 1097"/>
              <a:gd name="T89" fmla="*/ 104 h 105"/>
              <a:gd name="T90" fmla="*/ 837 w 1097"/>
              <a:gd name="T91" fmla="*/ 104 h 105"/>
              <a:gd name="T92" fmla="*/ 851 w 1097"/>
              <a:gd name="T93" fmla="*/ 105 h 105"/>
              <a:gd name="T94" fmla="*/ 865 w 1097"/>
              <a:gd name="T95" fmla="*/ 104 h 105"/>
              <a:gd name="T96" fmla="*/ 879 w 1097"/>
              <a:gd name="T97" fmla="*/ 104 h 105"/>
              <a:gd name="T98" fmla="*/ 892 w 1097"/>
              <a:gd name="T99" fmla="*/ 105 h 105"/>
              <a:gd name="T100" fmla="*/ 906 w 1097"/>
              <a:gd name="T101" fmla="*/ 104 h 105"/>
              <a:gd name="T102" fmla="*/ 920 w 1097"/>
              <a:gd name="T103" fmla="*/ 104 h 105"/>
              <a:gd name="T104" fmla="*/ 935 w 1097"/>
              <a:gd name="T105" fmla="*/ 104 h 105"/>
              <a:gd name="T106" fmla="*/ 949 w 1097"/>
              <a:gd name="T107" fmla="*/ 104 h 105"/>
              <a:gd name="T108" fmla="*/ 962 w 1097"/>
              <a:gd name="T109" fmla="*/ 105 h 105"/>
              <a:gd name="T110" fmla="*/ 978 w 1097"/>
              <a:gd name="T111" fmla="*/ 105 h 105"/>
              <a:gd name="T112" fmla="*/ 995 w 1097"/>
              <a:gd name="T113" fmla="*/ 104 h 105"/>
              <a:gd name="T114" fmla="*/ 1011 w 1097"/>
              <a:gd name="T115" fmla="*/ 104 h 105"/>
              <a:gd name="T116" fmla="*/ 1027 w 1097"/>
              <a:gd name="T117" fmla="*/ 105 h 105"/>
              <a:gd name="T118" fmla="*/ 1043 w 1097"/>
              <a:gd name="T119" fmla="*/ 104 h 105"/>
              <a:gd name="T120" fmla="*/ 1060 w 1097"/>
              <a:gd name="T121" fmla="*/ 105 h 105"/>
              <a:gd name="T122" fmla="*/ 1078 w 1097"/>
              <a:gd name="T123" fmla="*/ 105 h 105"/>
              <a:gd name="T124" fmla="*/ 1095 w 1097"/>
              <a:gd name="T125" fmla="*/ 105 h 10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97"/>
              <a:gd name="T190" fmla="*/ 0 h 105"/>
              <a:gd name="T191" fmla="*/ 1097 w 1097"/>
              <a:gd name="T192" fmla="*/ 105 h 10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97" h="105">
                <a:moveTo>
                  <a:pt x="0" y="104"/>
                </a:moveTo>
                <a:lnTo>
                  <a:pt x="0" y="104"/>
                </a:lnTo>
                <a:lnTo>
                  <a:pt x="0" y="103"/>
                </a:lnTo>
                <a:lnTo>
                  <a:pt x="1" y="103"/>
                </a:lnTo>
                <a:lnTo>
                  <a:pt x="1" y="104"/>
                </a:lnTo>
                <a:lnTo>
                  <a:pt x="2" y="104"/>
                </a:lnTo>
                <a:lnTo>
                  <a:pt x="3" y="104"/>
                </a:lnTo>
                <a:lnTo>
                  <a:pt x="3" y="103"/>
                </a:lnTo>
                <a:lnTo>
                  <a:pt x="4" y="103"/>
                </a:lnTo>
                <a:lnTo>
                  <a:pt x="4" y="104"/>
                </a:lnTo>
                <a:lnTo>
                  <a:pt x="4" y="103"/>
                </a:lnTo>
                <a:lnTo>
                  <a:pt x="5" y="103"/>
                </a:lnTo>
                <a:lnTo>
                  <a:pt x="5" y="104"/>
                </a:lnTo>
                <a:lnTo>
                  <a:pt x="6" y="104"/>
                </a:lnTo>
                <a:lnTo>
                  <a:pt x="7" y="104"/>
                </a:lnTo>
                <a:lnTo>
                  <a:pt x="7" y="103"/>
                </a:lnTo>
                <a:lnTo>
                  <a:pt x="8" y="103"/>
                </a:lnTo>
                <a:lnTo>
                  <a:pt x="9" y="103"/>
                </a:lnTo>
                <a:lnTo>
                  <a:pt x="9" y="104"/>
                </a:lnTo>
                <a:lnTo>
                  <a:pt x="10" y="104"/>
                </a:lnTo>
                <a:lnTo>
                  <a:pt x="11" y="104"/>
                </a:lnTo>
                <a:lnTo>
                  <a:pt x="11" y="103"/>
                </a:lnTo>
                <a:lnTo>
                  <a:pt x="12" y="103"/>
                </a:lnTo>
                <a:lnTo>
                  <a:pt x="12" y="104"/>
                </a:lnTo>
                <a:lnTo>
                  <a:pt x="12" y="103"/>
                </a:lnTo>
                <a:lnTo>
                  <a:pt x="13" y="103"/>
                </a:lnTo>
                <a:lnTo>
                  <a:pt x="13" y="104"/>
                </a:lnTo>
                <a:lnTo>
                  <a:pt x="13" y="103"/>
                </a:lnTo>
                <a:lnTo>
                  <a:pt x="14" y="103"/>
                </a:lnTo>
                <a:lnTo>
                  <a:pt x="14" y="104"/>
                </a:lnTo>
                <a:lnTo>
                  <a:pt x="14" y="103"/>
                </a:lnTo>
                <a:lnTo>
                  <a:pt x="15" y="103"/>
                </a:lnTo>
                <a:lnTo>
                  <a:pt x="15" y="104"/>
                </a:lnTo>
                <a:lnTo>
                  <a:pt x="15" y="103"/>
                </a:lnTo>
                <a:lnTo>
                  <a:pt x="16" y="103"/>
                </a:lnTo>
                <a:lnTo>
                  <a:pt x="16" y="104"/>
                </a:lnTo>
                <a:lnTo>
                  <a:pt x="16" y="103"/>
                </a:lnTo>
                <a:lnTo>
                  <a:pt x="17" y="103"/>
                </a:lnTo>
                <a:lnTo>
                  <a:pt x="17" y="104"/>
                </a:lnTo>
                <a:lnTo>
                  <a:pt x="17" y="103"/>
                </a:lnTo>
                <a:lnTo>
                  <a:pt x="18" y="103"/>
                </a:lnTo>
                <a:lnTo>
                  <a:pt x="18" y="104"/>
                </a:lnTo>
                <a:lnTo>
                  <a:pt x="18" y="103"/>
                </a:lnTo>
                <a:lnTo>
                  <a:pt x="19" y="103"/>
                </a:lnTo>
                <a:lnTo>
                  <a:pt x="19" y="104"/>
                </a:lnTo>
                <a:lnTo>
                  <a:pt x="19" y="103"/>
                </a:lnTo>
                <a:lnTo>
                  <a:pt x="20" y="103"/>
                </a:lnTo>
                <a:lnTo>
                  <a:pt x="20" y="104"/>
                </a:lnTo>
                <a:lnTo>
                  <a:pt x="21" y="103"/>
                </a:lnTo>
                <a:lnTo>
                  <a:pt x="22" y="103"/>
                </a:lnTo>
                <a:lnTo>
                  <a:pt x="22" y="104"/>
                </a:lnTo>
                <a:lnTo>
                  <a:pt x="22" y="103"/>
                </a:lnTo>
                <a:lnTo>
                  <a:pt x="23" y="103"/>
                </a:lnTo>
                <a:lnTo>
                  <a:pt x="23" y="104"/>
                </a:lnTo>
                <a:lnTo>
                  <a:pt x="24" y="104"/>
                </a:lnTo>
                <a:lnTo>
                  <a:pt x="25" y="104"/>
                </a:lnTo>
                <a:lnTo>
                  <a:pt x="25" y="103"/>
                </a:lnTo>
                <a:lnTo>
                  <a:pt x="26" y="103"/>
                </a:lnTo>
                <a:lnTo>
                  <a:pt x="26" y="104"/>
                </a:lnTo>
                <a:lnTo>
                  <a:pt x="27" y="104"/>
                </a:lnTo>
                <a:lnTo>
                  <a:pt x="28" y="104"/>
                </a:lnTo>
                <a:lnTo>
                  <a:pt x="29" y="104"/>
                </a:lnTo>
                <a:lnTo>
                  <a:pt x="29" y="103"/>
                </a:lnTo>
                <a:lnTo>
                  <a:pt x="29" y="104"/>
                </a:lnTo>
                <a:lnTo>
                  <a:pt x="30" y="104"/>
                </a:lnTo>
                <a:lnTo>
                  <a:pt x="31" y="104"/>
                </a:lnTo>
                <a:lnTo>
                  <a:pt x="32" y="104"/>
                </a:lnTo>
                <a:lnTo>
                  <a:pt x="32" y="103"/>
                </a:lnTo>
                <a:lnTo>
                  <a:pt x="33" y="103"/>
                </a:lnTo>
                <a:lnTo>
                  <a:pt x="33" y="104"/>
                </a:lnTo>
                <a:lnTo>
                  <a:pt x="34" y="104"/>
                </a:lnTo>
                <a:lnTo>
                  <a:pt x="35" y="104"/>
                </a:lnTo>
                <a:lnTo>
                  <a:pt x="36" y="104"/>
                </a:lnTo>
                <a:lnTo>
                  <a:pt x="37" y="104"/>
                </a:lnTo>
                <a:lnTo>
                  <a:pt x="37" y="103"/>
                </a:lnTo>
                <a:lnTo>
                  <a:pt x="37" y="104"/>
                </a:lnTo>
                <a:lnTo>
                  <a:pt x="38" y="104"/>
                </a:lnTo>
                <a:lnTo>
                  <a:pt x="39" y="104"/>
                </a:lnTo>
                <a:lnTo>
                  <a:pt x="39" y="103"/>
                </a:lnTo>
                <a:lnTo>
                  <a:pt x="39" y="104"/>
                </a:lnTo>
                <a:lnTo>
                  <a:pt x="40" y="104"/>
                </a:lnTo>
                <a:lnTo>
                  <a:pt x="41" y="104"/>
                </a:lnTo>
                <a:lnTo>
                  <a:pt x="42" y="104"/>
                </a:lnTo>
                <a:lnTo>
                  <a:pt x="43" y="104"/>
                </a:lnTo>
                <a:lnTo>
                  <a:pt x="43" y="103"/>
                </a:lnTo>
                <a:lnTo>
                  <a:pt x="43" y="104"/>
                </a:lnTo>
                <a:lnTo>
                  <a:pt x="44" y="104"/>
                </a:lnTo>
                <a:lnTo>
                  <a:pt x="45" y="104"/>
                </a:lnTo>
                <a:lnTo>
                  <a:pt x="46" y="104"/>
                </a:lnTo>
                <a:lnTo>
                  <a:pt x="47" y="104"/>
                </a:lnTo>
                <a:lnTo>
                  <a:pt x="47" y="103"/>
                </a:lnTo>
                <a:lnTo>
                  <a:pt x="48" y="103"/>
                </a:lnTo>
                <a:lnTo>
                  <a:pt x="48" y="104"/>
                </a:lnTo>
                <a:lnTo>
                  <a:pt x="49" y="104"/>
                </a:lnTo>
                <a:lnTo>
                  <a:pt x="50" y="104"/>
                </a:lnTo>
                <a:lnTo>
                  <a:pt x="50" y="103"/>
                </a:lnTo>
                <a:lnTo>
                  <a:pt x="51" y="103"/>
                </a:lnTo>
                <a:lnTo>
                  <a:pt x="51" y="104"/>
                </a:lnTo>
                <a:lnTo>
                  <a:pt x="52" y="104"/>
                </a:lnTo>
                <a:lnTo>
                  <a:pt x="53" y="104"/>
                </a:lnTo>
                <a:lnTo>
                  <a:pt x="54" y="104"/>
                </a:lnTo>
                <a:lnTo>
                  <a:pt x="55" y="104"/>
                </a:lnTo>
                <a:lnTo>
                  <a:pt x="56" y="104"/>
                </a:lnTo>
                <a:lnTo>
                  <a:pt x="57" y="104"/>
                </a:lnTo>
                <a:lnTo>
                  <a:pt x="57" y="103"/>
                </a:lnTo>
                <a:lnTo>
                  <a:pt x="57" y="104"/>
                </a:lnTo>
                <a:lnTo>
                  <a:pt x="58" y="104"/>
                </a:lnTo>
                <a:lnTo>
                  <a:pt x="59" y="104"/>
                </a:lnTo>
                <a:lnTo>
                  <a:pt x="60" y="104"/>
                </a:lnTo>
                <a:lnTo>
                  <a:pt x="61" y="104"/>
                </a:lnTo>
                <a:lnTo>
                  <a:pt x="61" y="103"/>
                </a:lnTo>
                <a:lnTo>
                  <a:pt x="62" y="103"/>
                </a:lnTo>
                <a:lnTo>
                  <a:pt x="62" y="104"/>
                </a:lnTo>
                <a:lnTo>
                  <a:pt x="62" y="103"/>
                </a:lnTo>
                <a:lnTo>
                  <a:pt x="63" y="103"/>
                </a:lnTo>
                <a:lnTo>
                  <a:pt x="63" y="104"/>
                </a:lnTo>
                <a:lnTo>
                  <a:pt x="64" y="104"/>
                </a:lnTo>
                <a:lnTo>
                  <a:pt x="65" y="104"/>
                </a:lnTo>
                <a:lnTo>
                  <a:pt x="66" y="104"/>
                </a:lnTo>
                <a:lnTo>
                  <a:pt x="67" y="104"/>
                </a:lnTo>
                <a:lnTo>
                  <a:pt x="68" y="104"/>
                </a:lnTo>
                <a:lnTo>
                  <a:pt x="69" y="104"/>
                </a:lnTo>
                <a:lnTo>
                  <a:pt x="70" y="104"/>
                </a:lnTo>
                <a:lnTo>
                  <a:pt x="71" y="104"/>
                </a:lnTo>
                <a:lnTo>
                  <a:pt x="71" y="103"/>
                </a:lnTo>
                <a:lnTo>
                  <a:pt x="71" y="104"/>
                </a:lnTo>
                <a:lnTo>
                  <a:pt x="72" y="104"/>
                </a:lnTo>
                <a:lnTo>
                  <a:pt x="73" y="104"/>
                </a:lnTo>
                <a:lnTo>
                  <a:pt x="74" y="104"/>
                </a:lnTo>
                <a:lnTo>
                  <a:pt x="75" y="104"/>
                </a:lnTo>
                <a:lnTo>
                  <a:pt x="76" y="104"/>
                </a:lnTo>
                <a:lnTo>
                  <a:pt x="76" y="0"/>
                </a:lnTo>
                <a:lnTo>
                  <a:pt x="76" y="56"/>
                </a:lnTo>
                <a:lnTo>
                  <a:pt x="77" y="56"/>
                </a:lnTo>
                <a:lnTo>
                  <a:pt x="77" y="94"/>
                </a:lnTo>
                <a:lnTo>
                  <a:pt x="77" y="89"/>
                </a:lnTo>
                <a:lnTo>
                  <a:pt x="78" y="89"/>
                </a:lnTo>
                <a:lnTo>
                  <a:pt x="78" y="90"/>
                </a:lnTo>
                <a:lnTo>
                  <a:pt x="78" y="93"/>
                </a:lnTo>
                <a:lnTo>
                  <a:pt x="79" y="93"/>
                </a:lnTo>
                <a:lnTo>
                  <a:pt x="79" y="103"/>
                </a:lnTo>
                <a:lnTo>
                  <a:pt x="80" y="103"/>
                </a:lnTo>
                <a:lnTo>
                  <a:pt x="80" y="104"/>
                </a:lnTo>
                <a:lnTo>
                  <a:pt x="80" y="103"/>
                </a:lnTo>
                <a:lnTo>
                  <a:pt x="81" y="103"/>
                </a:lnTo>
                <a:lnTo>
                  <a:pt x="81" y="104"/>
                </a:lnTo>
                <a:lnTo>
                  <a:pt x="81" y="103"/>
                </a:lnTo>
                <a:lnTo>
                  <a:pt x="82" y="103"/>
                </a:lnTo>
                <a:lnTo>
                  <a:pt x="82" y="104"/>
                </a:lnTo>
                <a:lnTo>
                  <a:pt x="83" y="103"/>
                </a:lnTo>
                <a:lnTo>
                  <a:pt x="84" y="103"/>
                </a:lnTo>
                <a:lnTo>
                  <a:pt x="84" y="104"/>
                </a:lnTo>
                <a:lnTo>
                  <a:pt x="85" y="104"/>
                </a:lnTo>
                <a:lnTo>
                  <a:pt x="86" y="104"/>
                </a:lnTo>
                <a:lnTo>
                  <a:pt x="87" y="104"/>
                </a:lnTo>
                <a:lnTo>
                  <a:pt x="88" y="104"/>
                </a:lnTo>
                <a:lnTo>
                  <a:pt x="89" y="104"/>
                </a:lnTo>
                <a:lnTo>
                  <a:pt x="90" y="104"/>
                </a:lnTo>
                <a:lnTo>
                  <a:pt x="91" y="104"/>
                </a:lnTo>
                <a:lnTo>
                  <a:pt x="91" y="103"/>
                </a:lnTo>
                <a:lnTo>
                  <a:pt x="92" y="103"/>
                </a:lnTo>
                <a:lnTo>
                  <a:pt x="92" y="104"/>
                </a:lnTo>
                <a:lnTo>
                  <a:pt x="93" y="104"/>
                </a:lnTo>
                <a:lnTo>
                  <a:pt x="94" y="104"/>
                </a:lnTo>
                <a:lnTo>
                  <a:pt x="95" y="104"/>
                </a:lnTo>
                <a:lnTo>
                  <a:pt x="96" y="104"/>
                </a:lnTo>
                <a:lnTo>
                  <a:pt x="97" y="104"/>
                </a:lnTo>
                <a:lnTo>
                  <a:pt x="98" y="104"/>
                </a:lnTo>
                <a:lnTo>
                  <a:pt x="98" y="102"/>
                </a:lnTo>
                <a:lnTo>
                  <a:pt x="98" y="103"/>
                </a:lnTo>
                <a:lnTo>
                  <a:pt x="99" y="103"/>
                </a:lnTo>
                <a:lnTo>
                  <a:pt x="100" y="103"/>
                </a:lnTo>
                <a:lnTo>
                  <a:pt x="100" y="104"/>
                </a:lnTo>
                <a:lnTo>
                  <a:pt x="101" y="103"/>
                </a:lnTo>
                <a:lnTo>
                  <a:pt x="101" y="104"/>
                </a:lnTo>
                <a:lnTo>
                  <a:pt x="102" y="104"/>
                </a:lnTo>
                <a:lnTo>
                  <a:pt x="103" y="104"/>
                </a:lnTo>
                <a:lnTo>
                  <a:pt x="103" y="103"/>
                </a:lnTo>
                <a:lnTo>
                  <a:pt x="103" y="104"/>
                </a:lnTo>
                <a:lnTo>
                  <a:pt x="104" y="104"/>
                </a:lnTo>
                <a:lnTo>
                  <a:pt x="105" y="104"/>
                </a:lnTo>
                <a:lnTo>
                  <a:pt x="106" y="104"/>
                </a:lnTo>
                <a:lnTo>
                  <a:pt x="107" y="104"/>
                </a:lnTo>
                <a:lnTo>
                  <a:pt x="108" y="104"/>
                </a:lnTo>
                <a:lnTo>
                  <a:pt x="109" y="104"/>
                </a:lnTo>
                <a:lnTo>
                  <a:pt x="110" y="104"/>
                </a:lnTo>
                <a:lnTo>
                  <a:pt x="110" y="103"/>
                </a:lnTo>
                <a:lnTo>
                  <a:pt x="110" y="104"/>
                </a:lnTo>
                <a:lnTo>
                  <a:pt x="111" y="104"/>
                </a:lnTo>
                <a:lnTo>
                  <a:pt x="112" y="104"/>
                </a:lnTo>
                <a:lnTo>
                  <a:pt x="113" y="104"/>
                </a:lnTo>
                <a:lnTo>
                  <a:pt x="114" y="104"/>
                </a:lnTo>
                <a:lnTo>
                  <a:pt x="115" y="104"/>
                </a:lnTo>
                <a:lnTo>
                  <a:pt x="116" y="104"/>
                </a:lnTo>
                <a:lnTo>
                  <a:pt x="117" y="104"/>
                </a:lnTo>
                <a:lnTo>
                  <a:pt x="118" y="104"/>
                </a:lnTo>
                <a:lnTo>
                  <a:pt x="119" y="104"/>
                </a:lnTo>
                <a:lnTo>
                  <a:pt x="120" y="104"/>
                </a:lnTo>
                <a:lnTo>
                  <a:pt x="121" y="104"/>
                </a:lnTo>
                <a:lnTo>
                  <a:pt x="122" y="104"/>
                </a:lnTo>
                <a:lnTo>
                  <a:pt x="123" y="104"/>
                </a:lnTo>
                <a:lnTo>
                  <a:pt x="123" y="103"/>
                </a:lnTo>
                <a:lnTo>
                  <a:pt x="123" y="104"/>
                </a:lnTo>
                <a:lnTo>
                  <a:pt x="124" y="104"/>
                </a:lnTo>
                <a:lnTo>
                  <a:pt x="125" y="104"/>
                </a:lnTo>
                <a:lnTo>
                  <a:pt x="126" y="104"/>
                </a:lnTo>
                <a:lnTo>
                  <a:pt x="127" y="104"/>
                </a:lnTo>
                <a:lnTo>
                  <a:pt x="128" y="104"/>
                </a:lnTo>
                <a:lnTo>
                  <a:pt x="129" y="104"/>
                </a:lnTo>
                <a:lnTo>
                  <a:pt x="130" y="104"/>
                </a:lnTo>
                <a:lnTo>
                  <a:pt x="131" y="104"/>
                </a:lnTo>
                <a:lnTo>
                  <a:pt x="132" y="104"/>
                </a:lnTo>
                <a:lnTo>
                  <a:pt x="132" y="103"/>
                </a:lnTo>
                <a:lnTo>
                  <a:pt x="132" y="104"/>
                </a:lnTo>
                <a:lnTo>
                  <a:pt x="133" y="104"/>
                </a:lnTo>
                <a:lnTo>
                  <a:pt x="134" y="104"/>
                </a:lnTo>
                <a:lnTo>
                  <a:pt x="135" y="104"/>
                </a:lnTo>
                <a:lnTo>
                  <a:pt x="136" y="104"/>
                </a:lnTo>
                <a:lnTo>
                  <a:pt x="137" y="104"/>
                </a:lnTo>
                <a:lnTo>
                  <a:pt x="137" y="70"/>
                </a:lnTo>
                <a:lnTo>
                  <a:pt x="137" y="89"/>
                </a:lnTo>
                <a:lnTo>
                  <a:pt x="138" y="89"/>
                </a:lnTo>
                <a:lnTo>
                  <a:pt x="138" y="97"/>
                </a:lnTo>
                <a:lnTo>
                  <a:pt x="138" y="100"/>
                </a:lnTo>
                <a:lnTo>
                  <a:pt x="139" y="100"/>
                </a:lnTo>
                <a:lnTo>
                  <a:pt x="139" y="103"/>
                </a:lnTo>
                <a:lnTo>
                  <a:pt x="140" y="103"/>
                </a:lnTo>
                <a:lnTo>
                  <a:pt x="141" y="103"/>
                </a:lnTo>
                <a:lnTo>
                  <a:pt x="141" y="104"/>
                </a:lnTo>
                <a:lnTo>
                  <a:pt x="142" y="104"/>
                </a:lnTo>
                <a:lnTo>
                  <a:pt x="143" y="104"/>
                </a:lnTo>
                <a:lnTo>
                  <a:pt x="144" y="104"/>
                </a:lnTo>
                <a:lnTo>
                  <a:pt x="145" y="104"/>
                </a:lnTo>
                <a:lnTo>
                  <a:pt x="146" y="104"/>
                </a:lnTo>
                <a:lnTo>
                  <a:pt x="147" y="104"/>
                </a:lnTo>
                <a:lnTo>
                  <a:pt x="148" y="104"/>
                </a:lnTo>
                <a:lnTo>
                  <a:pt x="149" y="104"/>
                </a:lnTo>
                <a:lnTo>
                  <a:pt x="149" y="102"/>
                </a:lnTo>
                <a:lnTo>
                  <a:pt x="149" y="103"/>
                </a:lnTo>
                <a:lnTo>
                  <a:pt x="150" y="103"/>
                </a:lnTo>
                <a:lnTo>
                  <a:pt x="150" y="104"/>
                </a:lnTo>
                <a:lnTo>
                  <a:pt x="151" y="104"/>
                </a:lnTo>
                <a:lnTo>
                  <a:pt x="152" y="104"/>
                </a:lnTo>
                <a:lnTo>
                  <a:pt x="153" y="104"/>
                </a:lnTo>
                <a:lnTo>
                  <a:pt x="154" y="104"/>
                </a:lnTo>
                <a:lnTo>
                  <a:pt x="155" y="104"/>
                </a:lnTo>
                <a:lnTo>
                  <a:pt x="156" y="104"/>
                </a:lnTo>
                <a:lnTo>
                  <a:pt x="157" y="104"/>
                </a:lnTo>
                <a:lnTo>
                  <a:pt x="158" y="104"/>
                </a:lnTo>
                <a:lnTo>
                  <a:pt x="159" y="104"/>
                </a:lnTo>
                <a:lnTo>
                  <a:pt x="160" y="104"/>
                </a:lnTo>
                <a:lnTo>
                  <a:pt x="161" y="104"/>
                </a:lnTo>
                <a:lnTo>
                  <a:pt x="162" y="104"/>
                </a:lnTo>
                <a:lnTo>
                  <a:pt x="163" y="104"/>
                </a:lnTo>
                <a:lnTo>
                  <a:pt x="164" y="104"/>
                </a:lnTo>
                <a:lnTo>
                  <a:pt x="165" y="104"/>
                </a:lnTo>
                <a:lnTo>
                  <a:pt x="166" y="104"/>
                </a:lnTo>
                <a:lnTo>
                  <a:pt x="167" y="104"/>
                </a:lnTo>
                <a:lnTo>
                  <a:pt x="168" y="104"/>
                </a:lnTo>
                <a:lnTo>
                  <a:pt x="169" y="104"/>
                </a:lnTo>
                <a:lnTo>
                  <a:pt x="170" y="104"/>
                </a:lnTo>
                <a:lnTo>
                  <a:pt x="171" y="104"/>
                </a:lnTo>
                <a:lnTo>
                  <a:pt x="172" y="104"/>
                </a:lnTo>
                <a:lnTo>
                  <a:pt x="173" y="104"/>
                </a:lnTo>
                <a:lnTo>
                  <a:pt x="174" y="104"/>
                </a:lnTo>
                <a:lnTo>
                  <a:pt x="175" y="104"/>
                </a:lnTo>
                <a:lnTo>
                  <a:pt x="176" y="104"/>
                </a:lnTo>
                <a:lnTo>
                  <a:pt x="177" y="104"/>
                </a:lnTo>
                <a:lnTo>
                  <a:pt x="178" y="104"/>
                </a:lnTo>
                <a:lnTo>
                  <a:pt x="178" y="103"/>
                </a:lnTo>
                <a:lnTo>
                  <a:pt x="178" y="104"/>
                </a:lnTo>
                <a:lnTo>
                  <a:pt x="179" y="104"/>
                </a:lnTo>
                <a:lnTo>
                  <a:pt x="180" y="104"/>
                </a:lnTo>
                <a:lnTo>
                  <a:pt x="181" y="104"/>
                </a:lnTo>
                <a:lnTo>
                  <a:pt x="182" y="104"/>
                </a:lnTo>
                <a:lnTo>
                  <a:pt x="183" y="104"/>
                </a:lnTo>
                <a:lnTo>
                  <a:pt x="184" y="104"/>
                </a:lnTo>
                <a:lnTo>
                  <a:pt x="185" y="104"/>
                </a:lnTo>
                <a:lnTo>
                  <a:pt x="186" y="104"/>
                </a:lnTo>
                <a:lnTo>
                  <a:pt x="187" y="104"/>
                </a:lnTo>
                <a:lnTo>
                  <a:pt x="188" y="104"/>
                </a:lnTo>
                <a:lnTo>
                  <a:pt x="189" y="104"/>
                </a:lnTo>
                <a:lnTo>
                  <a:pt x="190" y="104"/>
                </a:lnTo>
                <a:lnTo>
                  <a:pt x="191" y="104"/>
                </a:lnTo>
                <a:lnTo>
                  <a:pt x="192" y="104"/>
                </a:lnTo>
                <a:lnTo>
                  <a:pt x="193" y="104"/>
                </a:lnTo>
                <a:lnTo>
                  <a:pt x="194" y="104"/>
                </a:lnTo>
                <a:lnTo>
                  <a:pt x="195" y="104"/>
                </a:lnTo>
                <a:lnTo>
                  <a:pt x="196" y="104"/>
                </a:lnTo>
                <a:lnTo>
                  <a:pt x="197" y="104"/>
                </a:lnTo>
                <a:lnTo>
                  <a:pt x="198" y="104"/>
                </a:lnTo>
                <a:lnTo>
                  <a:pt x="199" y="104"/>
                </a:lnTo>
                <a:lnTo>
                  <a:pt x="200" y="104"/>
                </a:lnTo>
                <a:lnTo>
                  <a:pt x="201" y="104"/>
                </a:lnTo>
                <a:lnTo>
                  <a:pt x="202" y="104"/>
                </a:lnTo>
                <a:lnTo>
                  <a:pt x="203" y="104"/>
                </a:lnTo>
                <a:lnTo>
                  <a:pt x="204" y="104"/>
                </a:lnTo>
                <a:lnTo>
                  <a:pt x="205" y="104"/>
                </a:lnTo>
                <a:lnTo>
                  <a:pt x="206" y="104"/>
                </a:lnTo>
                <a:lnTo>
                  <a:pt x="207" y="104"/>
                </a:lnTo>
                <a:lnTo>
                  <a:pt x="208" y="104"/>
                </a:lnTo>
                <a:lnTo>
                  <a:pt x="209" y="104"/>
                </a:lnTo>
                <a:lnTo>
                  <a:pt x="210" y="104"/>
                </a:lnTo>
                <a:lnTo>
                  <a:pt x="211" y="104"/>
                </a:lnTo>
                <a:lnTo>
                  <a:pt x="212" y="104"/>
                </a:lnTo>
                <a:lnTo>
                  <a:pt x="213" y="104"/>
                </a:lnTo>
                <a:lnTo>
                  <a:pt x="214" y="104"/>
                </a:lnTo>
                <a:lnTo>
                  <a:pt x="215" y="104"/>
                </a:lnTo>
                <a:lnTo>
                  <a:pt x="216" y="104"/>
                </a:lnTo>
                <a:lnTo>
                  <a:pt x="217" y="104"/>
                </a:lnTo>
                <a:lnTo>
                  <a:pt x="218" y="104"/>
                </a:lnTo>
                <a:lnTo>
                  <a:pt x="219" y="104"/>
                </a:lnTo>
                <a:lnTo>
                  <a:pt x="220" y="104"/>
                </a:lnTo>
                <a:lnTo>
                  <a:pt x="221" y="104"/>
                </a:lnTo>
                <a:lnTo>
                  <a:pt x="222" y="104"/>
                </a:lnTo>
                <a:lnTo>
                  <a:pt x="223" y="104"/>
                </a:lnTo>
                <a:lnTo>
                  <a:pt x="224" y="104"/>
                </a:lnTo>
                <a:lnTo>
                  <a:pt x="225" y="104"/>
                </a:lnTo>
                <a:lnTo>
                  <a:pt x="226" y="104"/>
                </a:lnTo>
                <a:lnTo>
                  <a:pt x="227" y="104"/>
                </a:lnTo>
                <a:lnTo>
                  <a:pt x="228" y="104"/>
                </a:lnTo>
                <a:lnTo>
                  <a:pt x="229" y="104"/>
                </a:lnTo>
                <a:lnTo>
                  <a:pt x="230" y="104"/>
                </a:lnTo>
                <a:lnTo>
                  <a:pt x="231" y="104"/>
                </a:lnTo>
                <a:lnTo>
                  <a:pt x="232" y="104"/>
                </a:lnTo>
                <a:lnTo>
                  <a:pt x="233" y="104"/>
                </a:lnTo>
                <a:lnTo>
                  <a:pt x="234" y="104"/>
                </a:lnTo>
                <a:lnTo>
                  <a:pt x="235" y="104"/>
                </a:lnTo>
                <a:lnTo>
                  <a:pt x="236" y="104"/>
                </a:lnTo>
                <a:lnTo>
                  <a:pt x="237" y="104"/>
                </a:lnTo>
                <a:lnTo>
                  <a:pt x="238" y="104"/>
                </a:lnTo>
                <a:lnTo>
                  <a:pt x="239" y="104"/>
                </a:lnTo>
                <a:lnTo>
                  <a:pt x="240" y="104"/>
                </a:lnTo>
                <a:lnTo>
                  <a:pt x="241" y="104"/>
                </a:lnTo>
                <a:lnTo>
                  <a:pt x="242" y="104"/>
                </a:lnTo>
                <a:lnTo>
                  <a:pt x="243" y="104"/>
                </a:lnTo>
                <a:lnTo>
                  <a:pt x="244" y="104"/>
                </a:lnTo>
                <a:lnTo>
                  <a:pt x="245" y="104"/>
                </a:lnTo>
                <a:lnTo>
                  <a:pt x="246" y="104"/>
                </a:lnTo>
                <a:lnTo>
                  <a:pt x="247" y="104"/>
                </a:lnTo>
                <a:lnTo>
                  <a:pt x="248" y="104"/>
                </a:lnTo>
                <a:lnTo>
                  <a:pt x="249" y="104"/>
                </a:lnTo>
                <a:lnTo>
                  <a:pt x="250" y="104"/>
                </a:lnTo>
                <a:lnTo>
                  <a:pt x="251" y="104"/>
                </a:lnTo>
                <a:lnTo>
                  <a:pt x="252" y="104"/>
                </a:lnTo>
                <a:lnTo>
                  <a:pt x="253" y="104"/>
                </a:lnTo>
                <a:lnTo>
                  <a:pt x="254" y="104"/>
                </a:lnTo>
                <a:lnTo>
                  <a:pt x="255" y="104"/>
                </a:lnTo>
                <a:lnTo>
                  <a:pt x="256" y="104"/>
                </a:lnTo>
                <a:lnTo>
                  <a:pt x="257" y="104"/>
                </a:lnTo>
                <a:lnTo>
                  <a:pt x="258" y="104"/>
                </a:lnTo>
                <a:lnTo>
                  <a:pt x="259" y="104"/>
                </a:lnTo>
                <a:lnTo>
                  <a:pt x="260" y="104"/>
                </a:lnTo>
                <a:lnTo>
                  <a:pt x="261" y="104"/>
                </a:lnTo>
                <a:lnTo>
                  <a:pt x="262" y="104"/>
                </a:lnTo>
                <a:lnTo>
                  <a:pt x="263" y="104"/>
                </a:lnTo>
                <a:lnTo>
                  <a:pt x="264" y="104"/>
                </a:lnTo>
                <a:lnTo>
                  <a:pt x="265" y="104"/>
                </a:lnTo>
                <a:lnTo>
                  <a:pt x="266" y="104"/>
                </a:lnTo>
                <a:lnTo>
                  <a:pt x="267" y="104"/>
                </a:lnTo>
                <a:lnTo>
                  <a:pt x="268" y="104"/>
                </a:lnTo>
                <a:lnTo>
                  <a:pt x="269" y="104"/>
                </a:lnTo>
                <a:lnTo>
                  <a:pt x="270" y="104"/>
                </a:lnTo>
                <a:lnTo>
                  <a:pt x="271" y="104"/>
                </a:lnTo>
                <a:lnTo>
                  <a:pt x="272" y="104"/>
                </a:lnTo>
                <a:lnTo>
                  <a:pt x="273" y="104"/>
                </a:lnTo>
                <a:lnTo>
                  <a:pt x="274" y="104"/>
                </a:lnTo>
                <a:lnTo>
                  <a:pt x="275" y="104"/>
                </a:lnTo>
                <a:lnTo>
                  <a:pt x="276" y="104"/>
                </a:lnTo>
                <a:lnTo>
                  <a:pt x="277" y="104"/>
                </a:lnTo>
                <a:lnTo>
                  <a:pt x="278" y="104"/>
                </a:lnTo>
                <a:lnTo>
                  <a:pt x="279" y="104"/>
                </a:lnTo>
                <a:lnTo>
                  <a:pt x="279" y="103"/>
                </a:lnTo>
                <a:lnTo>
                  <a:pt x="279" y="104"/>
                </a:lnTo>
                <a:lnTo>
                  <a:pt x="280" y="104"/>
                </a:lnTo>
                <a:lnTo>
                  <a:pt x="281" y="104"/>
                </a:lnTo>
                <a:lnTo>
                  <a:pt x="282" y="104"/>
                </a:lnTo>
                <a:lnTo>
                  <a:pt x="283" y="104"/>
                </a:lnTo>
                <a:lnTo>
                  <a:pt x="284" y="104"/>
                </a:lnTo>
                <a:lnTo>
                  <a:pt x="285" y="104"/>
                </a:lnTo>
                <a:lnTo>
                  <a:pt x="286" y="104"/>
                </a:lnTo>
                <a:lnTo>
                  <a:pt x="287" y="104"/>
                </a:lnTo>
                <a:lnTo>
                  <a:pt x="288" y="104"/>
                </a:lnTo>
                <a:lnTo>
                  <a:pt x="289" y="104"/>
                </a:lnTo>
                <a:lnTo>
                  <a:pt x="290" y="104"/>
                </a:lnTo>
                <a:lnTo>
                  <a:pt x="291" y="104"/>
                </a:lnTo>
                <a:lnTo>
                  <a:pt x="292" y="104"/>
                </a:lnTo>
                <a:lnTo>
                  <a:pt x="293" y="104"/>
                </a:lnTo>
                <a:lnTo>
                  <a:pt x="294" y="104"/>
                </a:lnTo>
                <a:lnTo>
                  <a:pt x="295" y="104"/>
                </a:lnTo>
                <a:lnTo>
                  <a:pt x="296" y="104"/>
                </a:lnTo>
                <a:lnTo>
                  <a:pt x="297" y="104"/>
                </a:lnTo>
                <a:lnTo>
                  <a:pt x="298" y="104"/>
                </a:lnTo>
                <a:lnTo>
                  <a:pt x="299" y="104"/>
                </a:lnTo>
                <a:lnTo>
                  <a:pt x="299" y="100"/>
                </a:lnTo>
                <a:lnTo>
                  <a:pt x="299" y="102"/>
                </a:lnTo>
                <a:lnTo>
                  <a:pt x="300" y="102"/>
                </a:lnTo>
                <a:lnTo>
                  <a:pt x="300" y="104"/>
                </a:lnTo>
                <a:lnTo>
                  <a:pt x="300" y="103"/>
                </a:lnTo>
                <a:lnTo>
                  <a:pt x="301" y="103"/>
                </a:lnTo>
                <a:lnTo>
                  <a:pt x="301" y="104"/>
                </a:lnTo>
                <a:lnTo>
                  <a:pt x="302" y="104"/>
                </a:lnTo>
                <a:lnTo>
                  <a:pt x="303" y="104"/>
                </a:lnTo>
                <a:lnTo>
                  <a:pt x="304" y="104"/>
                </a:lnTo>
                <a:lnTo>
                  <a:pt x="305" y="104"/>
                </a:lnTo>
                <a:lnTo>
                  <a:pt x="306" y="104"/>
                </a:lnTo>
                <a:lnTo>
                  <a:pt x="307" y="104"/>
                </a:lnTo>
                <a:lnTo>
                  <a:pt x="308" y="104"/>
                </a:lnTo>
                <a:lnTo>
                  <a:pt x="309" y="104"/>
                </a:lnTo>
                <a:lnTo>
                  <a:pt x="310" y="104"/>
                </a:lnTo>
                <a:lnTo>
                  <a:pt x="311" y="104"/>
                </a:lnTo>
                <a:lnTo>
                  <a:pt x="312" y="104"/>
                </a:lnTo>
                <a:lnTo>
                  <a:pt x="313" y="104"/>
                </a:lnTo>
                <a:lnTo>
                  <a:pt x="314" y="104"/>
                </a:lnTo>
                <a:lnTo>
                  <a:pt x="315" y="104"/>
                </a:lnTo>
                <a:lnTo>
                  <a:pt x="316" y="104"/>
                </a:lnTo>
                <a:lnTo>
                  <a:pt x="317" y="104"/>
                </a:lnTo>
                <a:lnTo>
                  <a:pt x="318" y="104"/>
                </a:lnTo>
                <a:lnTo>
                  <a:pt x="319" y="104"/>
                </a:lnTo>
                <a:lnTo>
                  <a:pt x="320" y="104"/>
                </a:lnTo>
                <a:lnTo>
                  <a:pt x="321" y="104"/>
                </a:lnTo>
                <a:lnTo>
                  <a:pt x="322" y="104"/>
                </a:lnTo>
                <a:lnTo>
                  <a:pt x="323" y="104"/>
                </a:lnTo>
                <a:lnTo>
                  <a:pt x="324" y="104"/>
                </a:lnTo>
                <a:lnTo>
                  <a:pt x="325" y="104"/>
                </a:lnTo>
                <a:lnTo>
                  <a:pt x="326" y="104"/>
                </a:lnTo>
                <a:lnTo>
                  <a:pt x="327" y="104"/>
                </a:lnTo>
                <a:lnTo>
                  <a:pt x="328" y="104"/>
                </a:lnTo>
                <a:lnTo>
                  <a:pt x="329" y="104"/>
                </a:lnTo>
                <a:lnTo>
                  <a:pt x="330" y="104"/>
                </a:lnTo>
                <a:lnTo>
                  <a:pt x="331" y="104"/>
                </a:lnTo>
                <a:lnTo>
                  <a:pt x="332" y="104"/>
                </a:lnTo>
                <a:lnTo>
                  <a:pt x="333" y="104"/>
                </a:lnTo>
                <a:lnTo>
                  <a:pt x="334" y="104"/>
                </a:lnTo>
                <a:lnTo>
                  <a:pt x="335" y="104"/>
                </a:lnTo>
                <a:lnTo>
                  <a:pt x="336" y="104"/>
                </a:lnTo>
                <a:lnTo>
                  <a:pt x="337" y="104"/>
                </a:lnTo>
                <a:lnTo>
                  <a:pt x="338" y="104"/>
                </a:lnTo>
                <a:lnTo>
                  <a:pt x="339" y="104"/>
                </a:lnTo>
                <a:lnTo>
                  <a:pt x="340" y="104"/>
                </a:lnTo>
                <a:lnTo>
                  <a:pt x="341" y="104"/>
                </a:lnTo>
                <a:lnTo>
                  <a:pt x="342" y="104"/>
                </a:lnTo>
                <a:lnTo>
                  <a:pt x="343" y="104"/>
                </a:lnTo>
                <a:lnTo>
                  <a:pt x="344" y="104"/>
                </a:lnTo>
                <a:lnTo>
                  <a:pt x="345" y="104"/>
                </a:lnTo>
                <a:lnTo>
                  <a:pt x="346" y="104"/>
                </a:lnTo>
                <a:lnTo>
                  <a:pt x="347" y="104"/>
                </a:lnTo>
                <a:lnTo>
                  <a:pt x="348" y="104"/>
                </a:lnTo>
                <a:lnTo>
                  <a:pt x="349" y="104"/>
                </a:lnTo>
                <a:lnTo>
                  <a:pt x="350" y="104"/>
                </a:lnTo>
                <a:lnTo>
                  <a:pt x="351" y="104"/>
                </a:lnTo>
                <a:lnTo>
                  <a:pt x="352" y="104"/>
                </a:lnTo>
                <a:lnTo>
                  <a:pt x="353" y="104"/>
                </a:lnTo>
                <a:lnTo>
                  <a:pt x="354" y="104"/>
                </a:lnTo>
                <a:lnTo>
                  <a:pt x="355" y="104"/>
                </a:lnTo>
                <a:lnTo>
                  <a:pt x="356" y="104"/>
                </a:lnTo>
                <a:lnTo>
                  <a:pt x="357" y="104"/>
                </a:lnTo>
                <a:lnTo>
                  <a:pt x="358" y="104"/>
                </a:lnTo>
                <a:lnTo>
                  <a:pt x="359" y="104"/>
                </a:lnTo>
                <a:lnTo>
                  <a:pt x="360" y="104"/>
                </a:lnTo>
                <a:lnTo>
                  <a:pt x="361" y="104"/>
                </a:lnTo>
                <a:lnTo>
                  <a:pt x="362" y="104"/>
                </a:lnTo>
                <a:lnTo>
                  <a:pt x="363" y="104"/>
                </a:lnTo>
                <a:lnTo>
                  <a:pt x="364" y="104"/>
                </a:lnTo>
                <a:lnTo>
                  <a:pt x="365" y="104"/>
                </a:lnTo>
                <a:lnTo>
                  <a:pt x="366" y="104"/>
                </a:lnTo>
                <a:lnTo>
                  <a:pt x="367" y="104"/>
                </a:lnTo>
                <a:lnTo>
                  <a:pt x="368" y="104"/>
                </a:lnTo>
                <a:lnTo>
                  <a:pt x="369" y="104"/>
                </a:lnTo>
                <a:lnTo>
                  <a:pt x="370" y="104"/>
                </a:lnTo>
                <a:lnTo>
                  <a:pt x="371" y="104"/>
                </a:lnTo>
                <a:lnTo>
                  <a:pt x="372" y="104"/>
                </a:lnTo>
                <a:lnTo>
                  <a:pt x="373" y="104"/>
                </a:lnTo>
                <a:lnTo>
                  <a:pt x="374" y="104"/>
                </a:lnTo>
                <a:lnTo>
                  <a:pt x="375" y="104"/>
                </a:lnTo>
                <a:lnTo>
                  <a:pt x="376" y="104"/>
                </a:lnTo>
                <a:lnTo>
                  <a:pt x="377" y="104"/>
                </a:lnTo>
                <a:lnTo>
                  <a:pt x="378" y="104"/>
                </a:lnTo>
                <a:lnTo>
                  <a:pt x="379" y="104"/>
                </a:lnTo>
                <a:lnTo>
                  <a:pt x="380" y="104"/>
                </a:lnTo>
                <a:lnTo>
                  <a:pt x="380" y="99"/>
                </a:lnTo>
                <a:lnTo>
                  <a:pt x="380" y="101"/>
                </a:lnTo>
                <a:lnTo>
                  <a:pt x="381" y="101"/>
                </a:lnTo>
                <a:lnTo>
                  <a:pt x="381" y="103"/>
                </a:lnTo>
                <a:lnTo>
                  <a:pt x="382" y="103"/>
                </a:lnTo>
                <a:lnTo>
                  <a:pt x="382" y="104"/>
                </a:lnTo>
                <a:lnTo>
                  <a:pt x="383" y="104"/>
                </a:lnTo>
                <a:lnTo>
                  <a:pt x="384" y="104"/>
                </a:lnTo>
                <a:lnTo>
                  <a:pt x="385" y="104"/>
                </a:lnTo>
                <a:lnTo>
                  <a:pt x="386" y="104"/>
                </a:lnTo>
                <a:lnTo>
                  <a:pt x="387" y="104"/>
                </a:lnTo>
                <a:lnTo>
                  <a:pt x="388" y="104"/>
                </a:lnTo>
                <a:lnTo>
                  <a:pt x="389" y="104"/>
                </a:lnTo>
                <a:lnTo>
                  <a:pt x="390" y="104"/>
                </a:lnTo>
                <a:lnTo>
                  <a:pt x="391" y="104"/>
                </a:lnTo>
                <a:lnTo>
                  <a:pt x="392" y="104"/>
                </a:lnTo>
                <a:lnTo>
                  <a:pt x="393" y="104"/>
                </a:lnTo>
                <a:lnTo>
                  <a:pt x="394" y="104"/>
                </a:lnTo>
                <a:lnTo>
                  <a:pt x="395" y="104"/>
                </a:lnTo>
                <a:lnTo>
                  <a:pt x="396" y="104"/>
                </a:lnTo>
                <a:lnTo>
                  <a:pt x="397" y="104"/>
                </a:lnTo>
                <a:lnTo>
                  <a:pt x="398" y="104"/>
                </a:lnTo>
                <a:lnTo>
                  <a:pt x="399" y="104"/>
                </a:lnTo>
                <a:lnTo>
                  <a:pt x="400" y="104"/>
                </a:lnTo>
                <a:lnTo>
                  <a:pt x="401" y="104"/>
                </a:lnTo>
                <a:lnTo>
                  <a:pt x="402" y="104"/>
                </a:lnTo>
                <a:lnTo>
                  <a:pt x="403" y="104"/>
                </a:lnTo>
                <a:lnTo>
                  <a:pt x="404" y="104"/>
                </a:lnTo>
                <a:lnTo>
                  <a:pt x="405" y="104"/>
                </a:lnTo>
                <a:lnTo>
                  <a:pt x="406" y="104"/>
                </a:lnTo>
                <a:lnTo>
                  <a:pt x="407" y="104"/>
                </a:lnTo>
                <a:lnTo>
                  <a:pt x="408" y="104"/>
                </a:lnTo>
                <a:lnTo>
                  <a:pt x="409" y="104"/>
                </a:lnTo>
                <a:lnTo>
                  <a:pt x="410" y="104"/>
                </a:lnTo>
                <a:lnTo>
                  <a:pt x="411" y="104"/>
                </a:lnTo>
                <a:lnTo>
                  <a:pt x="412" y="104"/>
                </a:lnTo>
                <a:lnTo>
                  <a:pt x="413" y="104"/>
                </a:lnTo>
                <a:lnTo>
                  <a:pt x="414" y="104"/>
                </a:lnTo>
                <a:lnTo>
                  <a:pt x="415" y="104"/>
                </a:lnTo>
                <a:lnTo>
                  <a:pt x="416" y="104"/>
                </a:lnTo>
                <a:lnTo>
                  <a:pt x="417" y="104"/>
                </a:lnTo>
                <a:lnTo>
                  <a:pt x="418" y="104"/>
                </a:lnTo>
                <a:lnTo>
                  <a:pt x="419" y="104"/>
                </a:lnTo>
                <a:lnTo>
                  <a:pt x="420" y="104"/>
                </a:lnTo>
                <a:lnTo>
                  <a:pt x="421" y="104"/>
                </a:lnTo>
                <a:lnTo>
                  <a:pt x="422" y="104"/>
                </a:lnTo>
                <a:lnTo>
                  <a:pt x="423" y="104"/>
                </a:lnTo>
                <a:lnTo>
                  <a:pt x="424" y="104"/>
                </a:lnTo>
                <a:lnTo>
                  <a:pt x="425" y="104"/>
                </a:lnTo>
                <a:lnTo>
                  <a:pt x="426" y="104"/>
                </a:lnTo>
                <a:lnTo>
                  <a:pt x="427" y="104"/>
                </a:lnTo>
                <a:lnTo>
                  <a:pt x="428" y="104"/>
                </a:lnTo>
                <a:lnTo>
                  <a:pt x="429" y="104"/>
                </a:lnTo>
                <a:lnTo>
                  <a:pt x="430" y="104"/>
                </a:lnTo>
                <a:lnTo>
                  <a:pt x="431" y="104"/>
                </a:lnTo>
                <a:lnTo>
                  <a:pt x="432" y="104"/>
                </a:lnTo>
                <a:lnTo>
                  <a:pt x="433" y="104"/>
                </a:lnTo>
                <a:lnTo>
                  <a:pt x="434" y="104"/>
                </a:lnTo>
                <a:lnTo>
                  <a:pt x="435" y="104"/>
                </a:lnTo>
                <a:lnTo>
                  <a:pt x="436" y="104"/>
                </a:lnTo>
                <a:lnTo>
                  <a:pt x="437" y="104"/>
                </a:lnTo>
                <a:lnTo>
                  <a:pt x="438" y="104"/>
                </a:lnTo>
                <a:lnTo>
                  <a:pt x="439" y="104"/>
                </a:lnTo>
                <a:lnTo>
                  <a:pt x="440" y="104"/>
                </a:lnTo>
                <a:lnTo>
                  <a:pt x="441" y="104"/>
                </a:lnTo>
                <a:lnTo>
                  <a:pt x="441" y="85"/>
                </a:lnTo>
                <a:lnTo>
                  <a:pt x="441" y="92"/>
                </a:lnTo>
                <a:lnTo>
                  <a:pt x="442" y="92"/>
                </a:lnTo>
                <a:lnTo>
                  <a:pt x="442" y="102"/>
                </a:lnTo>
                <a:lnTo>
                  <a:pt x="442" y="100"/>
                </a:lnTo>
                <a:lnTo>
                  <a:pt x="443" y="100"/>
                </a:lnTo>
                <a:lnTo>
                  <a:pt x="443" y="104"/>
                </a:lnTo>
                <a:lnTo>
                  <a:pt x="444" y="104"/>
                </a:lnTo>
                <a:lnTo>
                  <a:pt x="445" y="104"/>
                </a:lnTo>
                <a:lnTo>
                  <a:pt x="446" y="104"/>
                </a:lnTo>
                <a:lnTo>
                  <a:pt x="447" y="104"/>
                </a:lnTo>
                <a:lnTo>
                  <a:pt x="448" y="104"/>
                </a:lnTo>
                <a:lnTo>
                  <a:pt x="449" y="104"/>
                </a:lnTo>
                <a:lnTo>
                  <a:pt x="450" y="104"/>
                </a:lnTo>
                <a:lnTo>
                  <a:pt x="451" y="104"/>
                </a:lnTo>
                <a:lnTo>
                  <a:pt x="452" y="104"/>
                </a:lnTo>
                <a:lnTo>
                  <a:pt x="453" y="104"/>
                </a:lnTo>
                <a:lnTo>
                  <a:pt x="454" y="104"/>
                </a:lnTo>
                <a:lnTo>
                  <a:pt x="455" y="104"/>
                </a:lnTo>
                <a:lnTo>
                  <a:pt x="456" y="104"/>
                </a:lnTo>
                <a:lnTo>
                  <a:pt x="457" y="104"/>
                </a:lnTo>
                <a:lnTo>
                  <a:pt x="458" y="104"/>
                </a:lnTo>
                <a:lnTo>
                  <a:pt x="459" y="104"/>
                </a:lnTo>
                <a:lnTo>
                  <a:pt x="460" y="104"/>
                </a:lnTo>
                <a:lnTo>
                  <a:pt x="461" y="104"/>
                </a:lnTo>
                <a:lnTo>
                  <a:pt x="461" y="103"/>
                </a:lnTo>
                <a:lnTo>
                  <a:pt x="461" y="104"/>
                </a:lnTo>
                <a:lnTo>
                  <a:pt x="462" y="104"/>
                </a:lnTo>
                <a:lnTo>
                  <a:pt x="463" y="104"/>
                </a:lnTo>
                <a:lnTo>
                  <a:pt x="464" y="104"/>
                </a:lnTo>
                <a:lnTo>
                  <a:pt x="465" y="104"/>
                </a:lnTo>
                <a:lnTo>
                  <a:pt x="466" y="104"/>
                </a:lnTo>
                <a:lnTo>
                  <a:pt x="467" y="104"/>
                </a:lnTo>
                <a:lnTo>
                  <a:pt x="468" y="104"/>
                </a:lnTo>
                <a:lnTo>
                  <a:pt x="469" y="104"/>
                </a:lnTo>
                <a:lnTo>
                  <a:pt x="470" y="104"/>
                </a:lnTo>
                <a:lnTo>
                  <a:pt x="471" y="104"/>
                </a:lnTo>
                <a:lnTo>
                  <a:pt x="472" y="104"/>
                </a:lnTo>
                <a:lnTo>
                  <a:pt x="473" y="104"/>
                </a:lnTo>
                <a:lnTo>
                  <a:pt x="474" y="104"/>
                </a:lnTo>
                <a:lnTo>
                  <a:pt x="475" y="104"/>
                </a:lnTo>
                <a:lnTo>
                  <a:pt x="476" y="104"/>
                </a:lnTo>
                <a:lnTo>
                  <a:pt x="477" y="104"/>
                </a:lnTo>
                <a:lnTo>
                  <a:pt x="478" y="104"/>
                </a:lnTo>
                <a:lnTo>
                  <a:pt x="479" y="104"/>
                </a:lnTo>
                <a:lnTo>
                  <a:pt x="480" y="104"/>
                </a:lnTo>
                <a:lnTo>
                  <a:pt x="481" y="104"/>
                </a:lnTo>
                <a:lnTo>
                  <a:pt x="482" y="104"/>
                </a:lnTo>
                <a:lnTo>
                  <a:pt x="483" y="104"/>
                </a:lnTo>
                <a:lnTo>
                  <a:pt x="484" y="104"/>
                </a:lnTo>
                <a:lnTo>
                  <a:pt x="485" y="104"/>
                </a:lnTo>
                <a:lnTo>
                  <a:pt x="486" y="104"/>
                </a:lnTo>
                <a:lnTo>
                  <a:pt x="487" y="104"/>
                </a:lnTo>
                <a:lnTo>
                  <a:pt x="488" y="104"/>
                </a:lnTo>
                <a:lnTo>
                  <a:pt x="489" y="104"/>
                </a:lnTo>
                <a:lnTo>
                  <a:pt x="490" y="104"/>
                </a:lnTo>
                <a:lnTo>
                  <a:pt x="491" y="104"/>
                </a:lnTo>
                <a:lnTo>
                  <a:pt x="492" y="104"/>
                </a:lnTo>
                <a:lnTo>
                  <a:pt x="493" y="104"/>
                </a:lnTo>
                <a:lnTo>
                  <a:pt x="494" y="104"/>
                </a:lnTo>
                <a:lnTo>
                  <a:pt x="495" y="104"/>
                </a:lnTo>
                <a:lnTo>
                  <a:pt x="496" y="104"/>
                </a:lnTo>
                <a:lnTo>
                  <a:pt x="497" y="104"/>
                </a:lnTo>
                <a:lnTo>
                  <a:pt x="498" y="104"/>
                </a:lnTo>
                <a:lnTo>
                  <a:pt x="499" y="104"/>
                </a:lnTo>
                <a:lnTo>
                  <a:pt x="500" y="104"/>
                </a:lnTo>
                <a:lnTo>
                  <a:pt x="501" y="104"/>
                </a:lnTo>
                <a:lnTo>
                  <a:pt x="502" y="104"/>
                </a:lnTo>
                <a:lnTo>
                  <a:pt x="503" y="104"/>
                </a:lnTo>
                <a:lnTo>
                  <a:pt x="504" y="104"/>
                </a:lnTo>
                <a:lnTo>
                  <a:pt x="505" y="104"/>
                </a:lnTo>
                <a:lnTo>
                  <a:pt x="506" y="104"/>
                </a:lnTo>
                <a:lnTo>
                  <a:pt x="507" y="104"/>
                </a:lnTo>
                <a:lnTo>
                  <a:pt x="508" y="104"/>
                </a:lnTo>
                <a:lnTo>
                  <a:pt x="509" y="104"/>
                </a:lnTo>
                <a:lnTo>
                  <a:pt x="510" y="104"/>
                </a:lnTo>
                <a:lnTo>
                  <a:pt x="511" y="104"/>
                </a:lnTo>
                <a:lnTo>
                  <a:pt x="512" y="104"/>
                </a:lnTo>
                <a:lnTo>
                  <a:pt x="513" y="104"/>
                </a:lnTo>
                <a:lnTo>
                  <a:pt x="514" y="104"/>
                </a:lnTo>
                <a:lnTo>
                  <a:pt x="515" y="104"/>
                </a:lnTo>
                <a:lnTo>
                  <a:pt x="516" y="104"/>
                </a:lnTo>
                <a:lnTo>
                  <a:pt x="517" y="104"/>
                </a:lnTo>
                <a:lnTo>
                  <a:pt x="518" y="104"/>
                </a:lnTo>
                <a:lnTo>
                  <a:pt x="519" y="104"/>
                </a:lnTo>
                <a:lnTo>
                  <a:pt x="520" y="104"/>
                </a:lnTo>
                <a:lnTo>
                  <a:pt x="521" y="104"/>
                </a:lnTo>
                <a:lnTo>
                  <a:pt x="522" y="104"/>
                </a:lnTo>
                <a:lnTo>
                  <a:pt x="523" y="104"/>
                </a:lnTo>
                <a:lnTo>
                  <a:pt x="524" y="104"/>
                </a:lnTo>
                <a:lnTo>
                  <a:pt x="525" y="104"/>
                </a:lnTo>
                <a:lnTo>
                  <a:pt x="526" y="104"/>
                </a:lnTo>
                <a:lnTo>
                  <a:pt x="527" y="104"/>
                </a:lnTo>
                <a:lnTo>
                  <a:pt x="528" y="104"/>
                </a:lnTo>
                <a:lnTo>
                  <a:pt x="529" y="104"/>
                </a:lnTo>
                <a:lnTo>
                  <a:pt x="530" y="104"/>
                </a:lnTo>
                <a:lnTo>
                  <a:pt x="531" y="104"/>
                </a:lnTo>
                <a:lnTo>
                  <a:pt x="532" y="104"/>
                </a:lnTo>
                <a:lnTo>
                  <a:pt x="533" y="104"/>
                </a:lnTo>
                <a:lnTo>
                  <a:pt x="534" y="104"/>
                </a:lnTo>
                <a:lnTo>
                  <a:pt x="535" y="104"/>
                </a:lnTo>
                <a:lnTo>
                  <a:pt x="536" y="104"/>
                </a:lnTo>
                <a:lnTo>
                  <a:pt x="537" y="104"/>
                </a:lnTo>
                <a:lnTo>
                  <a:pt x="538" y="104"/>
                </a:lnTo>
                <a:lnTo>
                  <a:pt x="539" y="104"/>
                </a:lnTo>
                <a:lnTo>
                  <a:pt x="540" y="104"/>
                </a:lnTo>
                <a:lnTo>
                  <a:pt x="541" y="104"/>
                </a:lnTo>
                <a:lnTo>
                  <a:pt x="542" y="104"/>
                </a:lnTo>
                <a:lnTo>
                  <a:pt x="543" y="104"/>
                </a:lnTo>
                <a:lnTo>
                  <a:pt x="544" y="104"/>
                </a:lnTo>
                <a:lnTo>
                  <a:pt x="545" y="104"/>
                </a:lnTo>
                <a:lnTo>
                  <a:pt x="546" y="104"/>
                </a:lnTo>
                <a:lnTo>
                  <a:pt x="547" y="104"/>
                </a:lnTo>
                <a:lnTo>
                  <a:pt x="548" y="104"/>
                </a:lnTo>
                <a:lnTo>
                  <a:pt x="549" y="104"/>
                </a:lnTo>
                <a:lnTo>
                  <a:pt x="550" y="104"/>
                </a:lnTo>
                <a:lnTo>
                  <a:pt x="551" y="104"/>
                </a:lnTo>
                <a:lnTo>
                  <a:pt x="552" y="104"/>
                </a:lnTo>
                <a:lnTo>
                  <a:pt x="553" y="104"/>
                </a:lnTo>
                <a:lnTo>
                  <a:pt x="554" y="104"/>
                </a:lnTo>
                <a:lnTo>
                  <a:pt x="555" y="104"/>
                </a:lnTo>
                <a:lnTo>
                  <a:pt x="556" y="104"/>
                </a:lnTo>
                <a:lnTo>
                  <a:pt x="557" y="104"/>
                </a:lnTo>
                <a:lnTo>
                  <a:pt x="558" y="104"/>
                </a:lnTo>
                <a:lnTo>
                  <a:pt x="559" y="104"/>
                </a:lnTo>
                <a:lnTo>
                  <a:pt x="560" y="104"/>
                </a:lnTo>
                <a:lnTo>
                  <a:pt x="561" y="104"/>
                </a:lnTo>
                <a:lnTo>
                  <a:pt x="562" y="104"/>
                </a:lnTo>
                <a:lnTo>
                  <a:pt x="563" y="104"/>
                </a:lnTo>
                <a:lnTo>
                  <a:pt x="564" y="104"/>
                </a:lnTo>
                <a:lnTo>
                  <a:pt x="565" y="104"/>
                </a:lnTo>
                <a:lnTo>
                  <a:pt x="566" y="104"/>
                </a:lnTo>
                <a:lnTo>
                  <a:pt x="567" y="104"/>
                </a:lnTo>
                <a:lnTo>
                  <a:pt x="568" y="104"/>
                </a:lnTo>
                <a:lnTo>
                  <a:pt x="569" y="104"/>
                </a:lnTo>
                <a:lnTo>
                  <a:pt x="570" y="104"/>
                </a:lnTo>
                <a:lnTo>
                  <a:pt x="571" y="104"/>
                </a:lnTo>
                <a:lnTo>
                  <a:pt x="572" y="104"/>
                </a:lnTo>
                <a:lnTo>
                  <a:pt x="573" y="104"/>
                </a:lnTo>
                <a:lnTo>
                  <a:pt x="574" y="104"/>
                </a:lnTo>
                <a:lnTo>
                  <a:pt x="575" y="104"/>
                </a:lnTo>
                <a:lnTo>
                  <a:pt x="576" y="104"/>
                </a:lnTo>
                <a:lnTo>
                  <a:pt x="577" y="104"/>
                </a:lnTo>
                <a:lnTo>
                  <a:pt x="578" y="104"/>
                </a:lnTo>
                <a:lnTo>
                  <a:pt x="579" y="104"/>
                </a:lnTo>
                <a:lnTo>
                  <a:pt x="580" y="104"/>
                </a:lnTo>
                <a:lnTo>
                  <a:pt x="581" y="104"/>
                </a:lnTo>
                <a:lnTo>
                  <a:pt x="582" y="104"/>
                </a:lnTo>
                <a:lnTo>
                  <a:pt x="583" y="104"/>
                </a:lnTo>
                <a:lnTo>
                  <a:pt x="584" y="104"/>
                </a:lnTo>
                <a:lnTo>
                  <a:pt x="585" y="104"/>
                </a:lnTo>
                <a:lnTo>
                  <a:pt x="586" y="104"/>
                </a:lnTo>
                <a:lnTo>
                  <a:pt x="587" y="104"/>
                </a:lnTo>
                <a:lnTo>
                  <a:pt x="588" y="104"/>
                </a:lnTo>
                <a:lnTo>
                  <a:pt x="589" y="104"/>
                </a:lnTo>
                <a:lnTo>
                  <a:pt x="590" y="104"/>
                </a:lnTo>
                <a:lnTo>
                  <a:pt x="591" y="104"/>
                </a:lnTo>
                <a:lnTo>
                  <a:pt x="592" y="104"/>
                </a:lnTo>
                <a:lnTo>
                  <a:pt x="593" y="104"/>
                </a:lnTo>
                <a:lnTo>
                  <a:pt x="594" y="104"/>
                </a:lnTo>
                <a:lnTo>
                  <a:pt x="595" y="104"/>
                </a:lnTo>
                <a:lnTo>
                  <a:pt x="596" y="104"/>
                </a:lnTo>
                <a:lnTo>
                  <a:pt x="597" y="104"/>
                </a:lnTo>
                <a:lnTo>
                  <a:pt x="598" y="104"/>
                </a:lnTo>
                <a:lnTo>
                  <a:pt x="599" y="104"/>
                </a:lnTo>
                <a:lnTo>
                  <a:pt x="600" y="104"/>
                </a:lnTo>
                <a:lnTo>
                  <a:pt x="601" y="104"/>
                </a:lnTo>
                <a:lnTo>
                  <a:pt x="602" y="104"/>
                </a:lnTo>
                <a:lnTo>
                  <a:pt x="603" y="104"/>
                </a:lnTo>
                <a:lnTo>
                  <a:pt x="604" y="104"/>
                </a:lnTo>
                <a:lnTo>
                  <a:pt x="605" y="104"/>
                </a:lnTo>
                <a:lnTo>
                  <a:pt x="606" y="104"/>
                </a:lnTo>
                <a:lnTo>
                  <a:pt x="607" y="104"/>
                </a:lnTo>
                <a:lnTo>
                  <a:pt x="608" y="104"/>
                </a:lnTo>
                <a:lnTo>
                  <a:pt x="609" y="104"/>
                </a:lnTo>
                <a:lnTo>
                  <a:pt x="610" y="104"/>
                </a:lnTo>
                <a:lnTo>
                  <a:pt x="611" y="104"/>
                </a:lnTo>
                <a:lnTo>
                  <a:pt x="612" y="104"/>
                </a:lnTo>
                <a:lnTo>
                  <a:pt x="613" y="104"/>
                </a:lnTo>
                <a:lnTo>
                  <a:pt x="614" y="104"/>
                </a:lnTo>
                <a:lnTo>
                  <a:pt x="615" y="104"/>
                </a:lnTo>
                <a:lnTo>
                  <a:pt x="616" y="104"/>
                </a:lnTo>
                <a:lnTo>
                  <a:pt x="617" y="104"/>
                </a:lnTo>
                <a:lnTo>
                  <a:pt x="618" y="104"/>
                </a:lnTo>
                <a:lnTo>
                  <a:pt x="619" y="104"/>
                </a:lnTo>
                <a:lnTo>
                  <a:pt x="620" y="104"/>
                </a:lnTo>
                <a:lnTo>
                  <a:pt x="621" y="104"/>
                </a:lnTo>
                <a:lnTo>
                  <a:pt x="622" y="104"/>
                </a:lnTo>
                <a:lnTo>
                  <a:pt x="623" y="104"/>
                </a:lnTo>
                <a:lnTo>
                  <a:pt x="624" y="104"/>
                </a:lnTo>
                <a:lnTo>
                  <a:pt x="625" y="104"/>
                </a:lnTo>
                <a:lnTo>
                  <a:pt x="626" y="104"/>
                </a:lnTo>
                <a:lnTo>
                  <a:pt x="627" y="104"/>
                </a:lnTo>
                <a:lnTo>
                  <a:pt x="628" y="104"/>
                </a:lnTo>
                <a:lnTo>
                  <a:pt x="629" y="104"/>
                </a:lnTo>
                <a:lnTo>
                  <a:pt x="630" y="104"/>
                </a:lnTo>
                <a:lnTo>
                  <a:pt x="631" y="104"/>
                </a:lnTo>
                <a:lnTo>
                  <a:pt x="632" y="104"/>
                </a:lnTo>
                <a:lnTo>
                  <a:pt x="633" y="104"/>
                </a:lnTo>
                <a:lnTo>
                  <a:pt x="634" y="104"/>
                </a:lnTo>
                <a:lnTo>
                  <a:pt x="635" y="104"/>
                </a:lnTo>
                <a:lnTo>
                  <a:pt x="636" y="104"/>
                </a:lnTo>
                <a:lnTo>
                  <a:pt x="637" y="104"/>
                </a:lnTo>
                <a:lnTo>
                  <a:pt x="638" y="104"/>
                </a:lnTo>
                <a:lnTo>
                  <a:pt x="639" y="104"/>
                </a:lnTo>
                <a:lnTo>
                  <a:pt x="640" y="104"/>
                </a:lnTo>
                <a:lnTo>
                  <a:pt x="641" y="104"/>
                </a:lnTo>
                <a:lnTo>
                  <a:pt x="642" y="104"/>
                </a:lnTo>
                <a:lnTo>
                  <a:pt x="643" y="104"/>
                </a:lnTo>
                <a:lnTo>
                  <a:pt x="644" y="104"/>
                </a:lnTo>
                <a:lnTo>
                  <a:pt x="645" y="104"/>
                </a:lnTo>
                <a:lnTo>
                  <a:pt x="646" y="104"/>
                </a:lnTo>
                <a:lnTo>
                  <a:pt x="647" y="104"/>
                </a:lnTo>
                <a:lnTo>
                  <a:pt x="648" y="104"/>
                </a:lnTo>
                <a:lnTo>
                  <a:pt x="649" y="104"/>
                </a:lnTo>
                <a:lnTo>
                  <a:pt x="650" y="104"/>
                </a:lnTo>
                <a:lnTo>
                  <a:pt x="651" y="104"/>
                </a:lnTo>
                <a:lnTo>
                  <a:pt x="652" y="104"/>
                </a:lnTo>
                <a:lnTo>
                  <a:pt x="653" y="104"/>
                </a:lnTo>
                <a:lnTo>
                  <a:pt x="654" y="104"/>
                </a:lnTo>
                <a:lnTo>
                  <a:pt x="655" y="104"/>
                </a:lnTo>
                <a:lnTo>
                  <a:pt x="656" y="104"/>
                </a:lnTo>
                <a:lnTo>
                  <a:pt x="657" y="104"/>
                </a:lnTo>
                <a:lnTo>
                  <a:pt x="658" y="104"/>
                </a:lnTo>
                <a:lnTo>
                  <a:pt x="659" y="104"/>
                </a:lnTo>
                <a:lnTo>
                  <a:pt x="660" y="104"/>
                </a:lnTo>
                <a:lnTo>
                  <a:pt x="660" y="105"/>
                </a:lnTo>
                <a:lnTo>
                  <a:pt x="661" y="104"/>
                </a:lnTo>
                <a:lnTo>
                  <a:pt x="662" y="104"/>
                </a:lnTo>
                <a:lnTo>
                  <a:pt x="663" y="104"/>
                </a:lnTo>
                <a:lnTo>
                  <a:pt x="664" y="104"/>
                </a:lnTo>
                <a:lnTo>
                  <a:pt x="665" y="104"/>
                </a:lnTo>
                <a:lnTo>
                  <a:pt x="666" y="104"/>
                </a:lnTo>
                <a:lnTo>
                  <a:pt x="667" y="104"/>
                </a:lnTo>
                <a:lnTo>
                  <a:pt x="668" y="104"/>
                </a:lnTo>
                <a:lnTo>
                  <a:pt x="669" y="104"/>
                </a:lnTo>
                <a:lnTo>
                  <a:pt x="670" y="104"/>
                </a:lnTo>
                <a:lnTo>
                  <a:pt x="671" y="104"/>
                </a:lnTo>
                <a:lnTo>
                  <a:pt x="671" y="105"/>
                </a:lnTo>
                <a:lnTo>
                  <a:pt x="672" y="104"/>
                </a:lnTo>
                <a:lnTo>
                  <a:pt x="673" y="104"/>
                </a:lnTo>
                <a:lnTo>
                  <a:pt x="674" y="104"/>
                </a:lnTo>
                <a:lnTo>
                  <a:pt x="675" y="104"/>
                </a:lnTo>
                <a:lnTo>
                  <a:pt x="676" y="104"/>
                </a:lnTo>
                <a:lnTo>
                  <a:pt x="677" y="104"/>
                </a:lnTo>
                <a:lnTo>
                  <a:pt x="678" y="104"/>
                </a:lnTo>
                <a:lnTo>
                  <a:pt x="679" y="104"/>
                </a:lnTo>
                <a:lnTo>
                  <a:pt x="680" y="104"/>
                </a:lnTo>
                <a:lnTo>
                  <a:pt x="681" y="104"/>
                </a:lnTo>
                <a:lnTo>
                  <a:pt x="682" y="104"/>
                </a:lnTo>
                <a:lnTo>
                  <a:pt x="683" y="104"/>
                </a:lnTo>
                <a:lnTo>
                  <a:pt x="684" y="104"/>
                </a:lnTo>
                <a:lnTo>
                  <a:pt x="685" y="104"/>
                </a:lnTo>
                <a:lnTo>
                  <a:pt x="686" y="104"/>
                </a:lnTo>
                <a:lnTo>
                  <a:pt x="687" y="104"/>
                </a:lnTo>
                <a:lnTo>
                  <a:pt x="688" y="104"/>
                </a:lnTo>
                <a:lnTo>
                  <a:pt x="689" y="104"/>
                </a:lnTo>
                <a:lnTo>
                  <a:pt x="690" y="104"/>
                </a:lnTo>
                <a:lnTo>
                  <a:pt x="691" y="104"/>
                </a:lnTo>
                <a:lnTo>
                  <a:pt x="692" y="104"/>
                </a:lnTo>
                <a:lnTo>
                  <a:pt x="693" y="104"/>
                </a:lnTo>
                <a:lnTo>
                  <a:pt x="694" y="104"/>
                </a:lnTo>
                <a:lnTo>
                  <a:pt x="695" y="104"/>
                </a:lnTo>
                <a:lnTo>
                  <a:pt x="696" y="104"/>
                </a:lnTo>
                <a:lnTo>
                  <a:pt x="697" y="104"/>
                </a:lnTo>
                <a:lnTo>
                  <a:pt x="698" y="104"/>
                </a:lnTo>
                <a:lnTo>
                  <a:pt x="699" y="104"/>
                </a:lnTo>
                <a:lnTo>
                  <a:pt x="700" y="104"/>
                </a:lnTo>
                <a:lnTo>
                  <a:pt x="701" y="104"/>
                </a:lnTo>
                <a:lnTo>
                  <a:pt x="702" y="104"/>
                </a:lnTo>
                <a:lnTo>
                  <a:pt x="703" y="104"/>
                </a:lnTo>
                <a:lnTo>
                  <a:pt x="703" y="105"/>
                </a:lnTo>
                <a:lnTo>
                  <a:pt x="704" y="104"/>
                </a:lnTo>
                <a:lnTo>
                  <a:pt x="705" y="104"/>
                </a:lnTo>
                <a:lnTo>
                  <a:pt x="706" y="104"/>
                </a:lnTo>
                <a:lnTo>
                  <a:pt x="706" y="105"/>
                </a:lnTo>
                <a:lnTo>
                  <a:pt x="707" y="104"/>
                </a:lnTo>
                <a:lnTo>
                  <a:pt x="708" y="104"/>
                </a:lnTo>
                <a:lnTo>
                  <a:pt x="709" y="104"/>
                </a:lnTo>
                <a:lnTo>
                  <a:pt x="710" y="104"/>
                </a:lnTo>
                <a:lnTo>
                  <a:pt x="710" y="105"/>
                </a:lnTo>
                <a:lnTo>
                  <a:pt x="711" y="104"/>
                </a:lnTo>
                <a:lnTo>
                  <a:pt x="712" y="104"/>
                </a:lnTo>
                <a:lnTo>
                  <a:pt x="713" y="104"/>
                </a:lnTo>
                <a:lnTo>
                  <a:pt x="714" y="104"/>
                </a:lnTo>
                <a:lnTo>
                  <a:pt x="715" y="104"/>
                </a:lnTo>
                <a:lnTo>
                  <a:pt x="716" y="104"/>
                </a:lnTo>
                <a:lnTo>
                  <a:pt x="717" y="104"/>
                </a:lnTo>
                <a:lnTo>
                  <a:pt x="718" y="104"/>
                </a:lnTo>
                <a:lnTo>
                  <a:pt x="719" y="104"/>
                </a:lnTo>
                <a:lnTo>
                  <a:pt x="720" y="104"/>
                </a:lnTo>
                <a:lnTo>
                  <a:pt x="721" y="104"/>
                </a:lnTo>
                <a:lnTo>
                  <a:pt x="722" y="104"/>
                </a:lnTo>
                <a:lnTo>
                  <a:pt x="723" y="104"/>
                </a:lnTo>
                <a:lnTo>
                  <a:pt x="724" y="104"/>
                </a:lnTo>
                <a:lnTo>
                  <a:pt x="725" y="104"/>
                </a:lnTo>
                <a:lnTo>
                  <a:pt x="725" y="105"/>
                </a:lnTo>
                <a:lnTo>
                  <a:pt x="726" y="104"/>
                </a:lnTo>
                <a:lnTo>
                  <a:pt x="727" y="104"/>
                </a:lnTo>
                <a:lnTo>
                  <a:pt x="728" y="104"/>
                </a:lnTo>
                <a:lnTo>
                  <a:pt x="728" y="105"/>
                </a:lnTo>
                <a:lnTo>
                  <a:pt x="729" y="104"/>
                </a:lnTo>
                <a:lnTo>
                  <a:pt x="730" y="104"/>
                </a:lnTo>
                <a:lnTo>
                  <a:pt x="731" y="104"/>
                </a:lnTo>
                <a:lnTo>
                  <a:pt x="732" y="104"/>
                </a:lnTo>
                <a:lnTo>
                  <a:pt x="733" y="104"/>
                </a:lnTo>
                <a:lnTo>
                  <a:pt x="734" y="104"/>
                </a:lnTo>
                <a:lnTo>
                  <a:pt x="735" y="104"/>
                </a:lnTo>
                <a:lnTo>
                  <a:pt x="736" y="104"/>
                </a:lnTo>
                <a:lnTo>
                  <a:pt x="737" y="104"/>
                </a:lnTo>
                <a:lnTo>
                  <a:pt x="738" y="104"/>
                </a:lnTo>
                <a:lnTo>
                  <a:pt x="739" y="104"/>
                </a:lnTo>
                <a:lnTo>
                  <a:pt x="740" y="104"/>
                </a:lnTo>
                <a:lnTo>
                  <a:pt x="740" y="105"/>
                </a:lnTo>
                <a:lnTo>
                  <a:pt x="740" y="104"/>
                </a:lnTo>
                <a:lnTo>
                  <a:pt x="741" y="104"/>
                </a:lnTo>
                <a:lnTo>
                  <a:pt x="741" y="105"/>
                </a:lnTo>
                <a:lnTo>
                  <a:pt x="741" y="104"/>
                </a:lnTo>
                <a:lnTo>
                  <a:pt x="742" y="104"/>
                </a:lnTo>
                <a:lnTo>
                  <a:pt x="742" y="105"/>
                </a:lnTo>
                <a:lnTo>
                  <a:pt x="743" y="104"/>
                </a:lnTo>
                <a:lnTo>
                  <a:pt x="744" y="104"/>
                </a:lnTo>
                <a:lnTo>
                  <a:pt x="745" y="104"/>
                </a:lnTo>
                <a:lnTo>
                  <a:pt x="746" y="104"/>
                </a:lnTo>
                <a:lnTo>
                  <a:pt x="747" y="104"/>
                </a:lnTo>
                <a:lnTo>
                  <a:pt x="748" y="104"/>
                </a:lnTo>
                <a:lnTo>
                  <a:pt x="748" y="105"/>
                </a:lnTo>
                <a:lnTo>
                  <a:pt x="748" y="104"/>
                </a:lnTo>
                <a:lnTo>
                  <a:pt x="749" y="104"/>
                </a:lnTo>
                <a:lnTo>
                  <a:pt x="749" y="105"/>
                </a:lnTo>
                <a:lnTo>
                  <a:pt x="750" y="104"/>
                </a:lnTo>
                <a:lnTo>
                  <a:pt x="751" y="104"/>
                </a:lnTo>
                <a:lnTo>
                  <a:pt x="752" y="104"/>
                </a:lnTo>
                <a:lnTo>
                  <a:pt x="753" y="104"/>
                </a:lnTo>
                <a:lnTo>
                  <a:pt x="754" y="104"/>
                </a:lnTo>
                <a:lnTo>
                  <a:pt x="754" y="105"/>
                </a:lnTo>
                <a:lnTo>
                  <a:pt x="755" y="104"/>
                </a:lnTo>
                <a:lnTo>
                  <a:pt x="756" y="104"/>
                </a:lnTo>
                <a:lnTo>
                  <a:pt x="757" y="104"/>
                </a:lnTo>
                <a:lnTo>
                  <a:pt x="758" y="104"/>
                </a:lnTo>
                <a:lnTo>
                  <a:pt x="759" y="104"/>
                </a:lnTo>
                <a:lnTo>
                  <a:pt x="759" y="105"/>
                </a:lnTo>
                <a:lnTo>
                  <a:pt x="759" y="104"/>
                </a:lnTo>
                <a:lnTo>
                  <a:pt x="760" y="104"/>
                </a:lnTo>
                <a:lnTo>
                  <a:pt x="760" y="105"/>
                </a:lnTo>
                <a:lnTo>
                  <a:pt x="761" y="104"/>
                </a:lnTo>
                <a:lnTo>
                  <a:pt x="762" y="104"/>
                </a:lnTo>
                <a:lnTo>
                  <a:pt x="763" y="104"/>
                </a:lnTo>
                <a:lnTo>
                  <a:pt x="763" y="105"/>
                </a:lnTo>
                <a:lnTo>
                  <a:pt x="764" y="104"/>
                </a:lnTo>
                <a:lnTo>
                  <a:pt x="765" y="104"/>
                </a:lnTo>
                <a:lnTo>
                  <a:pt x="766" y="104"/>
                </a:lnTo>
                <a:lnTo>
                  <a:pt x="767" y="104"/>
                </a:lnTo>
                <a:lnTo>
                  <a:pt x="767" y="105"/>
                </a:lnTo>
                <a:lnTo>
                  <a:pt x="768" y="104"/>
                </a:lnTo>
                <a:lnTo>
                  <a:pt x="769" y="104"/>
                </a:lnTo>
                <a:lnTo>
                  <a:pt x="770" y="104"/>
                </a:lnTo>
                <a:lnTo>
                  <a:pt x="771" y="104"/>
                </a:lnTo>
                <a:lnTo>
                  <a:pt x="771" y="105"/>
                </a:lnTo>
                <a:lnTo>
                  <a:pt x="772" y="104"/>
                </a:lnTo>
                <a:lnTo>
                  <a:pt x="772" y="103"/>
                </a:lnTo>
                <a:lnTo>
                  <a:pt x="773" y="103"/>
                </a:lnTo>
                <a:lnTo>
                  <a:pt x="773" y="104"/>
                </a:lnTo>
                <a:lnTo>
                  <a:pt x="773" y="103"/>
                </a:lnTo>
                <a:lnTo>
                  <a:pt x="774" y="103"/>
                </a:lnTo>
                <a:lnTo>
                  <a:pt x="774" y="104"/>
                </a:lnTo>
                <a:lnTo>
                  <a:pt x="775" y="104"/>
                </a:lnTo>
                <a:lnTo>
                  <a:pt x="776" y="104"/>
                </a:lnTo>
                <a:lnTo>
                  <a:pt x="777" y="104"/>
                </a:lnTo>
                <a:lnTo>
                  <a:pt x="777" y="105"/>
                </a:lnTo>
                <a:lnTo>
                  <a:pt x="778" y="104"/>
                </a:lnTo>
                <a:lnTo>
                  <a:pt x="779" y="104"/>
                </a:lnTo>
                <a:lnTo>
                  <a:pt x="780" y="104"/>
                </a:lnTo>
                <a:lnTo>
                  <a:pt x="780" y="105"/>
                </a:lnTo>
                <a:lnTo>
                  <a:pt x="781" y="104"/>
                </a:lnTo>
                <a:lnTo>
                  <a:pt x="782" y="104"/>
                </a:lnTo>
                <a:lnTo>
                  <a:pt x="783" y="104"/>
                </a:lnTo>
                <a:lnTo>
                  <a:pt x="784" y="104"/>
                </a:lnTo>
                <a:lnTo>
                  <a:pt x="785" y="104"/>
                </a:lnTo>
                <a:lnTo>
                  <a:pt x="786" y="104"/>
                </a:lnTo>
                <a:lnTo>
                  <a:pt x="787" y="104"/>
                </a:lnTo>
                <a:lnTo>
                  <a:pt x="788" y="104"/>
                </a:lnTo>
                <a:lnTo>
                  <a:pt x="789" y="104"/>
                </a:lnTo>
                <a:lnTo>
                  <a:pt x="790" y="104"/>
                </a:lnTo>
                <a:lnTo>
                  <a:pt x="791" y="104"/>
                </a:lnTo>
                <a:lnTo>
                  <a:pt x="792" y="104"/>
                </a:lnTo>
                <a:lnTo>
                  <a:pt x="793" y="104"/>
                </a:lnTo>
                <a:lnTo>
                  <a:pt x="794" y="104"/>
                </a:lnTo>
                <a:lnTo>
                  <a:pt x="795" y="104"/>
                </a:lnTo>
                <a:lnTo>
                  <a:pt x="796" y="104"/>
                </a:lnTo>
                <a:lnTo>
                  <a:pt x="797" y="104"/>
                </a:lnTo>
                <a:lnTo>
                  <a:pt x="798" y="104"/>
                </a:lnTo>
                <a:lnTo>
                  <a:pt x="799" y="104"/>
                </a:lnTo>
                <a:lnTo>
                  <a:pt x="800" y="104"/>
                </a:lnTo>
                <a:lnTo>
                  <a:pt x="801" y="104"/>
                </a:lnTo>
                <a:lnTo>
                  <a:pt x="801" y="105"/>
                </a:lnTo>
                <a:lnTo>
                  <a:pt x="802" y="104"/>
                </a:lnTo>
                <a:lnTo>
                  <a:pt x="803" y="104"/>
                </a:lnTo>
                <a:lnTo>
                  <a:pt x="804" y="104"/>
                </a:lnTo>
                <a:lnTo>
                  <a:pt x="805" y="104"/>
                </a:lnTo>
                <a:lnTo>
                  <a:pt x="805" y="102"/>
                </a:lnTo>
                <a:lnTo>
                  <a:pt x="805" y="103"/>
                </a:lnTo>
                <a:lnTo>
                  <a:pt x="806" y="103"/>
                </a:lnTo>
                <a:lnTo>
                  <a:pt x="806" y="101"/>
                </a:lnTo>
                <a:lnTo>
                  <a:pt x="806" y="103"/>
                </a:lnTo>
                <a:lnTo>
                  <a:pt x="807" y="103"/>
                </a:lnTo>
                <a:lnTo>
                  <a:pt x="807" y="104"/>
                </a:lnTo>
                <a:lnTo>
                  <a:pt x="808" y="104"/>
                </a:lnTo>
                <a:lnTo>
                  <a:pt x="809" y="104"/>
                </a:lnTo>
                <a:lnTo>
                  <a:pt x="810" y="104"/>
                </a:lnTo>
                <a:lnTo>
                  <a:pt x="811" y="104"/>
                </a:lnTo>
                <a:lnTo>
                  <a:pt x="811" y="105"/>
                </a:lnTo>
                <a:lnTo>
                  <a:pt x="812" y="104"/>
                </a:lnTo>
                <a:lnTo>
                  <a:pt x="813" y="104"/>
                </a:lnTo>
                <a:lnTo>
                  <a:pt x="814" y="104"/>
                </a:lnTo>
                <a:lnTo>
                  <a:pt x="814" y="105"/>
                </a:lnTo>
                <a:lnTo>
                  <a:pt x="815" y="104"/>
                </a:lnTo>
                <a:lnTo>
                  <a:pt x="816" y="104"/>
                </a:lnTo>
                <a:lnTo>
                  <a:pt x="817" y="104"/>
                </a:lnTo>
                <a:lnTo>
                  <a:pt x="818" y="104"/>
                </a:lnTo>
                <a:lnTo>
                  <a:pt x="819" y="104"/>
                </a:lnTo>
                <a:lnTo>
                  <a:pt x="819" y="105"/>
                </a:lnTo>
                <a:lnTo>
                  <a:pt x="820" y="104"/>
                </a:lnTo>
                <a:lnTo>
                  <a:pt x="821" y="104"/>
                </a:lnTo>
                <a:lnTo>
                  <a:pt x="822" y="104"/>
                </a:lnTo>
                <a:lnTo>
                  <a:pt x="823" y="104"/>
                </a:lnTo>
                <a:lnTo>
                  <a:pt x="824" y="104"/>
                </a:lnTo>
                <a:lnTo>
                  <a:pt x="825" y="104"/>
                </a:lnTo>
                <a:lnTo>
                  <a:pt x="826" y="104"/>
                </a:lnTo>
                <a:lnTo>
                  <a:pt x="826" y="105"/>
                </a:lnTo>
                <a:lnTo>
                  <a:pt x="827" y="104"/>
                </a:lnTo>
                <a:lnTo>
                  <a:pt x="828" y="104"/>
                </a:lnTo>
                <a:lnTo>
                  <a:pt x="829" y="104"/>
                </a:lnTo>
                <a:lnTo>
                  <a:pt x="830" y="104"/>
                </a:lnTo>
                <a:lnTo>
                  <a:pt x="831" y="104"/>
                </a:lnTo>
                <a:lnTo>
                  <a:pt x="831" y="105"/>
                </a:lnTo>
                <a:lnTo>
                  <a:pt x="832" y="104"/>
                </a:lnTo>
                <a:lnTo>
                  <a:pt x="833" y="104"/>
                </a:lnTo>
                <a:lnTo>
                  <a:pt x="834" y="104"/>
                </a:lnTo>
                <a:lnTo>
                  <a:pt x="834" y="105"/>
                </a:lnTo>
                <a:lnTo>
                  <a:pt x="835" y="104"/>
                </a:lnTo>
                <a:lnTo>
                  <a:pt x="836" y="104"/>
                </a:lnTo>
                <a:lnTo>
                  <a:pt x="837" y="104"/>
                </a:lnTo>
                <a:lnTo>
                  <a:pt x="838" y="104"/>
                </a:lnTo>
                <a:lnTo>
                  <a:pt x="839" y="104"/>
                </a:lnTo>
                <a:lnTo>
                  <a:pt x="839" y="105"/>
                </a:lnTo>
                <a:lnTo>
                  <a:pt x="839" y="104"/>
                </a:lnTo>
                <a:lnTo>
                  <a:pt x="840" y="104"/>
                </a:lnTo>
                <a:lnTo>
                  <a:pt x="840" y="105"/>
                </a:lnTo>
                <a:lnTo>
                  <a:pt x="841" y="104"/>
                </a:lnTo>
                <a:lnTo>
                  <a:pt x="842" y="104"/>
                </a:lnTo>
                <a:lnTo>
                  <a:pt x="843" y="104"/>
                </a:lnTo>
                <a:lnTo>
                  <a:pt x="844" y="104"/>
                </a:lnTo>
                <a:lnTo>
                  <a:pt x="844" y="105"/>
                </a:lnTo>
                <a:lnTo>
                  <a:pt x="844" y="104"/>
                </a:lnTo>
                <a:lnTo>
                  <a:pt x="845" y="104"/>
                </a:lnTo>
                <a:lnTo>
                  <a:pt x="845" y="105"/>
                </a:lnTo>
                <a:lnTo>
                  <a:pt x="845" y="104"/>
                </a:lnTo>
                <a:lnTo>
                  <a:pt x="846" y="104"/>
                </a:lnTo>
                <a:lnTo>
                  <a:pt x="846" y="105"/>
                </a:lnTo>
                <a:lnTo>
                  <a:pt x="846" y="104"/>
                </a:lnTo>
                <a:lnTo>
                  <a:pt x="847" y="104"/>
                </a:lnTo>
                <a:lnTo>
                  <a:pt x="847" y="105"/>
                </a:lnTo>
                <a:lnTo>
                  <a:pt x="847" y="104"/>
                </a:lnTo>
                <a:lnTo>
                  <a:pt x="848" y="104"/>
                </a:lnTo>
                <a:lnTo>
                  <a:pt x="848" y="105"/>
                </a:lnTo>
                <a:lnTo>
                  <a:pt x="848" y="104"/>
                </a:lnTo>
                <a:lnTo>
                  <a:pt x="849" y="104"/>
                </a:lnTo>
                <a:lnTo>
                  <a:pt x="849" y="105"/>
                </a:lnTo>
                <a:lnTo>
                  <a:pt x="849" y="104"/>
                </a:lnTo>
                <a:lnTo>
                  <a:pt x="850" y="104"/>
                </a:lnTo>
                <a:lnTo>
                  <a:pt x="850" y="105"/>
                </a:lnTo>
                <a:lnTo>
                  <a:pt x="850" y="104"/>
                </a:lnTo>
                <a:lnTo>
                  <a:pt x="851" y="104"/>
                </a:lnTo>
                <a:lnTo>
                  <a:pt x="851" y="105"/>
                </a:lnTo>
                <a:lnTo>
                  <a:pt x="851" y="104"/>
                </a:lnTo>
                <a:lnTo>
                  <a:pt x="852" y="104"/>
                </a:lnTo>
                <a:lnTo>
                  <a:pt x="852" y="105"/>
                </a:lnTo>
                <a:lnTo>
                  <a:pt x="852" y="104"/>
                </a:lnTo>
                <a:lnTo>
                  <a:pt x="853" y="104"/>
                </a:lnTo>
                <a:lnTo>
                  <a:pt x="853" y="105"/>
                </a:lnTo>
                <a:lnTo>
                  <a:pt x="853" y="104"/>
                </a:lnTo>
                <a:lnTo>
                  <a:pt x="854" y="104"/>
                </a:lnTo>
                <a:lnTo>
                  <a:pt x="854" y="105"/>
                </a:lnTo>
                <a:lnTo>
                  <a:pt x="855" y="104"/>
                </a:lnTo>
                <a:lnTo>
                  <a:pt x="856" y="104"/>
                </a:lnTo>
                <a:lnTo>
                  <a:pt x="857" y="104"/>
                </a:lnTo>
                <a:lnTo>
                  <a:pt x="858" y="104"/>
                </a:lnTo>
                <a:lnTo>
                  <a:pt x="858" y="105"/>
                </a:lnTo>
                <a:lnTo>
                  <a:pt x="858" y="104"/>
                </a:lnTo>
                <a:lnTo>
                  <a:pt x="859" y="104"/>
                </a:lnTo>
                <a:lnTo>
                  <a:pt x="859" y="105"/>
                </a:lnTo>
                <a:lnTo>
                  <a:pt x="859" y="104"/>
                </a:lnTo>
                <a:lnTo>
                  <a:pt x="860" y="104"/>
                </a:lnTo>
                <a:lnTo>
                  <a:pt x="860" y="105"/>
                </a:lnTo>
                <a:lnTo>
                  <a:pt x="860" y="104"/>
                </a:lnTo>
                <a:lnTo>
                  <a:pt x="861" y="104"/>
                </a:lnTo>
                <a:lnTo>
                  <a:pt x="861" y="105"/>
                </a:lnTo>
                <a:lnTo>
                  <a:pt x="862" y="104"/>
                </a:lnTo>
                <a:lnTo>
                  <a:pt x="863" y="104"/>
                </a:lnTo>
                <a:lnTo>
                  <a:pt x="863" y="105"/>
                </a:lnTo>
                <a:lnTo>
                  <a:pt x="864" y="104"/>
                </a:lnTo>
                <a:lnTo>
                  <a:pt x="865" y="104"/>
                </a:lnTo>
                <a:lnTo>
                  <a:pt x="865" y="105"/>
                </a:lnTo>
                <a:lnTo>
                  <a:pt x="865" y="104"/>
                </a:lnTo>
                <a:lnTo>
                  <a:pt x="866" y="104"/>
                </a:lnTo>
                <a:lnTo>
                  <a:pt x="866" y="105"/>
                </a:lnTo>
                <a:lnTo>
                  <a:pt x="867" y="104"/>
                </a:lnTo>
                <a:lnTo>
                  <a:pt x="868" y="104"/>
                </a:lnTo>
                <a:lnTo>
                  <a:pt x="868" y="105"/>
                </a:lnTo>
                <a:lnTo>
                  <a:pt x="868" y="104"/>
                </a:lnTo>
                <a:lnTo>
                  <a:pt x="869" y="104"/>
                </a:lnTo>
                <a:lnTo>
                  <a:pt x="869" y="105"/>
                </a:lnTo>
                <a:lnTo>
                  <a:pt x="869" y="104"/>
                </a:lnTo>
                <a:lnTo>
                  <a:pt x="870" y="104"/>
                </a:lnTo>
                <a:lnTo>
                  <a:pt x="870" y="105"/>
                </a:lnTo>
                <a:lnTo>
                  <a:pt x="870" y="104"/>
                </a:lnTo>
                <a:lnTo>
                  <a:pt x="871" y="104"/>
                </a:lnTo>
                <a:lnTo>
                  <a:pt x="871" y="105"/>
                </a:lnTo>
                <a:lnTo>
                  <a:pt x="871" y="104"/>
                </a:lnTo>
                <a:lnTo>
                  <a:pt x="872" y="104"/>
                </a:lnTo>
                <a:lnTo>
                  <a:pt x="872" y="105"/>
                </a:lnTo>
                <a:lnTo>
                  <a:pt x="872" y="104"/>
                </a:lnTo>
                <a:lnTo>
                  <a:pt x="873" y="104"/>
                </a:lnTo>
                <a:lnTo>
                  <a:pt x="873" y="105"/>
                </a:lnTo>
                <a:lnTo>
                  <a:pt x="873" y="104"/>
                </a:lnTo>
                <a:lnTo>
                  <a:pt x="874" y="104"/>
                </a:lnTo>
                <a:lnTo>
                  <a:pt x="874" y="105"/>
                </a:lnTo>
                <a:lnTo>
                  <a:pt x="875" y="104"/>
                </a:lnTo>
                <a:lnTo>
                  <a:pt x="876" y="104"/>
                </a:lnTo>
                <a:lnTo>
                  <a:pt x="876" y="105"/>
                </a:lnTo>
                <a:lnTo>
                  <a:pt x="876" y="104"/>
                </a:lnTo>
                <a:lnTo>
                  <a:pt x="877" y="104"/>
                </a:lnTo>
                <a:lnTo>
                  <a:pt x="877" y="105"/>
                </a:lnTo>
                <a:lnTo>
                  <a:pt x="877" y="104"/>
                </a:lnTo>
                <a:lnTo>
                  <a:pt x="878" y="104"/>
                </a:lnTo>
                <a:lnTo>
                  <a:pt x="878" y="105"/>
                </a:lnTo>
                <a:lnTo>
                  <a:pt x="878" y="104"/>
                </a:lnTo>
                <a:lnTo>
                  <a:pt x="879" y="104"/>
                </a:lnTo>
                <a:lnTo>
                  <a:pt x="879" y="105"/>
                </a:lnTo>
                <a:lnTo>
                  <a:pt x="879" y="104"/>
                </a:lnTo>
                <a:lnTo>
                  <a:pt x="880" y="104"/>
                </a:lnTo>
                <a:lnTo>
                  <a:pt x="880" y="105"/>
                </a:lnTo>
                <a:lnTo>
                  <a:pt x="880" y="104"/>
                </a:lnTo>
                <a:lnTo>
                  <a:pt x="881" y="104"/>
                </a:lnTo>
                <a:lnTo>
                  <a:pt x="881" y="105"/>
                </a:lnTo>
                <a:lnTo>
                  <a:pt x="881" y="104"/>
                </a:lnTo>
                <a:lnTo>
                  <a:pt x="882" y="104"/>
                </a:lnTo>
                <a:lnTo>
                  <a:pt x="882" y="105"/>
                </a:lnTo>
                <a:lnTo>
                  <a:pt x="882" y="104"/>
                </a:lnTo>
                <a:lnTo>
                  <a:pt x="883" y="104"/>
                </a:lnTo>
                <a:lnTo>
                  <a:pt x="883" y="105"/>
                </a:lnTo>
                <a:lnTo>
                  <a:pt x="883" y="104"/>
                </a:lnTo>
                <a:lnTo>
                  <a:pt x="884" y="104"/>
                </a:lnTo>
                <a:lnTo>
                  <a:pt x="884" y="105"/>
                </a:lnTo>
                <a:lnTo>
                  <a:pt x="884" y="104"/>
                </a:lnTo>
                <a:lnTo>
                  <a:pt x="885" y="104"/>
                </a:lnTo>
                <a:lnTo>
                  <a:pt x="885" y="105"/>
                </a:lnTo>
                <a:lnTo>
                  <a:pt x="886" y="105"/>
                </a:lnTo>
                <a:lnTo>
                  <a:pt x="887" y="105"/>
                </a:lnTo>
                <a:lnTo>
                  <a:pt x="887" y="104"/>
                </a:lnTo>
                <a:lnTo>
                  <a:pt x="888" y="104"/>
                </a:lnTo>
                <a:lnTo>
                  <a:pt x="888" y="105"/>
                </a:lnTo>
                <a:lnTo>
                  <a:pt x="888" y="104"/>
                </a:lnTo>
                <a:lnTo>
                  <a:pt x="889" y="104"/>
                </a:lnTo>
                <a:lnTo>
                  <a:pt x="889" y="105"/>
                </a:lnTo>
                <a:lnTo>
                  <a:pt x="889" y="104"/>
                </a:lnTo>
                <a:lnTo>
                  <a:pt x="890" y="104"/>
                </a:lnTo>
                <a:lnTo>
                  <a:pt x="890" y="105"/>
                </a:lnTo>
                <a:lnTo>
                  <a:pt x="890" y="104"/>
                </a:lnTo>
                <a:lnTo>
                  <a:pt x="891" y="104"/>
                </a:lnTo>
                <a:lnTo>
                  <a:pt x="891" y="105"/>
                </a:lnTo>
                <a:lnTo>
                  <a:pt x="891" y="104"/>
                </a:lnTo>
                <a:lnTo>
                  <a:pt x="892" y="104"/>
                </a:lnTo>
                <a:lnTo>
                  <a:pt x="892" y="105"/>
                </a:lnTo>
                <a:lnTo>
                  <a:pt x="893" y="104"/>
                </a:lnTo>
                <a:lnTo>
                  <a:pt x="894" y="104"/>
                </a:lnTo>
                <a:lnTo>
                  <a:pt x="894" y="105"/>
                </a:lnTo>
                <a:lnTo>
                  <a:pt x="895" y="104"/>
                </a:lnTo>
                <a:lnTo>
                  <a:pt x="896" y="104"/>
                </a:lnTo>
                <a:lnTo>
                  <a:pt x="896" y="105"/>
                </a:lnTo>
                <a:lnTo>
                  <a:pt x="896" y="104"/>
                </a:lnTo>
                <a:lnTo>
                  <a:pt x="897" y="104"/>
                </a:lnTo>
                <a:lnTo>
                  <a:pt x="897" y="105"/>
                </a:lnTo>
                <a:lnTo>
                  <a:pt x="897" y="104"/>
                </a:lnTo>
                <a:lnTo>
                  <a:pt x="898" y="104"/>
                </a:lnTo>
                <a:lnTo>
                  <a:pt x="898" y="105"/>
                </a:lnTo>
                <a:lnTo>
                  <a:pt x="898" y="104"/>
                </a:lnTo>
                <a:lnTo>
                  <a:pt x="899" y="104"/>
                </a:lnTo>
                <a:lnTo>
                  <a:pt x="899" y="105"/>
                </a:lnTo>
                <a:lnTo>
                  <a:pt x="900" y="104"/>
                </a:lnTo>
                <a:lnTo>
                  <a:pt x="901" y="104"/>
                </a:lnTo>
                <a:lnTo>
                  <a:pt x="901" y="105"/>
                </a:lnTo>
                <a:lnTo>
                  <a:pt x="901" y="104"/>
                </a:lnTo>
                <a:lnTo>
                  <a:pt x="902" y="104"/>
                </a:lnTo>
                <a:lnTo>
                  <a:pt x="902" y="105"/>
                </a:lnTo>
                <a:lnTo>
                  <a:pt x="902" y="104"/>
                </a:lnTo>
                <a:lnTo>
                  <a:pt x="903" y="104"/>
                </a:lnTo>
                <a:lnTo>
                  <a:pt x="903" y="105"/>
                </a:lnTo>
                <a:lnTo>
                  <a:pt x="903" y="104"/>
                </a:lnTo>
                <a:lnTo>
                  <a:pt x="904" y="104"/>
                </a:lnTo>
                <a:lnTo>
                  <a:pt x="904" y="105"/>
                </a:lnTo>
                <a:lnTo>
                  <a:pt x="905" y="104"/>
                </a:lnTo>
                <a:lnTo>
                  <a:pt x="906" y="104"/>
                </a:lnTo>
                <a:lnTo>
                  <a:pt x="907" y="104"/>
                </a:lnTo>
                <a:lnTo>
                  <a:pt x="907" y="105"/>
                </a:lnTo>
                <a:lnTo>
                  <a:pt x="907" y="104"/>
                </a:lnTo>
                <a:lnTo>
                  <a:pt x="908" y="104"/>
                </a:lnTo>
                <a:lnTo>
                  <a:pt x="908" y="105"/>
                </a:lnTo>
                <a:lnTo>
                  <a:pt x="908" y="104"/>
                </a:lnTo>
                <a:lnTo>
                  <a:pt x="909" y="104"/>
                </a:lnTo>
                <a:lnTo>
                  <a:pt x="909" y="105"/>
                </a:lnTo>
                <a:lnTo>
                  <a:pt x="909" y="104"/>
                </a:lnTo>
                <a:lnTo>
                  <a:pt x="910" y="104"/>
                </a:lnTo>
                <a:lnTo>
                  <a:pt x="910" y="105"/>
                </a:lnTo>
                <a:lnTo>
                  <a:pt x="910" y="104"/>
                </a:lnTo>
                <a:lnTo>
                  <a:pt x="911" y="104"/>
                </a:lnTo>
                <a:lnTo>
                  <a:pt x="911" y="105"/>
                </a:lnTo>
                <a:lnTo>
                  <a:pt x="912" y="105"/>
                </a:lnTo>
                <a:lnTo>
                  <a:pt x="913" y="105"/>
                </a:lnTo>
                <a:lnTo>
                  <a:pt x="913" y="104"/>
                </a:lnTo>
                <a:lnTo>
                  <a:pt x="913" y="105"/>
                </a:lnTo>
                <a:lnTo>
                  <a:pt x="914" y="105"/>
                </a:lnTo>
                <a:lnTo>
                  <a:pt x="915" y="105"/>
                </a:lnTo>
                <a:lnTo>
                  <a:pt x="915" y="104"/>
                </a:lnTo>
                <a:lnTo>
                  <a:pt x="916" y="104"/>
                </a:lnTo>
                <a:lnTo>
                  <a:pt x="916" y="105"/>
                </a:lnTo>
                <a:lnTo>
                  <a:pt x="916" y="104"/>
                </a:lnTo>
                <a:lnTo>
                  <a:pt x="917" y="104"/>
                </a:lnTo>
                <a:lnTo>
                  <a:pt x="917" y="105"/>
                </a:lnTo>
                <a:lnTo>
                  <a:pt x="917" y="104"/>
                </a:lnTo>
                <a:lnTo>
                  <a:pt x="918" y="104"/>
                </a:lnTo>
                <a:lnTo>
                  <a:pt x="918" y="105"/>
                </a:lnTo>
                <a:lnTo>
                  <a:pt x="918" y="104"/>
                </a:lnTo>
                <a:lnTo>
                  <a:pt x="919" y="104"/>
                </a:lnTo>
                <a:lnTo>
                  <a:pt x="919" y="105"/>
                </a:lnTo>
                <a:lnTo>
                  <a:pt x="919" y="104"/>
                </a:lnTo>
                <a:lnTo>
                  <a:pt x="920" y="104"/>
                </a:lnTo>
                <a:lnTo>
                  <a:pt x="920" y="105"/>
                </a:lnTo>
                <a:lnTo>
                  <a:pt x="920" y="104"/>
                </a:lnTo>
                <a:lnTo>
                  <a:pt x="921" y="104"/>
                </a:lnTo>
                <a:lnTo>
                  <a:pt x="921" y="105"/>
                </a:lnTo>
                <a:lnTo>
                  <a:pt x="921" y="104"/>
                </a:lnTo>
                <a:lnTo>
                  <a:pt x="922" y="104"/>
                </a:lnTo>
                <a:lnTo>
                  <a:pt x="922" y="105"/>
                </a:lnTo>
                <a:lnTo>
                  <a:pt x="922" y="104"/>
                </a:lnTo>
                <a:lnTo>
                  <a:pt x="923" y="104"/>
                </a:lnTo>
                <a:lnTo>
                  <a:pt x="923" y="105"/>
                </a:lnTo>
                <a:lnTo>
                  <a:pt x="923" y="104"/>
                </a:lnTo>
                <a:lnTo>
                  <a:pt x="924" y="104"/>
                </a:lnTo>
                <a:lnTo>
                  <a:pt x="924" y="105"/>
                </a:lnTo>
                <a:lnTo>
                  <a:pt x="924" y="104"/>
                </a:lnTo>
                <a:lnTo>
                  <a:pt x="925" y="104"/>
                </a:lnTo>
                <a:lnTo>
                  <a:pt x="925" y="105"/>
                </a:lnTo>
                <a:lnTo>
                  <a:pt x="926" y="105"/>
                </a:lnTo>
                <a:lnTo>
                  <a:pt x="927" y="105"/>
                </a:lnTo>
                <a:lnTo>
                  <a:pt x="927" y="104"/>
                </a:lnTo>
                <a:lnTo>
                  <a:pt x="928" y="104"/>
                </a:lnTo>
                <a:lnTo>
                  <a:pt x="928" y="105"/>
                </a:lnTo>
                <a:lnTo>
                  <a:pt x="929" y="105"/>
                </a:lnTo>
                <a:lnTo>
                  <a:pt x="930" y="105"/>
                </a:lnTo>
                <a:lnTo>
                  <a:pt x="931" y="105"/>
                </a:lnTo>
                <a:lnTo>
                  <a:pt x="931" y="104"/>
                </a:lnTo>
                <a:lnTo>
                  <a:pt x="932" y="104"/>
                </a:lnTo>
                <a:lnTo>
                  <a:pt x="932" y="105"/>
                </a:lnTo>
                <a:lnTo>
                  <a:pt x="932" y="104"/>
                </a:lnTo>
                <a:lnTo>
                  <a:pt x="933" y="104"/>
                </a:lnTo>
                <a:lnTo>
                  <a:pt x="933" y="105"/>
                </a:lnTo>
                <a:lnTo>
                  <a:pt x="933" y="104"/>
                </a:lnTo>
                <a:lnTo>
                  <a:pt x="934" y="104"/>
                </a:lnTo>
                <a:lnTo>
                  <a:pt x="934" y="105"/>
                </a:lnTo>
                <a:lnTo>
                  <a:pt x="934" y="104"/>
                </a:lnTo>
                <a:lnTo>
                  <a:pt x="935" y="104"/>
                </a:lnTo>
                <a:lnTo>
                  <a:pt x="935" y="105"/>
                </a:lnTo>
                <a:lnTo>
                  <a:pt x="935" y="104"/>
                </a:lnTo>
                <a:lnTo>
                  <a:pt x="936" y="104"/>
                </a:lnTo>
                <a:lnTo>
                  <a:pt x="936" y="105"/>
                </a:lnTo>
                <a:lnTo>
                  <a:pt x="936" y="104"/>
                </a:lnTo>
                <a:lnTo>
                  <a:pt x="937" y="104"/>
                </a:lnTo>
                <a:lnTo>
                  <a:pt x="937" y="105"/>
                </a:lnTo>
                <a:lnTo>
                  <a:pt x="938" y="105"/>
                </a:lnTo>
                <a:lnTo>
                  <a:pt x="939" y="105"/>
                </a:lnTo>
                <a:lnTo>
                  <a:pt x="939" y="104"/>
                </a:lnTo>
                <a:lnTo>
                  <a:pt x="940" y="104"/>
                </a:lnTo>
                <a:lnTo>
                  <a:pt x="940" y="105"/>
                </a:lnTo>
                <a:lnTo>
                  <a:pt x="940" y="104"/>
                </a:lnTo>
                <a:lnTo>
                  <a:pt x="941" y="104"/>
                </a:lnTo>
                <a:lnTo>
                  <a:pt x="941" y="105"/>
                </a:lnTo>
                <a:lnTo>
                  <a:pt x="941" y="104"/>
                </a:lnTo>
                <a:lnTo>
                  <a:pt x="942" y="104"/>
                </a:lnTo>
                <a:lnTo>
                  <a:pt x="942" y="105"/>
                </a:lnTo>
                <a:lnTo>
                  <a:pt x="942" y="104"/>
                </a:lnTo>
                <a:lnTo>
                  <a:pt x="943" y="104"/>
                </a:lnTo>
                <a:lnTo>
                  <a:pt x="943" y="105"/>
                </a:lnTo>
                <a:lnTo>
                  <a:pt x="943" y="104"/>
                </a:lnTo>
                <a:lnTo>
                  <a:pt x="944" y="104"/>
                </a:lnTo>
                <a:lnTo>
                  <a:pt x="944" y="105"/>
                </a:lnTo>
                <a:lnTo>
                  <a:pt x="945" y="105"/>
                </a:lnTo>
                <a:lnTo>
                  <a:pt x="946" y="105"/>
                </a:lnTo>
                <a:lnTo>
                  <a:pt x="946" y="104"/>
                </a:lnTo>
                <a:lnTo>
                  <a:pt x="947" y="104"/>
                </a:lnTo>
                <a:lnTo>
                  <a:pt x="947" y="105"/>
                </a:lnTo>
                <a:lnTo>
                  <a:pt x="947" y="104"/>
                </a:lnTo>
                <a:lnTo>
                  <a:pt x="948" y="104"/>
                </a:lnTo>
                <a:lnTo>
                  <a:pt x="948" y="105"/>
                </a:lnTo>
                <a:lnTo>
                  <a:pt x="948" y="104"/>
                </a:lnTo>
                <a:lnTo>
                  <a:pt x="949" y="104"/>
                </a:lnTo>
                <a:lnTo>
                  <a:pt x="949" y="105"/>
                </a:lnTo>
                <a:lnTo>
                  <a:pt x="949" y="104"/>
                </a:lnTo>
                <a:lnTo>
                  <a:pt x="950" y="104"/>
                </a:lnTo>
                <a:lnTo>
                  <a:pt x="950" y="105"/>
                </a:lnTo>
                <a:lnTo>
                  <a:pt x="950" y="104"/>
                </a:lnTo>
                <a:lnTo>
                  <a:pt x="951" y="104"/>
                </a:lnTo>
                <a:lnTo>
                  <a:pt x="951" y="105"/>
                </a:lnTo>
                <a:lnTo>
                  <a:pt x="951" y="104"/>
                </a:lnTo>
                <a:lnTo>
                  <a:pt x="952" y="104"/>
                </a:lnTo>
                <a:lnTo>
                  <a:pt x="952" y="105"/>
                </a:lnTo>
                <a:lnTo>
                  <a:pt x="952" y="104"/>
                </a:lnTo>
                <a:lnTo>
                  <a:pt x="953" y="104"/>
                </a:lnTo>
                <a:lnTo>
                  <a:pt x="953" y="105"/>
                </a:lnTo>
                <a:lnTo>
                  <a:pt x="953" y="104"/>
                </a:lnTo>
                <a:lnTo>
                  <a:pt x="954" y="104"/>
                </a:lnTo>
                <a:lnTo>
                  <a:pt x="954" y="105"/>
                </a:lnTo>
                <a:lnTo>
                  <a:pt x="954" y="104"/>
                </a:lnTo>
                <a:lnTo>
                  <a:pt x="955" y="104"/>
                </a:lnTo>
                <a:lnTo>
                  <a:pt x="955" y="105"/>
                </a:lnTo>
                <a:lnTo>
                  <a:pt x="955" y="104"/>
                </a:lnTo>
                <a:lnTo>
                  <a:pt x="956" y="104"/>
                </a:lnTo>
                <a:lnTo>
                  <a:pt x="956" y="105"/>
                </a:lnTo>
                <a:lnTo>
                  <a:pt x="957" y="105"/>
                </a:lnTo>
                <a:lnTo>
                  <a:pt x="958" y="105"/>
                </a:lnTo>
                <a:lnTo>
                  <a:pt x="958" y="104"/>
                </a:lnTo>
                <a:lnTo>
                  <a:pt x="959" y="104"/>
                </a:lnTo>
                <a:lnTo>
                  <a:pt x="959" y="105"/>
                </a:lnTo>
                <a:lnTo>
                  <a:pt x="960" y="104"/>
                </a:lnTo>
                <a:lnTo>
                  <a:pt x="961" y="104"/>
                </a:lnTo>
                <a:lnTo>
                  <a:pt x="961" y="105"/>
                </a:lnTo>
                <a:lnTo>
                  <a:pt x="961" y="104"/>
                </a:lnTo>
                <a:lnTo>
                  <a:pt x="962" y="104"/>
                </a:lnTo>
                <a:lnTo>
                  <a:pt x="962" y="105"/>
                </a:lnTo>
                <a:lnTo>
                  <a:pt x="963" y="105"/>
                </a:lnTo>
                <a:lnTo>
                  <a:pt x="964" y="105"/>
                </a:lnTo>
                <a:lnTo>
                  <a:pt x="965" y="105"/>
                </a:lnTo>
                <a:lnTo>
                  <a:pt x="965" y="104"/>
                </a:lnTo>
                <a:lnTo>
                  <a:pt x="966" y="104"/>
                </a:lnTo>
                <a:lnTo>
                  <a:pt x="966" y="105"/>
                </a:lnTo>
                <a:lnTo>
                  <a:pt x="966" y="104"/>
                </a:lnTo>
                <a:lnTo>
                  <a:pt x="967" y="104"/>
                </a:lnTo>
                <a:lnTo>
                  <a:pt x="967" y="105"/>
                </a:lnTo>
                <a:lnTo>
                  <a:pt x="968" y="105"/>
                </a:lnTo>
                <a:lnTo>
                  <a:pt x="969" y="105"/>
                </a:lnTo>
                <a:lnTo>
                  <a:pt x="970" y="105"/>
                </a:lnTo>
                <a:lnTo>
                  <a:pt x="970" y="104"/>
                </a:lnTo>
                <a:lnTo>
                  <a:pt x="970" y="105"/>
                </a:lnTo>
                <a:lnTo>
                  <a:pt x="971" y="105"/>
                </a:lnTo>
                <a:lnTo>
                  <a:pt x="972" y="105"/>
                </a:lnTo>
                <a:lnTo>
                  <a:pt x="972" y="104"/>
                </a:lnTo>
                <a:lnTo>
                  <a:pt x="973" y="104"/>
                </a:lnTo>
                <a:lnTo>
                  <a:pt x="973" y="105"/>
                </a:lnTo>
                <a:lnTo>
                  <a:pt x="974" y="105"/>
                </a:lnTo>
                <a:lnTo>
                  <a:pt x="975" y="105"/>
                </a:lnTo>
                <a:lnTo>
                  <a:pt x="975" y="104"/>
                </a:lnTo>
                <a:lnTo>
                  <a:pt x="976" y="104"/>
                </a:lnTo>
                <a:lnTo>
                  <a:pt x="976" y="105"/>
                </a:lnTo>
                <a:lnTo>
                  <a:pt x="976" y="104"/>
                </a:lnTo>
                <a:lnTo>
                  <a:pt x="977" y="104"/>
                </a:lnTo>
                <a:lnTo>
                  <a:pt x="977" y="105"/>
                </a:lnTo>
                <a:lnTo>
                  <a:pt x="977" y="104"/>
                </a:lnTo>
                <a:lnTo>
                  <a:pt x="978" y="104"/>
                </a:lnTo>
                <a:lnTo>
                  <a:pt x="978" y="105"/>
                </a:lnTo>
                <a:lnTo>
                  <a:pt x="979" y="105"/>
                </a:lnTo>
                <a:lnTo>
                  <a:pt x="980" y="105"/>
                </a:lnTo>
                <a:lnTo>
                  <a:pt x="980" y="104"/>
                </a:lnTo>
                <a:lnTo>
                  <a:pt x="981" y="104"/>
                </a:lnTo>
                <a:lnTo>
                  <a:pt x="981" y="105"/>
                </a:lnTo>
                <a:lnTo>
                  <a:pt x="981" y="104"/>
                </a:lnTo>
                <a:lnTo>
                  <a:pt x="982" y="104"/>
                </a:lnTo>
                <a:lnTo>
                  <a:pt x="982" y="105"/>
                </a:lnTo>
                <a:lnTo>
                  <a:pt x="983" y="105"/>
                </a:lnTo>
                <a:lnTo>
                  <a:pt x="984" y="105"/>
                </a:lnTo>
                <a:lnTo>
                  <a:pt x="984" y="104"/>
                </a:lnTo>
                <a:lnTo>
                  <a:pt x="984" y="105"/>
                </a:lnTo>
                <a:lnTo>
                  <a:pt x="985" y="105"/>
                </a:lnTo>
                <a:lnTo>
                  <a:pt x="986" y="105"/>
                </a:lnTo>
                <a:lnTo>
                  <a:pt x="986" y="104"/>
                </a:lnTo>
                <a:lnTo>
                  <a:pt x="986" y="105"/>
                </a:lnTo>
                <a:lnTo>
                  <a:pt x="987" y="105"/>
                </a:lnTo>
                <a:lnTo>
                  <a:pt x="988" y="105"/>
                </a:lnTo>
                <a:lnTo>
                  <a:pt x="989" y="105"/>
                </a:lnTo>
                <a:lnTo>
                  <a:pt x="989" y="104"/>
                </a:lnTo>
                <a:lnTo>
                  <a:pt x="989" y="105"/>
                </a:lnTo>
                <a:lnTo>
                  <a:pt x="990" y="105"/>
                </a:lnTo>
                <a:lnTo>
                  <a:pt x="991" y="105"/>
                </a:lnTo>
                <a:lnTo>
                  <a:pt x="991" y="104"/>
                </a:lnTo>
                <a:lnTo>
                  <a:pt x="992" y="104"/>
                </a:lnTo>
                <a:lnTo>
                  <a:pt x="992" y="105"/>
                </a:lnTo>
                <a:lnTo>
                  <a:pt x="992" y="104"/>
                </a:lnTo>
                <a:lnTo>
                  <a:pt x="993" y="104"/>
                </a:lnTo>
                <a:lnTo>
                  <a:pt x="993" y="105"/>
                </a:lnTo>
                <a:lnTo>
                  <a:pt x="993" y="104"/>
                </a:lnTo>
                <a:lnTo>
                  <a:pt x="994" y="104"/>
                </a:lnTo>
                <a:lnTo>
                  <a:pt x="994" y="105"/>
                </a:lnTo>
                <a:lnTo>
                  <a:pt x="994" y="104"/>
                </a:lnTo>
                <a:lnTo>
                  <a:pt x="995" y="104"/>
                </a:lnTo>
                <a:lnTo>
                  <a:pt x="995" y="105"/>
                </a:lnTo>
                <a:lnTo>
                  <a:pt x="995" y="104"/>
                </a:lnTo>
                <a:lnTo>
                  <a:pt x="996" y="104"/>
                </a:lnTo>
                <a:lnTo>
                  <a:pt x="996" y="105"/>
                </a:lnTo>
                <a:lnTo>
                  <a:pt x="996" y="104"/>
                </a:lnTo>
                <a:lnTo>
                  <a:pt x="997" y="104"/>
                </a:lnTo>
                <a:lnTo>
                  <a:pt x="997" y="105"/>
                </a:lnTo>
                <a:lnTo>
                  <a:pt x="998" y="105"/>
                </a:lnTo>
                <a:lnTo>
                  <a:pt x="999" y="105"/>
                </a:lnTo>
                <a:lnTo>
                  <a:pt x="999" y="104"/>
                </a:lnTo>
                <a:lnTo>
                  <a:pt x="1000" y="104"/>
                </a:lnTo>
                <a:lnTo>
                  <a:pt x="1000" y="105"/>
                </a:lnTo>
                <a:lnTo>
                  <a:pt x="1001" y="105"/>
                </a:lnTo>
                <a:lnTo>
                  <a:pt x="1002" y="105"/>
                </a:lnTo>
                <a:lnTo>
                  <a:pt x="1002" y="104"/>
                </a:lnTo>
                <a:lnTo>
                  <a:pt x="1002" y="105"/>
                </a:lnTo>
                <a:lnTo>
                  <a:pt x="1003" y="105"/>
                </a:lnTo>
                <a:lnTo>
                  <a:pt x="1004" y="105"/>
                </a:lnTo>
                <a:lnTo>
                  <a:pt x="1004" y="104"/>
                </a:lnTo>
                <a:lnTo>
                  <a:pt x="1005" y="104"/>
                </a:lnTo>
                <a:lnTo>
                  <a:pt x="1006" y="104"/>
                </a:lnTo>
                <a:lnTo>
                  <a:pt x="1006" y="105"/>
                </a:lnTo>
                <a:lnTo>
                  <a:pt x="1007" y="105"/>
                </a:lnTo>
                <a:lnTo>
                  <a:pt x="1008" y="105"/>
                </a:lnTo>
                <a:lnTo>
                  <a:pt x="1009" y="105"/>
                </a:lnTo>
                <a:lnTo>
                  <a:pt x="1009" y="104"/>
                </a:lnTo>
                <a:lnTo>
                  <a:pt x="1010" y="104"/>
                </a:lnTo>
                <a:lnTo>
                  <a:pt x="1010" y="105"/>
                </a:lnTo>
                <a:lnTo>
                  <a:pt x="1010" y="104"/>
                </a:lnTo>
                <a:lnTo>
                  <a:pt x="1011" y="104"/>
                </a:lnTo>
                <a:lnTo>
                  <a:pt x="1011" y="105"/>
                </a:lnTo>
                <a:lnTo>
                  <a:pt x="1011" y="104"/>
                </a:lnTo>
                <a:lnTo>
                  <a:pt x="1012" y="104"/>
                </a:lnTo>
                <a:lnTo>
                  <a:pt x="1012" y="105"/>
                </a:lnTo>
                <a:lnTo>
                  <a:pt x="1013" y="105"/>
                </a:lnTo>
                <a:lnTo>
                  <a:pt x="1014" y="105"/>
                </a:lnTo>
                <a:lnTo>
                  <a:pt x="1014" y="104"/>
                </a:lnTo>
                <a:lnTo>
                  <a:pt x="1014" y="105"/>
                </a:lnTo>
                <a:lnTo>
                  <a:pt x="1015" y="105"/>
                </a:lnTo>
                <a:lnTo>
                  <a:pt x="1016" y="105"/>
                </a:lnTo>
                <a:lnTo>
                  <a:pt x="1016" y="104"/>
                </a:lnTo>
                <a:lnTo>
                  <a:pt x="1016" y="105"/>
                </a:lnTo>
                <a:lnTo>
                  <a:pt x="1017" y="105"/>
                </a:lnTo>
                <a:lnTo>
                  <a:pt x="1018" y="105"/>
                </a:lnTo>
                <a:lnTo>
                  <a:pt x="1018" y="104"/>
                </a:lnTo>
                <a:lnTo>
                  <a:pt x="1019" y="104"/>
                </a:lnTo>
                <a:lnTo>
                  <a:pt x="1019" y="105"/>
                </a:lnTo>
                <a:lnTo>
                  <a:pt x="1020" y="105"/>
                </a:lnTo>
                <a:lnTo>
                  <a:pt x="1021" y="105"/>
                </a:lnTo>
                <a:lnTo>
                  <a:pt x="1021" y="104"/>
                </a:lnTo>
                <a:lnTo>
                  <a:pt x="1022" y="104"/>
                </a:lnTo>
                <a:lnTo>
                  <a:pt x="1022" y="105"/>
                </a:lnTo>
                <a:lnTo>
                  <a:pt x="1023" y="105"/>
                </a:lnTo>
                <a:lnTo>
                  <a:pt x="1024" y="105"/>
                </a:lnTo>
                <a:lnTo>
                  <a:pt x="1025" y="105"/>
                </a:lnTo>
                <a:lnTo>
                  <a:pt x="1026" y="105"/>
                </a:lnTo>
                <a:lnTo>
                  <a:pt x="1026" y="104"/>
                </a:lnTo>
                <a:lnTo>
                  <a:pt x="1027" y="104"/>
                </a:lnTo>
                <a:lnTo>
                  <a:pt x="1027" y="105"/>
                </a:lnTo>
                <a:lnTo>
                  <a:pt x="1028" y="105"/>
                </a:lnTo>
                <a:lnTo>
                  <a:pt x="1029" y="105"/>
                </a:lnTo>
                <a:lnTo>
                  <a:pt x="1030" y="105"/>
                </a:lnTo>
                <a:lnTo>
                  <a:pt x="1031" y="105"/>
                </a:lnTo>
                <a:lnTo>
                  <a:pt x="1031" y="104"/>
                </a:lnTo>
                <a:lnTo>
                  <a:pt x="1032" y="104"/>
                </a:lnTo>
                <a:lnTo>
                  <a:pt x="1032" y="105"/>
                </a:lnTo>
                <a:lnTo>
                  <a:pt x="1032" y="104"/>
                </a:lnTo>
                <a:lnTo>
                  <a:pt x="1033" y="104"/>
                </a:lnTo>
                <a:lnTo>
                  <a:pt x="1033" y="105"/>
                </a:lnTo>
                <a:lnTo>
                  <a:pt x="1033" y="104"/>
                </a:lnTo>
                <a:lnTo>
                  <a:pt x="1034" y="104"/>
                </a:lnTo>
                <a:lnTo>
                  <a:pt x="1034" y="105"/>
                </a:lnTo>
                <a:lnTo>
                  <a:pt x="1034" y="104"/>
                </a:lnTo>
                <a:lnTo>
                  <a:pt x="1035" y="104"/>
                </a:lnTo>
                <a:lnTo>
                  <a:pt x="1035" y="105"/>
                </a:lnTo>
                <a:lnTo>
                  <a:pt x="1035" y="104"/>
                </a:lnTo>
                <a:lnTo>
                  <a:pt x="1036" y="104"/>
                </a:lnTo>
                <a:lnTo>
                  <a:pt x="1036" y="105"/>
                </a:lnTo>
                <a:lnTo>
                  <a:pt x="1037" y="104"/>
                </a:lnTo>
                <a:lnTo>
                  <a:pt x="1038" y="104"/>
                </a:lnTo>
                <a:lnTo>
                  <a:pt x="1038" y="105"/>
                </a:lnTo>
                <a:lnTo>
                  <a:pt x="1039" y="105"/>
                </a:lnTo>
                <a:lnTo>
                  <a:pt x="1040" y="105"/>
                </a:lnTo>
                <a:lnTo>
                  <a:pt x="1040" y="104"/>
                </a:lnTo>
                <a:lnTo>
                  <a:pt x="1041" y="104"/>
                </a:lnTo>
                <a:lnTo>
                  <a:pt x="1041" y="105"/>
                </a:lnTo>
                <a:lnTo>
                  <a:pt x="1042" y="105"/>
                </a:lnTo>
                <a:lnTo>
                  <a:pt x="1043" y="105"/>
                </a:lnTo>
                <a:lnTo>
                  <a:pt x="1043" y="104"/>
                </a:lnTo>
                <a:lnTo>
                  <a:pt x="1044" y="104"/>
                </a:lnTo>
                <a:lnTo>
                  <a:pt x="1044" y="105"/>
                </a:lnTo>
                <a:lnTo>
                  <a:pt x="1044" y="104"/>
                </a:lnTo>
                <a:lnTo>
                  <a:pt x="1045" y="104"/>
                </a:lnTo>
                <a:lnTo>
                  <a:pt x="1045" y="105"/>
                </a:lnTo>
                <a:lnTo>
                  <a:pt x="1046" y="105"/>
                </a:lnTo>
                <a:lnTo>
                  <a:pt x="1047" y="105"/>
                </a:lnTo>
                <a:lnTo>
                  <a:pt x="1048" y="105"/>
                </a:lnTo>
                <a:lnTo>
                  <a:pt x="1048" y="104"/>
                </a:lnTo>
                <a:lnTo>
                  <a:pt x="1049" y="104"/>
                </a:lnTo>
                <a:lnTo>
                  <a:pt x="1049" y="105"/>
                </a:lnTo>
                <a:lnTo>
                  <a:pt x="1050" y="104"/>
                </a:lnTo>
                <a:lnTo>
                  <a:pt x="1050" y="105"/>
                </a:lnTo>
                <a:lnTo>
                  <a:pt x="1051" y="105"/>
                </a:lnTo>
                <a:lnTo>
                  <a:pt x="1052" y="105"/>
                </a:lnTo>
                <a:lnTo>
                  <a:pt x="1052" y="104"/>
                </a:lnTo>
                <a:lnTo>
                  <a:pt x="1052" y="105"/>
                </a:lnTo>
                <a:lnTo>
                  <a:pt x="1053" y="105"/>
                </a:lnTo>
                <a:lnTo>
                  <a:pt x="1054" y="105"/>
                </a:lnTo>
                <a:lnTo>
                  <a:pt x="1055" y="105"/>
                </a:lnTo>
                <a:lnTo>
                  <a:pt x="1055" y="104"/>
                </a:lnTo>
                <a:lnTo>
                  <a:pt x="1055" y="105"/>
                </a:lnTo>
                <a:lnTo>
                  <a:pt x="1056" y="105"/>
                </a:lnTo>
                <a:lnTo>
                  <a:pt x="1057" y="105"/>
                </a:lnTo>
                <a:lnTo>
                  <a:pt x="1058" y="105"/>
                </a:lnTo>
                <a:lnTo>
                  <a:pt x="1059" y="105"/>
                </a:lnTo>
                <a:lnTo>
                  <a:pt x="1059" y="104"/>
                </a:lnTo>
                <a:lnTo>
                  <a:pt x="1060" y="104"/>
                </a:lnTo>
                <a:lnTo>
                  <a:pt x="1060" y="105"/>
                </a:lnTo>
                <a:lnTo>
                  <a:pt x="1060" y="104"/>
                </a:lnTo>
                <a:lnTo>
                  <a:pt x="1061" y="104"/>
                </a:lnTo>
                <a:lnTo>
                  <a:pt x="1061" y="105"/>
                </a:lnTo>
                <a:lnTo>
                  <a:pt x="1062" y="105"/>
                </a:lnTo>
                <a:lnTo>
                  <a:pt x="1063" y="105"/>
                </a:lnTo>
                <a:lnTo>
                  <a:pt x="1063" y="104"/>
                </a:lnTo>
                <a:lnTo>
                  <a:pt x="1064" y="104"/>
                </a:lnTo>
                <a:lnTo>
                  <a:pt x="1064" y="105"/>
                </a:lnTo>
                <a:lnTo>
                  <a:pt x="1065" y="105"/>
                </a:lnTo>
                <a:lnTo>
                  <a:pt x="1066" y="105"/>
                </a:lnTo>
                <a:lnTo>
                  <a:pt x="1066" y="104"/>
                </a:lnTo>
                <a:lnTo>
                  <a:pt x="1066" y="105"/>
                </a:lnTo>
                <a:lnTo>
                  <a:pt x="1067" y="105"/>
                </a:lnTo>
                <a:lnTo>
                  <a:pt x="1068" y="105"/>
                </a:lnTo>
                <a:lnTo>
                  <a:pt x="1068" y="104"/>
                </a:lnTo>
                <a:lnTo>
                  <a:pt x="1069" y="104"/>
                </a:lnTo>
                <a:lnTo>
                  <a:pt x="1069" y="105"/>
                </a:lnTo>
                <a:lnTo>
                  <a:pt x="1070" y="105"/>
                </a:lnTo>
                <a:lnTo>
                  <a:pt x="1071" y="105"/>
                </a:lnTo>
                <a:lnTo>
                  <a:pt x="1072" y="105"/>
                </a:lnTo>
                <a:lnTo>
                  <a:pt x="1073" y="105"/>
                </a:lnTo>
                <a:lnTo>
                  <a:pt x="1073" y="104"/>
                </a:lnTo>
                <a:lnTo>
                  <a:pt x="1073" y="105"/>
                </a:lnTo>
                <a:lnTo>
                  <a:pt x="1074" y="105"/>
                </a:lnTo>
                <a:lnTo>
                  <a:pt x="1075" y="105"/>
                </a:lnTo>
                <a:lnTo>
                  <a:pt x="1075" y="104"/>
                </a:lnTo>
                <a:lnTo>
                  <a:pt x="1075" y="105"/>
                </a:lnTo>
                <a:lnTo>
                  <a:pt x="1076" y="105"/>
                </a:lnTo>
                <a:lnTo>
                  <a:pt x="1077" y="105"/>
                </a:lnTo>
                <a:lnTo>
                  <a:pt x="1077" y="104"/>
                </a:lnTo>
                <a:lnTo>
                  <a:pt x="1077" y="105"/>
                </a:lnTo>
                <a:lnTo>
                  <a:pt x="1078" y="105"/>
                </a:lnTo>
                <a:lnTo>
                  <a:pt x="1079" y="105"/>
                </a:lnTo>
                <a:lnTo>
                  <a:pt x="1079" y="104"/>
                </a:lnTo>
                <a:lnTo>
                  <a:pt x="1080" y="104"/>
                </a:lnTo>
                <a:lnTo>
                  <a:pt x="1080" y="105"/>
                </a:lnTo>
                <a:lnTo>
                  <a:pt x="1080" y="104"/>
                </a:lnTo>
                <a:lnTo>
                  <a:pt x="1081" y="104"/>
                </a:lnTo>
                <a:lnTo>
                  <a:pt x="1081" y="105"/>
                </a:lnTo>
                <a:lnTo>
                  <a:pt x="1081" y="104"/>
                </a:lnTo>
                <a:lnTo>
                  <a:pt x="1082" y="104"/>
                </a:lnTo>
                <a:lnTo>
                  <a:pt x="1082" y="105"/>
                </a:lnTo>
                <a:lnTo>
                  <a:pt x="1083" y="105"/>
                </a:lnTo>
                <a:lnTo>
                  <a:pt x="1084" y="105"/>
                </a:lnTo>
                <a:lnTo>
                  <a:pt x="1085" y="105"/>
                </a:lnTo>
                <a:lnTo>
                  <a:pt x="1086" y="105"/>
                </a:lnTo>
                <a:lnTo>
                  <a:pt x="1087" y="105"/>
                </a:lnTo>
                <a:lnTo>
                  <a:pt x="1087" y="104"/>
                </a:lnTo>
                <a:lnTo>
                  <a:pt x="1087" y="105"/>
                </a:lnTo>
                <a:lnTo>
                  <a:pt x="1088" y="105"/>
                </a:lnTo>
                <a:lnTo>
                  <a:pt x="1089" y="105"/>
                </a:lnTo>
                <a:lnTo>
                  <a:pt x="1089" y="104"/>
                </a:lnTo>
                <a:lnTo>
                  <a:pt x="1090" y="104"/>
                </a:lnTo>
                <a:lnTo>
                  <a:pt x="1090" y="105"/>
                </a:lnTo>
                <a:lnTo>
                  <a:pt x="1091" y="105"/>
                </a:lnTo>
                <a:lnTo>
                  <a:pt x="1092" y="105"/>
                </a:lnTo>
                <a:lnTo>
                  <a:pt x="1092" y="104"/>
                </a:lnTo>
                <a:lnTo>
                  <a:pt x="1093" y="104"/>
                </a:lnTo>
                <a:lnTo>
                  <a:pt x="1093" y="105"/>
                </a:lnTo>
                <a:lnTo>
                  <a:pt x="1094" y="105"/>
                </a:lnTo>
                <a:lnTo>
                  <a:pt x="1095" y="105"/>
                </a:lnTo>
                <a:lnTo>
                  <a:pt x="1095" y="104"/>
                </a:lnTo>
                <a:lnTo>
                  <a:pt x="1096" y="104"/>
                </a:lnTo>
                <a:lnTo>
                  <a:pt x="1096" y="105"/>
                </a:lnTo>
                <a:lnTo>
                  <a:pt x="1097" y="104"/>
                </a:lnTo>
              </a:path>
            </a:pathLst>
          </a:cu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461" name="Rectangle 106">
            <a:extLst>
              <a:ext uri="{FF2B5EF4-FFF2-40B4-BE49-F238E27FC236}">
                <a16:creationId xmlns:a16="http://schemas.microsoft.com/office/drawing/2014/main" id="{6DCC3043-59F8-974E-881C-718BD314CB5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807" y="1762616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1076.69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462" name="Line 107">
            <a:extLst>
              <a:ext uri="{FF2B5EF4-FFF2-40B4-BE49-F238E27FC236}">
                <a16:creationId xmlns:a16="http://schemas.microsoft.com/office/drawing/2014/main" id="{91A3D68B-C1AF-754B-A7DD-4C1C3A72965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3338" y="1804701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464" name="Rectangle 109">
            <a:extLst>
              <a:ext uri="{FF2B5EF4-FFF2-40B4-BE49-F238E27FC236}">
                <a16:creationId xmlns:a16="http://schemas.microsoft.com/office/drawing/2014/main" id="{3593953C-8949-CB42-BFDE-4880BFE7C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273" y="2032507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1137.67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465" name="Line 110">
            <a:extLst>
              <a:ext uri="{FF2B5EF4-FFF2-40B4-BE49-F238E27FC236}">
                <a16:creationId xmlns:a16="http://schemas.microsoft.com/office/drawing/2014/main" id="{22C9C80A-951C-8B42-A096-3DD0B6EC3A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4804" y="2074592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467" name="Rectangle 112">
            <a:extLst>
              <a:ext uri="{FF2B5EF4-FFF2-40B4-BE49-F238E27FC236}">
                <a16:creationId xmlns:a16="http://schemas.microsoft.com/office/drawing/2014/main" id="{ABBF60F6-BAC3-C24E-86BC-9A79624827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8155" y="2090145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1441.77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468" name="Line 113">
            <a:extLst>
              <a:ext uri="{FF2B5EF4-FFF2-40B4-BE49-F238E27FC236}">
                <a16:creationId xmlns:a16="http://schemas.microsoft.com/office/drawing/2014/main" id="{18DB18E4-92D0-4743-AD02-3A27A473B30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87686" y="2133145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470" name="Rectangle 115">
            <a:extLst>
              <a:ext uri="{FF2B5EF4-FFF2-40B4-BE49-F238E27FC236}">
                <a16:creationId xmlns:a16="http://schemas.microsoft.com/office/drawing/2014/main" id="{F6F4E93E-6EFF-4449-9A61-E723B29B6C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3029" y="2144123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1380.75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471" name="Line 116">
            <a:extLst>
              <a:ext uri="{FF2B5EF4-FFF2-40B4-BE49-F238E27FC236}">
                <a16:creationId xmlns:a16="http://schemas.microsoft.com/office/drawing/2014/main" id="{D68998A8-90DC-824B-A9F4-66F839531AA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52561" y="2187123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473" name="Rectangle 118">
            <a:extLst>
              <a:ext uri="{FF2B5EF4-FFF2-40B4-BE49-F238E27FC236}">
                <a16:creationId xmlns:a16="http://schemas.microsoft.com/office/drawing/2014/main" id="{6218A282-FFE7-0F40-832A-B726A7BC2F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139" y="2148698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1299.69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474" name="Line 119">
            <a:extLst>
              <a:ext uri="{FF2B5EF4-FFF2-40B4-BE49-F238E27FC236}">
                <a16:creationId xmlns:a16="http://schemas.microsoft.com/office/drawing/2014/main" id="{73480DEB-D522-894C-9C35-04705633F9D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39670" y="2190782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476" name="Rectangle 121">
            <a:extLst>
              <a:ext uri="{FF2B5EF4-FFF2-40B4-BE49-F238E27FC236}">
                <a16:creationId xmlns:a16="http://schemas.microsoft.com/office/drawing/2014/main" id="{065D0832-1AD5-7143-9CDD-D776D41BF2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503" y="2152357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1806.87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477" name="Line 122">
            <a:extLst>
              <a:ext uri="{FF2B5EF4-FFF2-40B4-BE49-F238E27FC236}">
                <a16:creationId xmlns:a16="http://schemas.microsoft.com/office/drawing/2014/main" id="{18AAD7BF-AED0-1441-8212-2E6093170DB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92034" y="2194442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479" name="Rectangle 124">
            <a:extLst>
              <a:ext uri="{FF2B5EF4-FFF2-40B4-BE49-F238E27FC236}">
                <a16:creationId xmlns:a16="http://schemas.microsoft.com/office/drawing/2014/main" id="{F6374ACB-E6B7-8E48-803A-553F3AE825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232" y="2109358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1098.65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480" name="Line 125">
            <a:extLst>
              <a:ext uri="{FF2B5EF4-FFF2-40B4-BE49-F238E27FC236}">
                <a16:creationId xmlns:a16="http://schemas.microsoft.com/office/drawing/2014/main" id="{B0E32C0C-4A12-CD4B-B992-4F58F518704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4763" y="2152357"/>
            <a:ext cx="915" cy="57638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482" name="Rectangle 127">
            <a:extLst>
              <a:ext uri="{FF2B5EF4-FFF2-40B4-BE49-F238E27FC236}">
                <a16:creationId xmlns:a16="http://schemas.microsoft.com/office/drawing/2014/main" id="{C97F0287-57A0-4A47-9EE4-340201AD4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3280" y="2133996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1502.74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483" name="Line 128">
            <a:extLst>
              <a:ext uri="{FF2B5EF4-FFF2-40B4-BE49-F238E27FC236}">
                <a16:creationId xmlns:a16="http://schemas.microsoft.com/office/drawing/2014/main" id="{4FC3774E-1374-874C-9FA9-C9EB9C4309C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22811" y="2206336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485" name="Rectangle 130">
            <a:extLst>
              <a:ext uri="{FF2B5EF4-FFF2-40B4-BE49-F238E27FC236}">
                <a16:creationId xmlns:a16="http://schemas.microsoft.com/office/drawing/2014/main" id="{BC36EFCC-3315-BC44-8E39-8C45AD21AF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1037" y="2163336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1745.86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486" name="Line 131">
            <a:extLst>
              <a:ext uri="{FF2B5EF4-FFF2-40B4-BE49-F238E27FC236}">
                <a16:creationId xmlns:a16="http://schemas.microsoft.com/office/drawing/2014/main" id="{A38C161B-9F8E-7C44-B316-6F1627D5314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60568" y="2206336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18" name="Rectangle 163">
            <a:extLst>
              <a:ext uri="{FF2B5EF4-FFF2-40B4-BE49-F238E27FC236}">
                <a16:creationId xmlns:a16="http://schemas.microsoft.com/office/drawing/2014/main" id="{DA872AA5-BD0D-4746-87B4-D057E0B150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341" y="1724191"/>
            <a:ext cx="4244150" cy="527888"/>
          </a:xfrm>
          <a:prstGeom prst="rect">
            <a:avLst/>
          </a:prstGeom>
          <a:noFill/>
          <a:ln w="4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519" name="Freeform 164">
            <a:extLst>
              <a:ext uri="{FF2B5EF4-FFF2-40B4-BE49-F238E27FC236}">
                <a16:creationId xmlns:a16="http://schemas.microsoft.com/office/drawing/2014/main" id="{CEC7D50D-1F67-BE47-A66B-8C9A0B022C58}"/>
              </a:ext>
            </a:extLst>
          </p:cNvPr>
          <p:cNvSpPr>
            <a:spLocks/>
          </p:cNvSpPr>
          <p:nvPr/>
        </p:nvSpPr>
        <p:spPr bwMode="auto">
          <a:xfrm>
            <a:off x="186916" y="2360036"/>
            <a:ext cx="4231341" cy="413528"/>
          </a:xfrm>
          <a:custGeom>
            <a:avLst/>
            <a:gdLst>
              <a:gd name="T0" fmla="*/ 18 w 1097"/>
              <a:gd name="T1" fmla="*/ 106 h 107"/>
              <a:gd name="T2" fmla="*/ 36 w 1097"/>
              <a:gd name="T3" fmla="*/ 106 h 107"/>
              <a:gd name="T4" fmla="*/ 55 w 1097"/>
              <a:gd name="T5" fmla="*/ 105 h 107"/>
              <a:gd name="T6" fmla="*/ 74 w 1097"/>
              <a:gd name="T7" fmla="*/ 106 h 107"/>
              <a:gd name="T8" fmla="*/ 91 w 1097"/>
              <a:gd name="T9" fmla="*/ 106 h 107"/>
              <a:gd name="T10" fmla="*/ 110 w 1097"/>
              <a:gd name="T11" fmla="*/ 106 h 107"/>
              <a:gd name="T12" fmla="*/ 128 w 1097"/>
              <a:gd name="T13" fmla="*/ 106 h 107"/>
              <a:gd name="T14" fmla="*/ 145 w 1097"/>
              <a:gd name="T15" fmla="*/ 106 h 107"/>
              <a:gd name="T16" fmla="*/ 163 w 1097"/>
              <a:gd name="T17" fmla="*/ 106 h 107"/>
              <a:gd name="T18" fmla="*/ 179 w 1097"/>
              <a:gd name="T19" fmla="*/ 106 h 107"/>
              <a:gd name="T20" fmla="*/ 195 w 1097"/>
              <a:gd name="T21" fmla="*/ 106 h 107"/>
              <a:gd name="T22" fmla="*/ 211 w 1097"/>
              <a:gd name="T23" fmla="*/ 106 h 107"/>
              <a:gd name="T24" fmla="*/ 227 w 1097"/>
              <a:gd name="T25" fmla="*/ 107 h 107"/>
              <a:gd name="T26" fmla="*/ 241 w 1097"/>
              <a:gd name="T27" fmla="*/ 106 h 107"/>
              <a:gd name="T28" fmla="*/ 255 w 1097"/>
              <a:gd name="T29" fmla="*/ 106 h 107"/>
              <a:gd name="T30" fmla="*/ 269 w 1097"/>
              <a:gd name="T31" fmla="*/ 107 h 107"/>
              <a:gd name="T32" fmla="*/ 284 w 1097"/>
              <a:gd name="T33" fmla="*/ 106 h 107"/>
              <a:gd name="T34" fmla="*/ 299 w 1097"/>
              <a:gd name="T35" fmla="*/ 106 h 107"/>
              <a:gd name="T36" fmla="*/ 312 w 1097"/>
              <a:gd name="T37" fmla="*/ 107 h 107"/>
              <a:gd name="T38" fmla="*/ 328 w 1097"/>
              <a:gd name="T39" fmla="*/ 107 h 107"/>
              <a:gd name="T40" fmla="*/ 342 w 1097"/>
              <a:gd name="T41" fmla="*/ 106 h 107"/>
              <a:gd name="T42" fmla="*/ 358 w 1097"/>
              <a:gd name="T43" fmla="*/ 106 h 107"/>
              <a:gd name="T44" fmla="*/ 372 w 1097"/>
              <a:gd name="T45" fmla="*/ 106 h 107"/>
              <a:gd name="T46" fmla="*/ 387 w 1097"/>
              <a:gd name="T47" fmla="*/ 107 h 107"/>
              <a:gd name="T48" fmla="*/ 399 w 1097"/>
              <a:gd name="T49" fmla="*/ 106 h 107"/>
              <a:gd name="T50" fmla="*/ 416 w 1097"/>
              <a:gd name="T51" fmla="*/ 107 h 107"/>
              <a:gd name="T52" fmla="*/ 432 w 1097"/>
              <a:gd name="T53" fmla="*/ 107 h 107"/>
              <a:gd name="T54" fmla="*/ 448 w 1097"/>
              <a:gd name="T55" fmla="*/ 106 h 107"/>
              <a:gd name="T56" fmla="*/ 462 w 1097"/>
              <a:gd name="T57" fmla="*/ 106 h 107"/>
              <a:gd name="T58" fmla="*/ 480 w 1097"/>
              <a:gd name="T59" fmla="*/ 107 h 107"/>
              <a:gd name="T60" fmla="*/ 498 w 1097"/>
              <a:gd name="T61" fmla="*/ 107 h 107"/>
              <a:gd name="T62" fmla="*/ 514 w 1097"/>
              <a:gd name="T63" fmla="*/ 106 h 107"/>
              <a:gd name="T64" fmla="*/ 531 w 1097"/>
              <a:gd name="T65" fmla="*/ 106 h 107"/>
              <a:gd name="T66" fmla="*/ 550 w 1097"/>
              <a:gd name="T67" fmla="*/ 107 h 107"/>
              <a:gd name="T68" fmla="*/ 569 w 1097"/>
              <a:gd name="T69" fmla="*/ 107 h 107"/>
              <a:gd name="T70" fmla="*/ 588 w 1097"/>
              <a:gd name="T71" fmla="*/ 107 h 107"/>
              <a:gd name="T72" fmla="*/ 606 w 1097"/>
              <a:gd name="T73" fmla="*/ 107 h 107"/>
              <a:gd name="T74" fmla="*/ 625 w 1097"/>
              <a:gd name="T75" fmla="*/ 107 h 107"/>
              <a:gd name="T76" fmla="*/ 644 w 1097"/>
              <a:gd name="T77" fmla="*/ 107 h 107"/>
              <a:gd name="T78" fmla="*/ 663 w 1097"/>
              <a:gd name="T79" fmla="*/ 107 h 107"/>
              <a:gd name="T80" fmla="*/ 682 w 1097"/>
              <a:gd name="T81" fmla="*/ 107 h 107"/>
              <a:gd name="T82" fmla="*/ 701 w 1097"/>
              <a:gd name="T83" fmla="*/ 107 h 107"/>
              <a:gd name="T84" fmla="*/ 719 w 1097"/>
              <a:gd name="T85" fmla="*/ 107 h 107"/>
              <a:gd name="T86" fmla="*/ 739 w 1097"/>
              <a:gd name="T87" fmla="*/ 107 h 107"/>
              <a:gd name="T88" fmla="*/ 757 w 1097"/>
              <a:gd name="T89" fmla="*/ 107 h 107"/>
              <a:gd name="T90" fmla="*/ 775 w 1097"/>
              <a:gd name="T91" fmla="*/ 107 h 107"/>
              <a:gd name="T92" fmla="*/ 795 w 1097"/>
              <a:gd name="T93" fmla="*/ 107 h 107"/>
              <a:gd name="T94" fmla="*/ 812 w 1097"/>
              <a:gd name="T95" fmla="*/ 107 h 107"/>
              <a:gd name="T96" fmla="*/ 832 w 1097"/>
              <a:gd name="T97" fmla="*/ 107 h 107"/>
              <a:gd name="T98" fmla="*/ 851 w 1097"/>
              <a:gd name="T99" fmla="*/ 107 h 107"/>
              <a:gd name="T100" fmla="*/ 870 w 1097"/>
              <a:gd name="T101" fmla="*/ 107 h 107"/>
              <a:gd name="T102" fmla="*/ 889 w 1097"/>
              <a:gd name="T103" fmla="*/ 107 h 107"/>
              <a:gd name="T104" fmla="*/ 908 w 1097"/>
              <a:gd name="T105" fmla="*/ 107 h 107"/>
              <a:gd name="T106" fmla="*/ 927 w 1097"/>
              <a:gd name="T107" fmla="*/ 107 h 107"/>
              <a:gd name="T108" fmla="*/ 946 w 1097"/>
              <a:gd name="T109" fmla="*/ 107 h 107"/>
              <a:gd name="T110" fmla="*/ 965 w 1097"/>
              <a:gd name="T111" fmla="*/ 107 h 107"/>
              <a:gd name="T112" fmla="*/ 984 w 1097"/>
              <a:gd name="T113" fmla="*/ 107 h 107"/>
              <a:gd name="T114" fmla="*/ 1003 w 1097"/>
              <a:gd name="T115" fmla="*/ 107 h 107"/>
              <a:gd name="T116" fmla="*/ 1022 w 1097"/>
              <a:gd name="T117" fmla="*/ 107 h 107"/>
              <a:gd name="T118" fmla="*/ 1041 w 1097"/>
              <a:gd name="T119" fmla="*/ 107 h 107"/>
              <a:gd name="T120" fmla="*/ 1059 w 1097"/>
              <a:gd name="T121" fmla="*/ 107 h 107"/>
              <a:gd name="T122" fmla="*/ 1078 w 1097"/>
              <a:gd name="T123" fmla="*/ 107 h 107"/>
              <a:gd name="T124" fmla="*/ 1097 w 1097"/>
              <a:gd name="T125" fmla="*/ 107 h 10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97"/>
              <a:gd name="T190" fmla="*/ 0 h 107"/>
              <a:gd name="T191" fmla="*/ 1097 w 1097"/>
              <a:gd name="T192" fmla="*/ 107 h 10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97" h="107">
                <a:moveTo>
                  <a:pt x="0" y="106"/>
                </a:moveTo>
                <a:lnTo>
                  <a:pt x="0" y="106"/>
                </a:lnTo>
                <a:lnTo>
                  <a:pt x="1" y="106"/>
                </a:lnTo>
                <a:lnTo>
                  <a:pt x="2" y="106"/>
                </a:lnTo>
                <a:lnTo>
                  <a:pt x="3" y="106"/>
                </a:lnTo>
                <a:lnTo>
                  <a:pt x="4" y="106"/>
                </a:lnTo>
                <a:lnTo>
                  <a:pt x="5" y="106"/>
                </a:lnTo>
                <a:lnTo>
                  <a:pt x="6" y="106"/>
                </a:lnTo>
                <a:lnTo>
                  <a:pt x="7" y="106"/>
                </a:lnTo>
                <a:lnTo>
                  <a:pt x="8" y="106"/>
                </a:lnTo>
                <a:lnTo>
                  <a:pt x="9" y="106"/>
                </a:lnTo>
                <a:lnTo>
                  <a:pt x="10" y="106"/>
                </a:lnTo>
                <a:lnTo>
                  <a:pt x="11" y="106"/>
                </a:lnTo>
                <a:lnTo>
                  <a:pt x="12" y="106"/>
                </a:lnTo>
                <a:lnTo>
                  <a:pt x="13" y="106"/>
                </a:lnTo>
                <a:lnTo>
                  <a:pt x="14" y="106"/>
                </a:lnTo>
                <a:lnTo>
                  <a:pt x="15" y="106"/>
                </a:lnTo>
                <a:lnTo>
                  <a:pt x="16" y="106"/>
                </a:lnTo>
                <a:lnTo>
                  <a:pt x="17" y="106"/>
                </a:lnTo>
                <a:lnTo>
                  <a:pt x="18" y="106"/>
                </a:lnTo>
                <a:lnTo>
                  <a:pt x="19" y="106"/>
                </a:lnTo>
                <a:lnTo>
                  <a:pt x="20" y="106"/>
                </a:lnTo>
                <a:lnTo>
                  <a:pt x="21" y="106"/>
                </a:lnTo>
                <a:lnTo>
                  <a:pt x="22" y="106"/>
                </a:lnTo>
                <a:lnTo>
                  <a:pt x="23" y="106"/>
                </a:lnTo>
                <a:lnTo>
                  <a:pt x="24" y="106"/>
                </a:lnTo>
                <a:lnTo>
                  <a:pt x="25" y="106"/>
                </a:lnTo>
                <a:lnTo>
                  <a:pt x="26" y="106"/>
                </a:lnTo>
                <a:lnTo>
                  <a:pt x="27" y="106"/>
                </a:lnTo>
                <a:lnTo>
                  <a:pt x="28" y="106"/>
                </a:lnTo>
                <a:lnTo>
                  <a:pt x="29" y="106"/>
                </a:lnTo>
                <a:lnTo>
                  <a:pt x="30" y="106"/>
                </a:lnTo>
                <a:lnTo>
                  <a:pt x="31" y="106"/>
                </a:lnTo>
                <a:lnTo>
                  <a:pt x="32" y="106"/>
                </a:lnTo>
                <a:lnTo>
                  <a:pt x="33" y="106"/>
                </a:lnTo>
                <a:lnTo>
                  <a:pt x="34" y="106"/>
                </a:lnTo>
                <a:lnTo>
                  <a:pt x="35" y="106"/>
                </a:lnTo>
                <a:lnTo>
                  <a:pt x="35" y="107"/>
                </a:lnTo>
                <a:lnTo>
                  <a:pt x="36" y="106"/>
                </a:lnTo>
                <a:lnTo>
                  <a:pt x="37" y="106"/>
                </a:lnTo>
                <a:lnTo>
                  <a:pt x="38" y="106"/>
                </a:lnTo>
                <a:lnTo>
                  <a:pt x="39" y="106"/>
                </a:lnTo>
                <a:lnTo>
                  <a:pt x="40" y="106"/>
                </a:lnTo>
                <a:lnTo>
                  <a:pt x="41" y="106"/>
                </a:lnTo>
                <a:lnTo>
                  <a:pt x="42" y="106"/>
                </a:lnTo>
                <a:lnTo>
                  <a:pt x="43" y="106"/>
                </a:lnTo>
                <a:lnTo>
                  <a:pt x="44" y="106"/>
                </a:lnTo>
                <a:lnTo>
                  <a:pt x="45" y="106"/>
                </a:lnTo>
                <a:lnTo>
                  <a:pt x="46" y="106"/>
                </a:lnTo>
                <a:lnTo>
                  <a:pt x="47" y="106"/>
                </a:lnTo>
                <a:lnTo>
                  <a:pt x="48" y="106"/>
                </a:lnTo>
                <a:lnTo>
                  <a:pt x="49" y="106"/>
                </a:lnTo>
                <a:lnTo>
                  <a:pt x="50" y="106"/>
                </a:lnTo>
                <a:lnTo>
                  <a:pt x="51" y="106"/>
                </a:lnTo>
                <a:lnTo>
                  <a:pt x="52" y="106"/>
                </a:lnTo>
                <a:lnTo>
                  <a:pt x="53" y="106"/>
                </a:lnTo>
                <a:lnTo>
                  <a:pt x="53" y="104"/>
                </a:lnTo>
                <a:lnTo>
                  <a:pt x="53" y="106"/>
                </a:lnTo>
                <a:lnTo>
                  <a:pt x="54" y="106"/>
                </a:lnTo>
                <a:lnTo>
                  <a:pt x="55" y="106"/>
                </a:lnTo>
                <a:lnTo>
                  <a:pt x="55" y="105"/>
                </a:lnTo>
                <a:lnTo>
                  <a:pt x="55" y="106"/>
                </a:lnTo>
                <a:lnTo>
                  <a:pt x="56" y="106"/>
                </a:lnTo>
                <a:lnTo>
                  <a:pt x="57" y="106"/>
                </a:lnTo>
                <a:lnTo>
                  <a:pt x="58" y="106"/>
                </a:lnTo>
                <a:lnTo>
                  <a:pt x="59" y="106"/>
                </a:lnTo>
                <a:lnTo>
                  <a:pt x="60" y="106"/>
                </a:lnTo>
                <a:lnTo>
                  <a:pt x="61" y="106"/>
                </a:lnTo>
                <a:lnTo>
                  <a:pt x="62" y="106"/>
                </a:lnTo>
                <a:lnTo>
                  <a:pt x="63" y="106"/>
                </a:lnTo>
                <a:lnTo>
                  <a:pt x="63" y="105"/>
                </a:lnTo>
                <a:lnTo>
                  <a:pt x="63" y="106"/>
                </a:lnTo>
                <a:lnTo>
                  <a:pt x="64" y="106"/>
                </a:lnTo>
                <a:lnTo>
                  <a:pt x="65" y="106"/>
                </a:lnTo>
                <a:lnTo>
                  <a:pt x="66" y="106"/>
                </a:lnTo>
                <a:lnTo>
                  <a:pt x="67" y="106"/>
                </a:lnTo>
                <a:lnTo>
                  <a:pt x="68" y="106"/>
                </a:lnTo>
                <a:lnTo>
                  <a:pt x="69" y="106"/>
                </a:lnTo>
                <a:lnTo>
                  <a:pt x="70" y="106"/>
                </a:lnTo>
                <a:lnTo>
                  <a:pt x="71" y="106"/>
                </a:lnTo>
                <a:lnTo>
                  <a:pt x="72" y="106"/>
                </a:lnTo>
                <a:lnTo>
                  <a:pt x="73" y="106"/>
                </a:lnTo>
                <a:lnTo>
                  <a:pt x="74" y="106"/>
                </a:lnTo>
                <a:lnTo>
                  <a:pt x="75" y="106"/>
                </a:lnTo>
                <a:lnTo>
                  <a:pt x="76" y="106"/>
                </a:lnTo>
                <a:lnTo>
                  <a:pt x="76" y="28"/>
                </a:lnTo>
                <a:lnTo>
                  <a:pt x="76" y="71"/>
                </a:lnTo>
                <a:lnTo>
                  <a:pt x="77" y="71"/>
                </a:lnTo>
                <a:lnTo>
                  <a:pt x="77" y="105"/>
                </a:lnTo>
                <a:lnTo>
                  <a:pt x="77" y="98"/>
                </a:lnTo>
                <a:lnTo>
                  <a:pt x="78" y="98"/>
                </a:lnTo>
                <a:lnTo>
                  <a:pt x="78" y="103"/>
                </a:lnTo>
                <a:lnTo>
                  <a:pt x="78" y="102"/>
                </a:lnTo>
                <a:lnTo>
                  <a:pt x="79" y="102"/>
                </a:lnTo>
                <a:lnTo>
                  <a:pt x="79" y="106"/>
                </a:lnTo>
                <a:lnTo>
                  <a:pt x="80" y="106"/>
                </a:lnTo>
                <a:lnTo>
                  <a:pt x="81" y="106"/>
                </a:lnTo>
                <a:lnTo>
                  <a:pt x="82" y="106"/>
                </a:lnTo>
                <a:lnTo>
                  <a:pt x="83" y="106"/>
                </a:lnTo>
                <a:lnTo>
                  <a:pt x="84" y="106"/>
                </a:lnTo>
                <a:lnTo>
                  <a:pt x="85" y="106"/>
                </a:lnTo>
                <a:lnTo>
                  <a:pt x="86" y="106"/>
                </a:lnTo>
                <a:lnTo>
                  <a:pt x="86" y="107"/>
                </a:lnTo>
                <a:lnTo>
                  <a:pt x="87" y="106"/>
                </a:lnTo>
                <a:lnTo>
                  <a:pt x="88" y="106"/>
                </a:lnTo>
                <a:lnTo>
                  <a:pt x="89" y="106"/>
                </a:lnTo>
                <a:lnTo>
                  <a:pt x="90" y="106"/>
                </a:lnTo>
                <a:lnTo>
                  <a:pt x="91" y="106"/>
                </a:lnTo>
                <a:lnTo>
                  <a:pt x="92" y="106"/>
                </a:lnTo>
                <a:lnTo>
                  <a:pt x="93" y="106"/>
                </a:lnTo>
                <a:lnTo>
                  <a:pt x="94" y="106"/>
                </a:lnTo>
                <a:lnTo>
                  <a:pt x="95" y="106"/>
                </a:lnTo>
                <a:lnTo>
                  <a:pt x="96" y="106"/>
                </a:lnTo>
                <a:lnTo>
                  <a:pt x="97" y="106"/>
                </a:lnTo>
                <a:lnTo>
                  <a:pt x="98" y="106"/>
                </a:lnTo>
                <a:lnTo>
                  <a:pt x="99" y="106"/>
                </a:lnTo>
                <a:lnTo>
                  <a:pt x="100" y="106"/>
                </a:lnTo>
                <a:lnTo>
                  <a:pt x="101" y="106"/>
                </a:lnTo>
                <a:lnTo>
                  <a:pt x="102" y="106"/>
                </a:lnTo>
                <a:lnTo>
                  <a:pt x="103" y="106"/>
                </a:lnTo>
                <a:lnTo>
                  <a:pt x="104" y="106"/>
                </a:lnTo>
                <a:lnTo>
                  <a:pt x="105" y="106"/>
                </a:lnTo>
                <a:lnTo>
                  <a:pt x="106" y="106"/>
                </a:lnTo>
                <a:lnTo>
                  <a:pt x="107" y="106"/>
                </a:lnTo>
                <a:lnTo>
                  <a:pt x="108" y="106"/>
                </a:lnTo>
                <a:lnTo>
                  <a:pt x="109" y="106"/>
                </a:lnTo>
                <a:lnTo>
                  <a:pt x="110" y="106"/>
                </a:lnTo>
                <a:lnTo>
                  <a:pt x="111" y="106"/>
                </a:lnTo>
                <a:lnTo>
                  <a:pt x="112" y="106"/>
                </a:lnTo>
                <a:lnTo>
                  <a:pt x="113" y="106"/>
                </a:lnTo>
                <a:lnTo>
                  <a:pt x="114" y="106"/>
                </a:lnTo>
                <a:lnTo>
                  <a:pt x="115" y="106"/>
                </a:lnTo>
                <a:lnTo>
                  <a:pt x="116" y="106"/>
                </a:lnTo>
                <a:lnTo>
                  <a:pt x="117" y="106"/>
                </a:lnTo>
                <a:lnTo>
                  <a:pt x="117" y="107"/>
                </a:lnTo>
                <a:lnTo>
                  <a:pt x="118" y="106"/>
                </a:lnTo>
                <a:lnTo>
                  <a:pt x="119" y="106"/>
                </a:lnTo>
                <a:lnTo>
                  <a:pt x="120" y="106"/>
                </a:lnTo>
                <a:lnTo>
                  <a:pt x="121" y="106"/>
                </a:lnTo>
                <a:lnTo>
                  <a:pt x="122" y="106"/>
                </a:lnTo>
                <a:lnTo>
                  <a:pt x="123" y="106"/>
                </a:lnTo>
                <a:lnTo>
                  <a:pt x="124" y="106"/>
                </a:lnTo>
                <a:lnTo>
                  <a:pt x="125" y="106"/>
                </a:lnTo>
                <a:lnTo>
                  <a:pt x="126" y="106"/>
                </a:lnTo>
                <a:lnTo>
                  <a:pt x="127" y="106"/>
                </a:lnTo>
                <a:lnTo>
                  <a:pt x="128" y="106"/>
                </a:lnTo>
                <a:lnTo>
                  <a:pt x="129" y="106"/>
                </a:lnTo>
                <a:lnTo>
                  <a:pt x="129" y="107"/>
                </a:lnTo>
                <a:lnTo>
                  <a:pt x="130" y="106"/>
                </a:lnTo>
                <a:lnTo>
                  <a:pt x="131" y="106"/>
                </a:lnTo>
                <a:lnTo>
                  <a:pt x="132" y="106"/>
                </a:lnTo>
                <a:lnTo>
                  <a:pt x="133" y="106"/>
                </a:lnTo>
                <a:lnTo>
                  <a:pt x="134" y="106"/>
                </a:lnTo>
                <a:lnTo>
                  <a:pt x="135" y="106"/>
                </a:lnTo>
                <a:lnTo>
                  <a:pt x="136" y="106"/>
                </a:lnTo>
                <a:lnTo>
                  <a:pt x="137" y="106"/>
                </a:lnTo>
                <a:lnTo>
                  <a:pt x="137" y="0"/>
                </a:lnTo>
                <a:lnTo>
                  <a:pt x="137" y="56"/>
                </a:lnTo>
                <a:lnTo>
                  <a:pt x="138" y="56"/>
                </a:lnTo>
                <a:lnTo>
                  <a:pt x="138" y="63"/>
                </a:lnTo>
                <a:lnTo>
                  <a:pt x="138" y="92"/>
                </a:lnTo>
                <a:lnTo>
                  <a:pt x="139" y="92"/>
                </a:lnTo>
                <a:lnTo>
                  <a:pt x="139" y="105"/>
                </a:lnTo>
                <a:lnTo>
                  <a:pt x="140" y="105"/>
                </a:lnTo>
                <a:lnTo>
                  <a:pt x="140" y="106"/>
                </a:lnTo>
                <a:lnTo>
                  <a:pt x="141" y="106"/>
                </a:lnTo>
                <a:lnTo>
                  <a:pt x="142" y="106"/>
                </a:lnTo>
                <a:lnTo>
                  <a:pt x="143" y="106"/>
                </a:lnTo>
                <a:lnTo>
                  <a:pt x="144" y="106"/>
                </a:lnTo>
                <a:lnTo>
                  <a:pt x="145" y="106"/>
                </a:lnTo>
                <a:lnTo>
                  <a:pt x="146" y="106"/>
                </a:lnTo>
                <a:lnTo>
                  <a:pt x="146" y="107"/>
                </a:lnTo>
                <a:lnTo>
                  <a:pt x="147" y="106"/>
                </a:lnTo>
                <a:lnTo>
                  <a:pt x="148" y="106"/>
                </a:lnTo>
                <a:lnTo>
                  <a:pt x="149" y="106"/>
                </a:lnTo>
                <a:lnTo>
                  <a:pt x="149" y="105"/>
                </a:lnTo>
                <a:lnTo>
                  <a:pt x="149" y="106"/>
                </a:lnTo>
                <a:lnTo>
                  <a:pt x="150" y="106"/>
                </a:lnTo>
                <a:lnTo>
                  <a:pt x="151" y="106"/>
                </a:lnTo>
                <a:lnTo>
                  <a:pt x="152" y="106"/>
                </a:lnTo>
                <a:lnTo>
                  <a:pt x="153" y="106"/>
                </a:lnTo>
                <a:lnTo>
                  <a:pt x="154" y="106"/>
                </a:lnTo>
                <a:lnTo>
                  <a:pt x="155" y="106"/>
                </a:lnTo>
                <a:lnTo>
                  <a:pt x="156" y="106"/>
                </a:lnTo>
                <a:lnTo>
                  <a:pt x="157" y="106"/>
                </a:lnTo>
                <a:lnTo>
                  <a:pt x="158" y="106"/>
                </a:lnTo>
                <a:lnTo>
                  <a:pt x="159" y="106"/>
                </a:lnTo>
                <a:lnTo>
                  <a:pt x="160" y="106"/>
                </a:lnTo>
                <a:lnTo>
                  <a:pt x="160" y="107"/>
                </a:lnTo>
                <a:lnTo>
                  <a:pt x="160" y="106"/>
                </a:lnTo>
                <a:lnTo>
                  <a:pt x="161" y="106"/>
                </a:lnTo>
                <a:lnTo>
                  <a:pt x="161" y="107"/>
                </a:lnTo>
                <a:lnTo>
                  <a:pt x="162" y="106"/>
                </a:lnTo>
                <a:lnTo>
                  <a:pt x="163" y="106"/>
                </a:lnTo>
                <a:lnTo>
                  <a:pt x="164" y="106"/>
                </a:lnTo>
                <a:lnTo>
                  <a:pt x="164" y="107"/>
                </a:lnTo>
                <a:lnTo>
                  <a:pt x="164" y="106"/>
                </a:lnTo>
                <a:lnTo>
                  <a:pt x="165" y="106"/>
                </a:lnTo>
                <a:lnTo>
                  <a:pt x="165" y="107"/>
                </a:lnTo>
                <a:lnTo>
                  <a:pt x="165" y="106"/>
                </a:lnTo>
                <a:lnTo>
                  <a:pt x="166" y="106"/>
                </a:lnTo>
                <a:lnTo>
                  <a:pt x="166" y="107"/>
                </a:lnTo>
                <a:lnTo>
                  <a:pt x="167" y="106"/>
                </a:lnTo>
                <a:lnTo>
                  <a:pt x="168" y="106"/>
                </a:lnTo>
                <a:lnTo>
                  <a:pt x="168" y="107"/>
                </a:lnTo>
                <a:lnTo>
                  <a:pt x="168" y="106"/>
                </a:lnTo>
                <a:lnTo>
                  <a:pt x="169" y="106"/>
                </a:lnTo>
                <a:lnTo>
                  <a:pt x="169" y="107"/>
                </a:lnTo>
                <a:lnTo>
                  <a:pt x="170" y="106"/>
                </a:lnTo>
                <a:lnTo>
                  <a:pt x="171" y="106"/>
                </a:lnTo>
                <a:lnTo>
                  <a:pt x="172" y="106"/>
                </a:lnTo>
                <a:lnTo>
                  <a:pt x="173" y="106"/>
                </a:lnTo>
                <a:lnTo>
                  <a:pt x="174" y="106"/>
                </a:lnTo>
                <a:lnTo>
                  <a:pt x="174" y="107"/>
                </a:lnTo>
                <a:lnTo>
                  <a:pt x="175" y="106"/>
                </a:lnTo>
                <a:lnTo>
                  <a:pt x="176" y="106"/>
                </a:lnTo>
                <a:lnTo>
                  <a:pt x="177" y="106"/>
                </a:lnTo>
                <a:lnTo>
                  <a:pt x="178" y="106"/>
                </a:lnTo>
                <a:lnTo>
                  <a:pt x="178" y="107"/>
                </a:lnTo>
                <a:lnTo>
                  <a:pt x="179" y="106"/>
                </a:lnTo>
                <a:lnTo>
                  <a:pt x="180" y="106"/>
                </a:lnTo>
                <a:lnTo>
                  <a:pt x="181" y="106"/>
                </a:lnTo>
                <a:lnTo>
                  <a:pt x="182" y="106"/>
                </a:lnTo>
                <a:lnTo>
                  <a:pt x="182" y="107"/>
                </a:lnTo>
                <a:lnTo>
                  <a:pt x="182" y="106"/>
                </a:lnTo>
                <a:lnTo>
                  <a:pt x="183" y="106"/>
                </a:lnTo>
                <a:lnTo>
                  <a:pt x="183" y="107"/>
                </a:lnTo>
                <a:lnTo>
                  <a:pt x="184" y="106"/>
                </a:lnTo>
                <a:lnTo>
                  <a:pt x="185" y="106"/>
                </a:lnTo>
                <a:lnTo>
                  <a:pt x="186" y="106"/>
                </a:lnTo>
                <a:lnTo>
                  <a:pt x="187" y="106"/>
                </a:lnTo>
                <a:lnTo>
                  <a:pt x="188" y="106"/>
                </a:lnTo>
                <a:lnTo>
                  <a:pt x="188" y="107"/>
                </a:lnTo>
                <a:lnTo>
                  <a:pt x="189" y="106"/>
                </a:lnTo>
                <a:lnTo>
                  <a:pt x="190" y="106"/>
                </a:lnTo>
                <a:lnTo>
                  <a:pt x="191" y="106"/>
                </a:lnTo>
                <a:lnTo>
                  <a:pt x="192" y="106"/>
                </a:lnTo>
                <a:lnTo>
                  <a:pt x="192" y="107"/>
                </a:lnTo>
                <a:lnTo>
                  <a:pt x="193" y="106"/>
                </a:lnTo>
                <a:lnTo>
                  <a:pt x="193" y="105"/>
                </a:lnTo>
                <a:lnTo>
                  <a:pt x="193" y="106"/>
                </a:lnTo>
                <a:lnTo>
                  <a:pt x="194" y="106"/>
                </a:lnTo>
                <a:lnTo>
                  <a:pt x="195" y="106"/>
                </a:lnTo>
                <a:lnTo>
                  <a:pt x="196" y="106"/>
                </a:lnTo>
                <a:lnTo>
                  <a:pt x="196" y="107"/>
                </a:lnTo>
                <a:lnTo>
                  <a:pt x="197" y="106"/>
                </a:lnTo>
                <a:lnTo>
                  <a:pt x="198" y="106"/>
                </a:lnTo>
                <a:lnTo>
                  <a:pt x="199" y="106"/>
                </a:lnTo>
                <a:lnTo>
                  <a:pt x="200" y="106"/>
                </a:lnTo>
                <a:lnTo>
                  <a:pt x="200" y="107"/>
                </a:lnTo>
                <a:lnTo>
                  <a:pt x="201" y="106"/>
                </a:lnTo>
                <a:lnTo>
                  <a:pt x="202" y="106"/>
                </a:lnTo>
                <a:lnTo>
                  <a:pt x="202" y="107"/>
                </a:lnTo>
                <a:lnTo>
                  <a:pt x="203" y="106"/>
                </a:lnTo>
                <a:lnTo>
                  <a:pt x="204" y="106"/>
                </a:lnTo>
                <a:lnTo>
                  <a:pt x="204" y="107"/>
                </a:lnTo>
                <a:lnTo>
                  <a:pt x="205" y="106"/>
                </a:lnTo>
                <a:lnTo>
                  <a:pt x="206" y="106"/>
                </a:lnTo>
                <a:lnTo>
                  <a:pt x="206" y="107"/>
                </a:lnTo>
                <a:lnTo>
                  <a:pt x="207" y="106"/>
                </a:lnTo>
                <a:lnTo>
                  <a:pt x="208" y="106"/>
                </a:lnTo>
                <a:lnTo>
                  <a:pt x="208" y="107"/>
                </a:lnTo>
                <a:lnTo>
                  <a:pt x="208" y="106"/>
                </a:lnTo>
                <a:lnTo>
                  <a:pt x="209" y="106"/>
                </a:lnTo>
                <a:lnTo>
                  <a:pt x="209" y="107"/>
                </a:lnTo>
                <a:lnTo>
                  <a:pt x="210" y="106"/>
                </a:lnTo>
                <a:lnTo>
                  <a:pt x="210" y="105"/>
                </a:lnTo>
                <a:lnTo>
                  <a:pt x="210" y="106"/>
                </a:lnTo>
                <a:lnTo>
                  <a:pt x="211" y="106"/>
                </a:lnTo>
                <a:lnTo>
                  <a:pt x="212" y="106"/>
                </a:lnTo>
                <a:lnTo>
                  <a:pt x="212" y="107"/>
                </a:lnTo>
                <a:lnTo>
                  <a:pt x="213" y="106"/>
                </a:lnTo>
                <a:lnTo>
                  <a:pt x="214" y="106"/>
                </a:lnTo>
                <a:lnTo>
                  <a:pt x="215" y="106"/>
                </a:lnTo>
                <a:lnTo>
                  <a:pt x="215" y="107"/>
                </a:lnTo>
                <a:lnTo>
                  <a:pt x="216" y="106"/>
                </a:lnTo>
                <a:lnTo>
                  <a:pt x="217" y="106"/>
                </a:lnTo>
                <a:lnTo>
                  <a:pt x="217" y="107"/>
                </a:lnTo>
                <a:lnTo>
                  <a:pt x="218" y="106"/>
                </a:lnTo>
                <a:lnTo>
                  <a:pt x="219" y="106"/>
                </a:lnTo>
                <a:lnTo>
                  <a:pt x="220" y="106"/>
                </a:lnTo>
                <a:lnTo>
                  <a:pt x="221" y="106"/>
                </a:lnTo>
                <a:lnTo>
                  <a:pt x="222" y="106"/>
                </a:lnTo>
                <a:lnTo>
                  <a:pt x="222" y="107"/>
                </a:lnTo>
                <a:lnTo>
                  <a:pt x="222" y="106"/>
                </a:lnTo>
                <a:lnTo>
                  <a:pt x="223" y="106"/>
                </a:lnTo>
                <a:lnTo>
                  <a:pt x="223" y="107"/>
                </a:lnTo>
                <a:lnTo>
                  <a:pt x="224" y="106"/>
                </a:lnTo>
                <a:lnTo>
                  <a:pt x="225" y="106"/>
                </a:lnTo>
                <a:lnTo>
                  <a:pt x="226" y="106"/>
                </a:lnTo>
                <a:lnTo>
                  <a:pt x="227" y="106"/>
                </a:lnTo>
                <a:lnTo>
                  <a:pt x="227" y="107"/>
                </a:lnTo>
                <a:lnTo>
                  <a:pt x="227" y="106"/>
                </a:lnTo>
                <a:lnTo>
                  <a:pt x="228" y="106"/>
                </a:lnTo>
                <a:lnTo>
                  <a:pt x="228" y="107"/>
                </a:lnTo>
                <a:lnTo>
                  <a:pt x="229" y="106"/>
                </a:lnTo>
                <a:lnTo>
                  <a:pt x="230" y="106"/>
                </a:lnTo>
                <a:lnTo>
                  <a:pt x="230" y="107"/>
                </a:lnTo>
                <a:lnTo>
                  <a:pt x="231" y="106"/>
                </a:lnTo>
                <a:lnTo>
                  <a:pt x="232" y="106"/>
                </a:lnTo>
                <a:lnTo>
                  <a:pt x="232" y="107"/>
                </a:lnTo>
                <a:lnTo>
                  <a:pt x="232" y="106"/>
                </a:lnTo>
                <a:lnTo>
                  <a:pt x="233" y="106"/>
                </a:lnTo>
                <a:lnTo>
                  <a:pt x="233" y="107"/>
                </a:lnTo>
                <a:lnTo>
                  <a:pt x="233" y="106"/>
                </a:lnTo>
                <a:lnTo>
                  <a:pt x="234" y="106"/>
                </a:lnTo>
                <a:lnTo>
                  <a:pt x="234" y="107"/>
                </a:lnTo>
                <a:lnTo>
                  <a:pt x="234" y="106"/>
                </a:lnTo>
                <a:lnTo>
                  <a:pt x="235" y="106"/>
                </a:lnTo>
                <a:lnTo>
                  <a:pt x="235" y="107"/>
                </a:lnTo>
                <a:lnTo>
                  <a:pt x="235" y="106"/>
                </a:lnTo>
                <a:lnTo>
                  <a:pt x="236" y="106"/>
                </a:lnTo>
                <a:lnTo>
                  <a:pt x="236" y="107"/>
                </a:lnTo>
                <a:lnTo>
                  <a:pt x="237" y="106"/>
                </a:lnTo>
                <a:lnTo>
                  <a:pt x="238" y="106"/>
                </a:lnTo>
                <a:lnTo>
                  <a:pt x="238" y="107"/>
                </a:lnTo>
                <a:lnTo>
                  <a:pt x="238" y="106"/>
                </a:lnTo>
                <a:lnTo>
                  <a:pt x="239" y="106"/>
                </a:lnTo>
                <a:lnTo>
                  <a:pt x="239" y="107"/>
                </a:lnTo>
                <a:lnTo>
                  <a:pt x="240" y="106"/>
                </a:lnTo>
                <a:lnTo>
                  <a:pt x="241" y="106"/>
                </a:lnTo>
                <a:lnTo>
                  <a:pt x="242" y="106"/>
                </a:lnTo>
                <a:lnTo>
                  <a:pt x="242" y="107"/>
                </a:lnTo>
                <a:lnTo>
                  <a:pt x="243" y="106"/>
                </a:lnTo>
                <a:lnTo>
                  <a:pt x="244" y="106"/>
                </a:lnTo>
                <a:lnTo>
                  <a:pt x="244" y="107"/>
                </a:lnTo>
                <a:lnTo>
                  <a:pt x="244" y="106"/>
                </a:lnTo>
                <a:lnTo>
                  <a:pt x="245" y="106"/>
                </a:lnTo>
                <a:lnTo>
                  <a:pt x="245" y="107"/>
                </a:lnTo>
                <a:lnTo>
                  <a:pt x="245" y="106"/>
                </a:lnTo>
                <a:lnTo>
                  <a:pt x="246" y="106"/>
                </a:lnTo>
                <a:lnTo>
                  <a:pt x="246" y="107"/>
                </a:lnTo>
                <a:lnTo>
                  <a:pt x="247" y="106"/>
                </a:lnTo>
                <a:lnTo>
                  <a:pt x="248" y="106"/>
                </a:lnTo>
                <a:lnTo>
                  <a:pt x="248" y="107"/>
                </a:lnTo>
                <a:lnTo>
                  <a:pt x="249" y="106"/>
                </a:lnTo>
                <a:lnTo>
                  <a:pt x="250" y="106"/>
                </a:lnTo>
                <a:lnTo>
                  <a:pt x="250" y="107"/>
                </a:lnTo>
                <a:lnTo>
                  <a:pt x="251" y="106"/>
                </a:lnTo>
                <a:lnTo>
                  <a:pt x="252" y="106"/>
                </a:lnTo>
                <a:lnTo>
                  <a:pt x="252" y="107"/>
                </a:lnTo>
                <a:lnTo>
                  <a:pt x="252" y="106"/>
                </a:lnTo>
                <a:lnTo>
                  <a:pt x="253" y="106"/>
                </a:lnTo>
                <a:lnTo>
                  <a:pt x="253" y="107"/>
                </a:lnTo>
                <a:lnTo>
                  <a:pt x="253" y="106"/>
                </a:lnTo>
                <a:lnTo>
                  <a:pt x="254" y="106"/>
                </a:lnTo>
                <a:lnTo>
                  <a:pt x="254" y="107"/>
                </a:lnTo>
                <a:lnTo>
                  <a:pt x="254" y="106"/>
                </a:lnTo>
                <a:lnTo>
                  <a:pt x="255" y="106"/>
                </a:lnTo>
                <a:lnTo>
                  <a:pt x="255" y="107"/>
                </a:lnTo>
                <a:lnTo>
                  <a:pt x="255" y="106"/>
                </a:lnTo>
                <a:lnTo>
                  <a:pt x="256" y="106"/>
                </a:lnTo>
                <a:lnTo>
                  <a:pt x="256" y="107"/>
                </a:lnTo>
                <a:lnTo>
                  <a:pt x="256" y="106"/>
                </a:lnTo>
                <a:lnTo>
                  <a:pt x="257" y="106"/>
                </a:lnTo>
                <a:lnTo>
                  <a:pt x="257" y="107"/>
                </a:lnTo>
                <a:lnTo>
                  <a:pt x="257" y="106"/>
                </a:lnTo>
                <a:lnTo>
                  <a:pt x="258" y="106"/>
                </a:lnTo>
                <a:lnTo>
                  <a:pt x="258" y="107"/>
                </a:lnTo>
                <a:lnTo>
                  <a:pt x="259" y="106"/>
                </a:lnTo>
                <a:lnTo>
                  <a:pt x="260" y="106"/>
                </a:lnTo>
                <a:lnTo>
                  <a:pt x="260" y="107"/>
                </a:lnTo>
                <a:lnTo>
                  <a:pt x="260" y="106"/>
                </a:lnTo>
                <a:lnTo>
                  <a:pt x="261" y="106"/>
                </a:lnTo>
                <a:lnTo>
                  <a:pt x="261" y="107"/>
                </a:lnTo>
                <a:lnTo>
                  <a:pt x="262" y="106"/>
                </a:lnTo>
                <a:lnTo>
                  <a:pt x="263" y="106"/>
                </a:lnTo>
                <a:lnTo>
                  <a:pt x="263" y="107"/>
                </a:lnTo>
                <a:lnTo>
                  <a:pt x="263" y="106"/>
                </a:lnTo>
                <a:lnTo>
                  <a:pt x="264" y="106"/>
                </a:lnTo>
                <a:lnTo>
                  <a:pt x="264" y="107"/>
                </a:lnTo>
                <a:lnTo>
                  <a:pt x="264" y="106"/>
                </a:lnTo>
                <a:lnTo>
                  <a:pt x="265" y="106"/>
                </a:lnTo>
                <a:lnTo>
                  <a:pt x="265" y="107"/>
                </a:lnTo>
                <a:lnTo>
                  <a:pt x="266" y="106"/>
                </a:lnTo>
                <a:lnTo>
                  <a:pt x="267" y="106"/>
                </a:lnTo>
                <a:lnTo>
                  <a:pt x="267" y="107"/>
                </a:lnTo>
                <a:lnTo>
                  <a:pt x="267" y="106"/>
                </a:lnTo>
                <a:lnTo>
                  <a:pt x="268" y="106"/>
                </a:lnTo>
                <a:lnTo>
                  <a:pt x="268" y="107"/>
                </a:lnTo>
                <a:lnTo>
                  <a:pt x="268" y="106"/>
                </a:lnTo>
                <a:lnTo>
                  <a:pt x="269" y="106"/>
                </a:lnTo>
                <a:lnTo>
                  <a:pt x="269" y="107"/>
                </a:lnTo>
                <a:lnTo>
                  <a:pt x="269" y="106"/>
                </a:lnTo>
                <a:lnTo>
                  <a:pt x="270" y="106"/>
                </a:lnTo>
                <a:lnTo>
                  <a:pt x="270" y="107"/>
                </a:lnTo>
                <a:lnTo>
                  <a:pt x="270" y="106"/>
                </a:lnTo>
                <a:lnTo>
                  <a:pt x="271" y="106"/>
                </a:lnTo>
                <a:lnTo>
                  <a:pt x="271" y="107"/>
                </a:lnTo>
                <a:lnTo>
                  <a:pt x="271" y="106"/>
                </a:lnTo>
                <a:lnTo>
                  <a:pt x="272" y="106"/>
                </a:lnTo>
                <a:lnTo>
                  <a:pt x="272" y="107"/>
                </a:lnTo>
                <a:lnTo>
                  <a:pt x="273" y="106"/>
                </a:lnTo>
                <a:lnTo>
                  <a:pt x="274" y="106"/>
                </a:lnTo>
                <a:lnTo>
                  <a:pt x="274" y="107"/>
                </a:lnTo>
                <a:lnTo>
                  <a:pt x="274" y="106"/>
                </a:lnTo>
                <a:lnTo>
                  <a:pt x="275" y="106"/>
                </a:lnTo>
                <a:lnTo>
                  <a:pt x="275" y="107"/>
                </a:lnTo>
                <a:lnTo>
                  <a:pt x="276" y="106"/>
                </a:lnTo>
                <a:lnTo>
                  <a:pt x="276" y="107"/>
                </a:lnTo>
                <a:lnTo>
                  <a:pt x="277" y="107"/>
                </a:lnTo>
                <a:lnTo>
                  <a:pt x="278" y="107"/>
                </a:lnTo>
                <a:lnTo>
                  <a:pt x="278" y="106"/>
                </a:lnTo>
                <a:lnTo>
                  <a:pt x="279" y="106"/>
                </a:lnTo>
                <a:lnTo>
                  <a:pt x="279" y="107"/>
                </a:lnTo>
                <a:lnTo>
                  <a:pt x="280" y="106"/>
                </a:lnTo>
                <a:lnTo>
                  <a:pt x="281" y="106"/>
                </a:lnTo>
                <a:lnTo>
                  <a:pt x="281" y="107"/>
                </a:lnTo>
                <a:lnTo>
                  <a:pt x="281" y="106"/>
                </a:lnTo>
                <a:lnTo>
                  <a:pt x="282" y="106"/>
                </a:lnTo>
                <a:lnTo>
                  <a:pt x="282" y="107"/>
                </a:lnTo>
                <a:lnTo>
                  <a:pt x="282" y="106"/>
                </a:lnTo>
                <a:lnTo>
                  <a:pt x="283" y="106"/>
                </a:lnTo>
                <a:lnTo>
                  <a:pt x="283" y="107"/>
                </a:lnTo>
                <a:lnTo>
                  <a:pt x="284" y="106"/>
                </a:lnTo>
                <a:lnTo>
                  <a:pt x="285" y="106"/>
                </a:lnTo>
                <a:lnTo>
                  <a:pt x="285" y="107"/>
                </a:lnTo>
                <a:lnTo>
                  <a:pt x="285" y="106"/>
                </a:lnTo>
                <a:lnTo>
                  <a:pt x="286" y="106"/>
                </a:lnTo>
                <a:lnTo>
                  <a:pt x="286" y="107"/>
                </a:lnTo>
                <a:lnTo>
                  <a:pt x="287" y="107"/>
                </a:lnTo>
                <a:lnTo>
                  <a:pt x="288" y="107"/>
                </a:lnTo>
                <a:lnTo>
                  <a:pt x="288" y="106"/>
                </a:lnTo>
                <a:lnTo>
                  <a:pt x="289" y="106"/>
                </a:lnTo>
                <a:lnTo>
                  <a:pt x="289" y="107"/>
                </a:lnTo>
                <a:lnTo>
                  <a:pt x="289" y="106"/>
                </a:lnTo>
                <a:lnTo>
                  <a:pt x="290" y="106"/>
                </a:lnTo>
                <a:lnTo>
                  <a:pt x="290" y="107"/>
                </a:lnTo>
                <a:lnTo>
                  <a:pt x="291" y="106"/>
                </a:lnTo>
                <a:lnTo>
                  <a:pt x="292" y="106"/>
                </a:lnTo>
                <a:lnTo>
                  <a:pt x="292" y="107"/>
                </a:lnTo>
                <a:lnTo>
                  <a:pt x="293" y="106"/>
                </a:lnTo>
                <a:lnTo>
                  <a:pt x="294" y="106"/>
                </a:lnTo>
                <a:lnTo>
                  <a:pt x="294" y="107"/>
                </a:lnTo>
                <a:lnTo>
                  <a:pt x="295" y="106"/>
                </a:lnTo>
                <a:lnTo>
                  <a:pt x="296" y="106"/>
                </a:lnTo>
                <a:lnTo>
                  <a:pt x="296" y="107"/>
                </a:lnTo>
                <a:lnTo>
                  <a:pt x="297" y="107"/>
                </a:lnTo>
                <a:lnTo>
                  <a:pt x="298" y="107"/>
                </a:lnTo>
                <a:lnTo>
                  <a:pt x="298" y="106"/>
                </a:lnTo>
                <a:lnTo>
                  <a:pt x="299" y="106"/>
                </a:lnTo>
                <a:lnTo>
                  <a:pt x="300" y="106"/>
                </a:lnTo>
                <a:lnTo>
                  <a:pt x="300" y="107"/>
                </a:lnTo>
                <a:lnTo>
                  <a:pt x="300" y="106"/>
                </a:lnTo>
                <a:lnTo>
                  <a:pt x="301" y="106"/>
                </a:lnTo>
                <a:lnTo>
                  <a:pt x="301" y="107"/>
                </a:lnTo>
                <a:lnTo>
                  <a:pt x="301" y="106"/>
                </a:lnTo>
                <a:lnTo>
                  <a:pt x="302" y="106"/>
                </a:lnTo>
                <a:lnTo>
                  <a:pt x="302" y="107"/>
                </a:lnTo>
                <a:lnTo>
                  <a:pt x="303" y="106"/>
                </a:lnTo>
                <a:lnTo>
                  <a:pt x="304" y="106"/>
                </a:lnTo>
                <a:lnTo>
                  <a:pt x="304" y="107"/>
                </a:lnTo>
                <a:lnTo>
                  <a:pt x="304" y="106"/>
                </a:lnTo>
                <a:lnTo>
                  <a:pt x="305" y="106"/>
                </a:lnTo>
                <a:lnTo>
                  <a:pt x="305" y="107"/>
                </a:lnTo>
                <a:lnTo>
                  <a:pt x="305" y="106"/>
                </a:lnTo>
                <a:lnTo>
                  <a:pt x="306" y="106"/>
                </a:lnTo>
                <a:lnTo>
                  <a:pt x="306" y="107"/>
                </a:lnTo>
                <a:lnTo>
                  <a:pt x="306" y="106"/>
                </a:lnTo>
                <a:lnTo>
                  <a:pt x="307" y="106"/>
                </a:lnTo>
                <a:lnTo>
                  <a:pt x="307" y="107"/>
                </a:lnTo>
                <a:lnTo>
                  <a:pt x="307" y="106"/>
                </a:lnTo>
                <a:lnTo>
                  <a:pt x="308" y="106"/>
                </a:lnTo>
                <a:lnTo>
                  <a:pt x="308" y="107"/>
                </a:lnTo>
                <a:lnTo>
                  <a:pt x="308" y="106"/>
                </a:lnTo>
                <a:lnTo>
                  <a:pt x="309" y="106"/>
                </a:lnTo>
                <a:lnTo>
                  <a:pt x="309" y="107"/>
                </a:lnTo>
                <a:lnTo>
                  <a:pt x="309" y="106"/>
                </a:lnTo>
                <a:lnTo>
                  <a:pt x="310" y="106"/>
                </a:lnTo>
                <a:lnTo>
                  <a:pt x="310" y="107"/>
                </a:lnTo>
                <a:lnTo>
                  <a:pt x="310" y="106"/>
                </a:lnTo>
                <a:lnTo>
                  <a:pt x="311" y="106"/>
                </a:lnTo>
                <a:lnTo>
                  <a:pt x="311" y="107"/>
                </a:lnTo>
                <a:lnTo>
                  <a:pt x="311" y="106"/>
                </a:lnTo>
                <a:lnTo>
                  <a:pt x="312" y="106"/>
                </a:lnTo>
                <a:lnTo>
                  <a:pt x="312" y="107"/>
                </a:lnTo>
                <a:lnTo>
                  <a:pt x="313" y="107"/>
                </a:lnTo>
                <a:lnTo>
                  <a:pt x="314" y="107"/>
                </a:lnTo>
                <a:lnTo>
                  <a:pt x="314" y="106"/>
                </a:lnTo>
                <a:lnTo>
                  <a:pt x="315" y="106"/>
                </a:lnTo>
                <a:lnTo>
                  <a:pt x="315" y="107"/>
                </a:lnTo>
                <a:lnTo>
                  <a:pt x="315" y="106"/>
                </a:lnTo>
                <a:lnTo>
                  <a:pt x="316" y="106"/>
                </a:lnTo>
                <a:lnTo>
                  <a:pt x="316" y="107"/>
                </a:lnTo>
                <a:lnTo>
                  <a:pt x="316" y="106"/>
                </a:lnTo>
                <a:lnTo>
                  <a:pt x="317" y="106"/>
                </a:lnTo>
                <a:lnTo>
                  <a:pt x="317" y="107"/>
                </a:lnTo>
                <a:lnTo>
                  <a:pt x="318" y="106"/>
                </a:lnTo>
                <a:lnTo>
                  <a:pt x="319" y="106"/>
                </a:lnTo>
                <a:lnTo>
                  <a:pt x="319" y="107"/>
                </a:lnTo>
                <a:lnTo>
                  <a:pt x="319" y="106"/>
                </a:lnTo>
                <a:lnTo>
                  <a:pt x="320" y="106"/>
                </a:lnTo>
                <a:lnTo>
                  <a:pt x="320" y="107"/>
                </a:lnTo>
                <a:lnTo>
                  <a:pt x="321" y="106"/>
                </a:lnTo>
                <a:lnTo>
                  <a:pt x="322" y="106"/>
                </a:lnTo>
                <a:lnTo>
                  <a:pt x="322" y="107"/>
                </a:lnTo>
                <a:lnTo>
                  <a:pt x="322" y="106"/>
                </a:lnTo>
                <a:lnTo>
                  <a:pt x="323" y="106"/>
                </a:lnTo>
                <a:lnTo>
                  <a:pt x="323" y="107"/>
                </a:lnTo>
                <a:lnTo>
                  <a:pt x="324" y="106"/>
                </a:lnTo>
                <a:lnTo>
                  <a:pt x="324" y="107"/>
                </a:lnTo>
                <a:lnTo>
                  <a:pt x="325" y="107"/>
                </a:lnTo>
                <a:lnTo>
                  <a:pt x="326" y="107"/>
                </a:lnTo>
                <a:lnTo>
                  <a:pt x="326" y="106"/>
                </a:lnTo>
                <a:lnTo>
                  <a:pt x="326" y="107"/>
                </a:lnTo>
                <a:lnTo>
                  <a:pt x="327" y="107"/>
                </a:lnTo>
                <a:lnTo>
                  <a:pt x="328" y="107"/>
                </a:lnTo>
                <a:lnTo>
                  <a:pt x="328" y="106"/>
                </a:lnTo>
                <a:lnTo>
                  <a:pt x="329" y="106"/>
                </a:lnTo>
                <a:lnTo>
                  <a:pt x="329" y="107"/>
                </a:lnTo>
                <a:lnTo>
                  <a:pt x="329" y="106"/>
                </a:lnTo>
                <a:lnTo>
                  <a:pt x="330" y="106"/>
                </a:lnTo>
                <a:lnTo>
                  <a:pt x="330" y="107"/>
                </a:lnTo>
                <a:lnTo>
                  <a:pt x="331" y="107"/>
                </a:lnTo>
                <a:lnTo>
                  <a:pt x="332" y="107"/>
                </a:lnTo>
                <a:lnTo>
                  <a:pt x="332" y="106"/>
                </a:lnTo>
                <a:lnTo>
                  <a:pt x="333" y="106"/>
                </a:lnTo>
                <a:lnTo>
                  <a:pt x="333" y="107"/>
                </a:lnTo>
                <a:lnTo>
                  <a:pt x="333" y="106"/>
                </a:lnTo>
                <a:lnTo>
                  <a:pt x="334" y="106"/>
                </a:lnTo>
                <a:lnTo>
                  <a:pt x="334" y="107"/>
                </a:lnTo>
                <a:lnTo>
                  <a:pt x="335" y="107"/>
                </a:lnTo>
                <a:lnTo>
                  <a:pt x="336" y="107"/>
                </a:lnTo>
                <a:lnTo>
                  <a:pt x="336" y="106"/>
                </a:lnTo>
                <a:lnTo>
                  <a:pt x="337" y="106"/>
                </a:lnTo>
                <a:lnTo>
                  <a:pt x="337" y="107"/>
                </a:lnTo>
                <a:lnTo>
                  <a:pt x="338" y="106"/>
                </a:lnTo>
                <a:lnTo>
                  <a:pt x="339" y="106"/>
                </a:lnTo>
                <a:lnTo>
                  <a:pt x="339" y="107"/>
                </a:lnTo>
                <a:lnTo>
                  <a:pt x="339" y="106"/>
                </a:lnTo>
                <a:lnTo>
                  <a:pt x="340" y="106"/>
                </a:lnTo>
                <a:lnTo>
                  <a:pt x="340" y="107"/>
                </a:lnTo>
                <a:lnTo>
                  <a:pt x="341" y="106"/>
                </a:lnTo>
                <a:lnTo>
                  <a:pt x="342" y="106"/>
                </a:lnTo>
                <a:lnTo>
                  <a:pt x="342" y="107"/>
                </a:lnTo>
                <a:lnTo>
                  <a:pt x="342" y="106"/>
                </a:lnTo>
                <a:lnTo>
                  <a:pt x="343" y="106"/>
                </a:lnTo>
                <a:lnTo>
                  <a:pt x="343" y="107"/>
                </a:lnTo>
                <a:lnTo>
                  <a:pt x="344" y="106"/>
                </a:lnTo>
                <a:lnTo>
                  <a:pt x="344" y="107"/>
                </a:lnTo>
                <a:lnTo>
                  <a:pt x="345" y="107"/>
                </a:lnTo>
                <a:lnTo>
                  <a:pt x="346" y="107"/>
                </a:lnTo>
                <a:lnTo>
                  <a:pt x="346" y="106"/>
                </a:lnTo>
                <a:lnTo>
                  <a:pt x="347" y="106"/>
                </a:lnTo>
                <a:lnTo>
                  <a:pt x="347" y="107"/>
                </a:lnTo>
                <a:lnTo>
                  <a:pt x="348" y="107"/>
                </a:lnTo>
                <a:lnTo>
                  <a:pt x="349" y="107"/>
                </a:lnTo>
                <a:lnTo>
                  <a:pt x="349" y="106"/>
                </a:lnTo>
                <a:lnTo>
                  <a:pt x="350" y="106"/>
                </a:lnTo>
                <a:lnTo>
                  <a:pt x="350" y="107"/>
                </a:lnTo>
                <a:lnTo>
                  <a:pt x="350" y="106"/>
                </a:lnTo>
                <a:lnTo>
                  <a:pt x="351" y="106"/>
                </a:lnTo>
                <a:lnTo>
                  <a:pt x="351" y="107"/>
                </a:lnTo>
                <a:lnTo>
                  <a:pt x="352" y="107"/>
                </a:lnTo>
                <a:lnTo>
                  <a:pt x="353" y="107"/>
                </a:lnTo>
                <a:lnTo>
                  <a:pt x="354" y="107"/>
                </a:lnTo>
                <a:lnTo>
                  <a:pt x="354" y="106"/>
                </a:lnTo>
                <a:lnTo>
                  <a:pt x="355" y="106"/>
                </a:lnTo>
                <a:lnTo>
                  <a:pt x="355" y="107"/>
                </a:lnTo>
                <a:lnTo>
                  <a:pt x="355" y="106"/>
                </a:lnTo>
                <a:lnTo>
                  <a:pt x="356" y="106"/>
                </a:lnTo>
                <a:lnTo>
                  <a:pt x="356" y="107"/>
                </a:lnTo>
                <a:lnTo>
                  <a:pt x="356" y="106"/>
                </a:lnTo>
                <a:lnTo>
                  <a:pt x="357" y="106"/>
                </a:lnTo>
                <a:lnTo>
                  <a:pt x="357" y="107"/>
                </a:lnTo>
                <a:lnTo>
                  <a:pt x="357" y="106"/>
                </a:lnTo>
                <a:lnTo>
                  <a:pt x="358" y="106"/>
                </a:lnTo>
                <a:lnTo>
                  <a:pt x="358" y="107"/>
                </a:lnTo>
                <a:lnTo>
                  <a:pt x="358" y="106"/>
                </a:lnTo>
                <a:lnTo>
                  <a:pt x="359" y="106"/>
                </a:lnTo>
                <a:lnTo>
                  <a:pt x="359" y="107"/>
                </a:lnTo>
                <a:lnTo>
                  <a:pt x="360" y="107"/>
                </a:lnTo>
                <a:lnTo>
                  <a:pt x="361" y="107"/>
                </a:lnTo>
                <a:lnTo>
                  <a:pt x="362" y="107"/>
                </a:lnTo>
                <a:lnTo>
                  <a:pt x="362" y="106"/>
                </a:lnTo>
                <a:lnTo>
                  <a:pt x="363" y="106"/>
                </a:lnTo>
                <a:lnTo>
                  <a:pt x="364" y="106"/>
                </a:lnTo>
                <a:lnTo>
                  <a:pt x="364" y="107"/>
                </a:lnTo>
                <a:lnTo>
                  <a:pt x="365" y="106"/>
                </a:lnTo>
                <a:lnTo>
                  <a:pt x="366" y="106"/>
                </a:lnTo>
                <a:lnTo>
                  <a:pt x="366" y="107"/>
                </a:lnTo>
                <a:lnTo>
                  <a:pt x="366" y="106"/>
                </a:lnTo>
                <a:lnTo>
                  <a:pt x="367" y="106"/>
                </a:lnTo>
                <a:lnTo>
                  <a:pt x="367" y="107"/>
                </a:lnTo>
                <a:lnTo>
                  <a:pt x="367" y="106"/>
                </a:lnTo>
                <a:lnTo>
                  <a:pt x="368" y="106"/>
                </a:lnTo>
                <a:lnTo>
                  <a:pt x="368" y="107"/>
                </a:lnTo>
                <a:lnTo>
                  <a:pt x="368" y="106"/>
                </a:lnTo>
                <a:lnTo>
                  <a:pt x="369" y="106"/>
                </a:lnTo>
                <a:lnTo>
                  <a:pt x="369" y="107"/>
                </a:lnTo>
                <a:lnTo>
                  <a:pt x="370" y="106"/>
                </a:lnTo>
                <a:lnTo>
                  <a:pt x="371" y="106"/>
                </a:lnTo>
                <a:lnTo>
                  <a:pt x="371" y="107"/>
                </a:lnTo>
                <a:lnTo>
                  <a:pt x="371" y="106"/>
                </a:lnTo>
                <a:lnTo>
                  <a:pt x="372" y="106"/>
                </a:lnTo>
                <a:lnTo>
                  <a:pt x="372" y="107"/>
                </a:lnTo>
                <a:lnTo>
                  <a:pt x="372" y="106"/>
                </a:lnTo>
                <a:lnTo>
                  <a:pt x="373" y="106"/>
                </a:lnTo>
                <a:lnTo>
                  <a:pt x="373" y="107"/>
                </a:lnTo>
                <a:lnTo>
                  <a:pt x="373" y="106"/>
                </a:lnTo>
                <a:lnTo>
                  <a:pt x="374" y="106"/>
                </a:lnTo>
                <a:lnTo>
                  <a:pt x="374" y="107"/>
                </a:lnTo>
                <a:lnTo>
                  <a:pt x="374" y="106"/>
                </a:lnTo>
                <a:lnTo>
                  <a:pt x="375" y="106"/>
                </a:lnTo>
                <a:lnTo>
                  <a:pt x="375" y="107"/>
                </a:lnTo>
                <a:lnTo>
                  <a:pt x="375" y="106"/>
                </a:lnTo>
                <a:lnTo>
                  <a:pt x="376" y="106"/>
                </a:lnTo>
                <a:lnTo>
                  <a:pt x="376" y="107"/>
                </a:lnTo>
                <a:lnTo>
                  <a:pt x="376" y="106"/>
                </a:lnTo>
                <a:lnTo>
                  <a:pt x="377" y="106"/>
                </a:lnTo>
                <a:lnTo>
                  <a:pt x="377" y="107"/>
                </a:lnTo>
                <a:lnTo>
                  <a:pt x="377" y="106"/>
                </a:lnTo>
                <a:lnTo>
                  <a:pt x="378" y="106"/>
                </a:lnTo>
                <a:lnTo>
                  <a:pt x="378" y="107"/>
                </a:lnTo>
                <a:lnTo>
                  <a:pt x="379" y="107"/>
                </a:lnTo>
                <a:lnTo>
                  <a:pt x="380" y="107"/>
                </a:lnTo>
                <a:lnTo>
                  <a:pt x="380" y="97"/>
                </a:lnTo>
                <a:lnTo>
                  <a:pt x="380" y="101"/>
                </a:lnTo>
                <a:lnTo>
                  <a:pt x="381" y="101"/>
                </a:lnTo>
                <a:lnTo>
                  <a:pt x="381" y="106"/>
                </a:lnTo>
                <a:lnTo>
                  <a:pt x="381" y="104"/>
                </a:lnTo>
                <a:lnTo>
                  <a:pt x="382" y="104"/>
                </a:lnTo>
                <a:lnTo>
                  <a:pt x="382" y="107"/>
                </a:lnTo>
                <a:lnTo>
                  <a:pt x="382" y="106"/>
                </a:lnTo>
                <a:lnTo>
                  <a:pt x="383" y="106"/>
                </a:lnTo>
                <a:lnTo>
                  <a:pt x="384" y="106"/>
                </a:lnTo>
                <a:lnTo>
                  <a:pt x="384" y="107"/>
                </a:lnTo>
                <a:lnTo>
                  <a:pt x="384" y="106"/>
                </a:lnTo>
                <a:lnTo>
                  <a:pt x="385" y="106"/>
                </a:lnTo>
                <a:lnTo>
                  <a:pt x="385" y="107"/>
                </a:lnTo>
                <a:lnTo>
                  <a:pt x="386" y="107"/>
                </a:lnTo>
                <a:lnTo>
                  <a:pt x="387" y="107"/>
                </a:lnTo>
                <a:lnTo>
                  <a:pt x="387" y="106"/>
                </a:lnTo>
                <a:lnTo>
                  <a:pt x="388" y="106"/>
                </a:lnTo>
                <a:lnTo>
                  <a:pt x="388" y="107"/>
                </a:lnTo>
                <a:lnTo>
                  <a:pt x="388" y="106"/>
                </a:lnTo>
                <a:lnTo>
                  <a:pt x="389" y="106"/>
                </a:lnTo>
                <a:lnTo>
                  <a:pt x="389" y="107"/>
                </a:lnTo>
                <a:lnTo>
                  <a:pt x="389" y="106"/>
                </a:lnTo>
                <a:lnTo>
                  <a:pt x="390" y="106"/>
                </a:lnTo>
                <a:lnTo>
                  <a:pt x="390" y="107"/>
                </a:lnTo>
                <a:lnTo>
                  <a:pt x="390" y="106"/>
                </a:lnTo>
                <a:lnTo>
                  <a:pt x="391" y="106"/>
                </a:lnTo>
                <a:lnTo>
                  <a:pt x="391" y="107"/>
                </a:lnTo>
                <a:lnTo>
                  <a:pt x="391" y="106"/>
                </a:lnTo>
                <a:lnTo>
                  <a:pt x="392" y="106"/>
                </a:lnTo>
                <a:lnTo>
                  <a:pt x="392" y="107"/>
                </a:lnTo>
                <a:lnTo>
                  <a:pt x="392" y="106"/>
                </a:lnTo>
                <a:lnTo>
                  <a:pt x="393" y="106"/>
                </a:lnTo>
                <a:lnTo>
                  <a:pt x="393" y="107"/>
                </a:lnTo>
                <a:lnTo>
                  <a:pt x="393" y="106"/>
                </a:lnTo>
                <a:lnTo>
                  <a:pt x="394" y="106"/>
                </a:lnTo>
                <a:lnTo>
                  <a:pt x="394" y="107"/>
                </a:lnTo>
                <a:lnTo>
                  <a:pt x="394" y="106"/>
                </a:lnTo>
                <a:lnTo>
                  <a:pt x="395" y="106"/>
                </a:lnTo>
                <a:lnTo>
                  <a:pt x="395" y="107"/>
                </a:lnTo>
                <a:lnTo>
                  <a:pt x="395" y="106"/>
                </a:lnTo>
                <a:lnTo>
                  <a:pt x="396" y="106"/>
                </a:lnTo>
                <a:lnTo>
                  <a:pt x="396" y="107"/>
                </a:lnTo>
                <a:lnTo>
                  <a:pt x="396" y="106"/>
                </a:lnTo>
                <a:lnTo>
                  <a:pt x="397" y="106"/>
                </a:lnTo>
                <a:lnTo>
                  <a:pt x="397" y="107"/>
                </a:lnTo>
                <a:lnTo>
                  <a:pt x="397" y="106"/>
                </a:lnTo>
                <a:lnTo>
                  <a:pt x="398" y="106"/>
                </a:lnTo>
                <a:lnTo>
                  <a:pt x="398" y="107"/>
                </a:lnTo>
                <a:lnTo>
                  <a:pt x="398" y="106"/>
                </a:lnTo>
                <a:lnTo>
                  <a:pt x="399" y="106"/>
                </a:lnTo>
                <a:lnTo>
                  <a:pt x="399" y="107"/>
                </a:lnTo>
                <a:lnTo>
                  <a:pt x="399" y="106"/>
                </a:lnTo>
                <a:lnTo>
                  <a:pt x="400" y="106"/>
                </a:lnTo>
                <a:lnTo>
                  <a:pt x="400" y="107"/>
                </a:lnTo>
                <a:lnTo>
                  <a:pt x="401" y="107"/>
                </a:lnTo>
                <a:lnTo>
                  <a:pt x="402" y="107"/>
                </a:lnTo>
                <a:lnTo>
                  <a:pt x="402" y="106"/>
                </a:lnTo>
                <a:lnTo>
                  <a:pt x="403" y="106"/>
                </a:lnTo>
                <a:lnTo>
                  <a:pt x="403" y="107"/>
                </a:lnTo>
                <a:lnTo>
                  <a:pt x="404" y="107"/>
                </a:lnTo>
                <a:lnTo>
                  <a:pt x="405" y="107"/>
                </a:lnTo>
                <a:lnTo>
                  <a:pt x="405" y="106"/>
                </a:lnTo>
                <a:lnTo>
                  <a:pt x="406" y="106"/>
                </a:lnTo>
                <a:lnTo>
                  <a:pt x="406" y="107"/>
                </a:lnTo>
                <a:lnTo>
                  <a:pt x="406" y="106"/>
                </a:lnTo>
                <a:lnTo>
                  <a:pt x="407" y="106"/>
                </a:lnTo>
                <a:lnTo>
                  <a:pt x="407" y="107"/>
                </a:lnTo>
                <a:lnTo>
                  <a:pt x="408" y="107"/>
                </a:lnTo>
                <a:lnTo>
                  <a:pt x="409" y="107"/>
                </a:lnTo>
                <a:lnTo>
                  <a:pt x="410" y="107"/>
                </a:lnTo>
                <a:lnTo>
                  <a:pt x="411" y="107"/>
                </a:lnTo>
                <a:lnTo>
                  <a:pt x="411" y="106"/>
                </a:lnTo>
                <a:lnTo>
                  <a:pt x="412" y="106"/>
                </a:lnTo>
                <a:lnTo>
                  <a:pt x="412" y="107"/>
                </a:lnTo>
                <a:lnTo>
                  <a:pt x="412" y="106"/>
                </a:lnTo>
                <a:lnTo>
                  <a:pt x="413" y="106"/>
                </a:lnTo>
                <a:lnTo>
                  <a:pt x="413" y="107"/>
                </a:lnTo>
                <a:lnTo>
                  <a:pt x="414" y="107"/>
                </a:lnTo>
                <a:lnTo>
                  <a:pt x="415" y="107"/>
                </a:lnTo>
                <a:lnTo>
                  <a:pt x="416" y="107"/>
                </a:lnTo>
                <a:lnTo>
                  <a:pt x="416" y="106"/>
                </a:lnTo>
                <a:lnTo>
                  <a:pt x="416" y="107"/>
                </a:lnTo>
                <a:lnTo>
                  <a:pt x="417" y="107"/>
                </a:lnTo>
                <a:lnTo>
                  <a:pt x="418" y="107"/>
                </a:lnTo>
                <a:lnTo>
                  <a:pt x="418" y="106"/>
                </a:lnTo>
                <a:lnTo>
                  <a:pt x="418" y="107"/>
                </a:lnTo>
                <a:lnTo>
                  <a:pt x="419" y="107"/>
                </a:lnTo>
                <a:lnTo>
                  <a:pt x="420" y="107"/>
                </a:lnTo>
                <a:lnTo>
                  <a:pt x="420" y="106"/>
                </a:lnTo>
                <a:lnTo>
                  <a:pt x="420" y="107"/>
                </a:lnTo>
                <a:lnTo>
                  <a:pt x="421" y="107"/>
                </a:lnTo>
                <a:lnTo>
                  <a:pt x="422" y="107"/>
                </a:lnTo>
                <a:lnTo>
                  <a:pt x="422" y="106"/>
                </a:lnTo>
                <a:lnTo>
                  <a:pt x="423" y="106"/>
                </a:lnTo>
                <a:lnTo>
                  <a:pt x="423" y="107"/>
                </a:lnTo>
                <a:lnTo>
                  <a:pt x="423" y="106"/>
                </a:lnTo>
                <a:lnTo>
                  <a:pt x="424" y="106"/>
                </a:lnTo>
                <a:lnTo>
                  <a:pt x="424" y="107"/>
                </a:lnTo>
                <a:lnTo>
                  <a:pt x="424" y="106"/>
                </a:lnTo>
                <a:lnTo>
                  <a:pt x="425" y="106"/>
                </a:lnTo>
                <a:lnTo>
                  <a:pt x="425" y="107"/>
                </a:lnTo>
                <a:lnTo>
                  <a:pt x="425" y="106"/>
                </a:lnTo>
                <a:lnTo>
                  <a:pt x="426" y="106"/>
                </a:lnTo>
                <a:lnTo>
                  <a:pt x="426" y="107"/>
                </a:lnTo>
                <a:lnTo>
                  <a:pt x="427" y="107"/>
                </a:lnTo>
                <a:lnTo>
                  <a:pt x="428" y="107"/>
                </a:lnTo>
                <a:lnTo>
                  <a:pt x="428" y="106"/>
                </a:lnTo>
                <a:lnTo>
                  <a:pt x="428" y="107"/>
                </a:lnTo>
                <a:lnTo>
                  <a:pt x="429" y="107"/>
                </a:lnTo>
                <a:lnTo>
                  <a:pt x="430" y="107"/>
                </a:lnTo>
                <a:lnTo>
                  <a:pt x="431" y="107"/>
                </a:lnTo>
                <a:lnTo>
                  <a:pt x="432" y="107"/>
                </a:lnTo>
                <a:lnTo>
                  <a:pt x="432" y="106"/>
                </a:lnTo>
                <a:lnTo>
                  <a:pt x="432" y="107"/>
                </a:lnTo>
                <a:lnTo>
                  <a:pt x="433" y="107"/>
                </a:lnTo>
                <a:lnTo>
                  <a:pt x="434" y="107"/>
                </a:lnTo>
                <a:lnTo>
                  <a:pt x="434" y="106"/>
                </a:lnTo>
                <a:lnTo>
                  <a:pt x="434" y="107"/>
                </a:lnTo>
                <a:lnTo>
                  <a:pt x="435" y="107"/>
                </a:lnTo>
                <a:lnTo>
                  <a:pt x="436" y="107"/>
                </a:lnTo>
                <a:lnTo>
                  <a:pt x="436" y="106"/>
                </a:lnTo>
                <a:lnTo>
                  <a:pt x="437" y="106"/>
                </a:lnTo>
                <a:lnTo>
                  <a:pt x="437" y="107"/>
                </a:lnTo>
                <a:lnTo>
                  <a:pt x="438" y="107"/>
                </a:lnTo>
                <a:lnTo>
                  <a:pt x="439" y="107"/>
                </a:lnTo>
                <a:lnTo>
                  <a:pt x="439" y="106"/>
                </a:lnTo>
                <a:lnTo>
                  <a:pt x="440" y="106"/>
                </a:lnTo>
                <a:lnTo>
                  <a:pt x="441" y="106"/>
                </a:lnTo>
                <a:lnTo>
                  <a:pt x="441" y="80"/>
                </a:lnTo>
                <a:lnTo>
                  <a:pt x="441" y="89"/>
                </a:lnTo>
                <a:lnTo>
                  <a:pt x="442" y="89"/>
                </a:lnTo>
                <a:lnTo>
                  <a:pt x="442" y="106"/>
                </a:lnTo>
                <a:lnTo>
                  <a:pt x="442" y="101"/>
                </a:lnTo>
                <a:lnTo>
                  <a:pt x="443" y="101"/>
                </a:lnTo>
                <a:lnTo>
                  <a:pt x="443" y="107"/>
                </a:lnTo>
                <a:lnTo>
                  <a:pt x="443" y="106"/>
                </a:lnTo>
                <a:lnTo>
                  <a:pt x="444" y="106"/>
                </a:lnTo>
                <a:lnTo>
                  <a:pt x="445" y="106"/>
                </a:lnTo>
                <a:lnTo>
                  <a:pt x="445" y="107"/>
                </a:lnTo>
                <a:lnTo>
                  <a:pt x="446" y="106"/>
                </a:lnTo>
                <a:lnTo>
                  <a:pt x="447" y="106"/>
                </a:lnTo>
                <a:lnTo>
                  <a:pt x="447" y="107"/>
                </a:lnTo>
                <a:lnTo>
                  <a:pt x="447" y="106"/>
                </a:lnTo>
                <a:lnTo>
                  <a:pt x="448" y="106"/>
                </a:lnTo>
                <a:lnTo>
                  <a:pt x="448" y="107"/>
                </a:lnTo>
                <a:lnTo>
                  <a:pt x="448" y="106"/>
                </a:lnTo>
                <a:lnTo>
                  <a:pt x="449" y="106"/>
                </a:lnTo>
                <a:lnTo>
                  <a:pt x="449" y="107"/>
                </a:lnTo>
                <a:lnTo>
                  <a:pt x="450" y="107"/>
                </a:lnTo>
                <a:lnTo>
                  <a:pt x="451" y="107"/>
                </a:lnTo>
                <a:lnTo>
                  <a:pt x="451" y="106"/>
                </a:lnTo>
                <a:lnTo>
                  <a:pt x="452" y="106"/>
                </a:lnTo>
                <a:lnTo>
                  <a:pt x="452" y="107"/>
                </a:lnTo>
                <a:lnTo>
                  <a:pt x="452" y="106"/>
                </a:lnTo>
                <a:lnTo>
                  <a:pt x="453" y="106"/>
                </a:lnTo>
                <a:lnTo>
                  <a:pt x="453" y="107"/>
                </a:lnTo>
                <a:lnTo>
                  <a:pt x="453" y="106"/>
                </a:lnTo>
                <a:lnTo>
                  <a:pt x="454" y="106"/>
                </a:lnTo>
                <a:lnTo>
                  <a:pt x="454" y="107"/>
                </a:lnTo>
                <a:lnTo>
                  <a:pt x="455" y="107"/>
                </a:lnTo>
                <a:lnTo>
                  <a:pt x="456" y="107"/>
                </a:lnTo>
                <a:lnTo>
                  <a:pt x="456" y="106"/>
                </a:lnTo>
                <a:lnTo>
                  <a:pt x="457" y="106"/>
                </a:lnTo>
                <a:lnTo>
                  <a:pt x="457" y="107"/>
                </a:lnTo>
                <a:lnTo>
                  <a:pt x="457" y="106"/>
                </a:lnTo>
                <a:lnTo>
                  <a:pt x="458" y="106"/>
                </a:lnTo>
                <a:lnTo>
                  <a:pt x="458" y="107"/>
                </a:lnTo>
                <a:lnTo>
                  <a:pt x="458" y="106"/>
                </a:lnTo>
                <a:lnTo>
                  <a:pt x="459" y="106"/>
                </a:lnTo>
                <a:lnTo>
                  <a:pt x="459" y="107"/>
                </a:lnTo>
                <a:lnTo>
                  <a:pt x="459" y="106"/>
                </a:lnTo>
                <a:lnTo>
                  <a:pt x="460" y="106"/>
                </a:lnTo>
                <a:lnTo>
                  <a:pt x="460" y="107"/>
                </a:lnTo>
                <a:lnTo>
                  <a:pt x="460" y="106"/>
                </a:lnTo>
                <a:lnTo>
                  <a:pt x="461" y="106"/>
                </a:lnTo>
                <a:lnTo>
                  <a:pt x="461" y="107"/>
                </a:lnTo>
                <a:lnTo>
                  <a:pt x="461" y="106"/>
                </a:lnTo>
                <a:lnTo>
                  <a:pt x="462" y="106"/>
                </a:lnTo>
                <a:lnTo>
                  <a:pt x="462" y="107"/>
                </a:lnTo>
                <a:lnTo>
                  <a:pt x="462" y="106"/>
                </a:lnTo>
                <a:lnTo>
                  <a:pt x="463" y="106"/>
                </a:lnTo>
                <a:lnTo>
                  <a:pt x="463" y="107"/>
                </a:lnTo>
                <a:lnTo>
                  <a:pt x="464" y="107"/>
                </a:lnTo>
                <a:lnTo>
                  <a:pt x="465" y="107"/>
                </a:lnTo>
                <a:lnTo>
                  <a:pt x="465" y="106"/>
                </a:lnTo>
                <a:lnTo>
                  <a:pt x="466" y="106"/>
                </a:lnTo>
                <a:lnTo>
                  <a:pt x="466" y="107"/>
                </a:lnTo>
                <a:lnTo>
                  <a:pt x="467" y="107"/>
                </a:lnTo>
                <a:lnTo>
                  <a:pt x="468" y="107"/>
                </a:lnTo>
                <a:lnTo>
                  <a:pt x="469" y="107"/>
                </a:lnTo>
                <a:lnTo>
                  <a:pt x="469" y="106"/>
                </a:lnTo>
                <a:lnTo>
                  <a:pt x="470" y="106"/>
                </a:lnTo>
                <a:lnTo>
                  <a:pt x="470" y="107"/>
                </a:lnTo>
                <a:lnTo>
                  <a:pt x="470" y="106"/>
                </a:lnTo>
                <a:lnTo>
                  <a:pt x="471" y="106"/>
                </a:lnTo>
                <a:lnTo>
                  <a:pt x="471" y="107"/>
                </a:lnTo>
                <a:lnTo>
                  <a:pt x="472" y="107"/>
                </a:lnTo>
                <a:lnTo>
                  <a:pt x="473" y="107"/>
                </a:lnTo>
                <a:lnTo>
                  <a:pt x="473" y="106"/>
                </a:lnTo>
                <a:lnTo>
                  <a:pt x="473" y="107"/>
                </a:lnTo>
                <a:lnTo>
                  <a:pt x="474" y="107"/>
                </a:lnTo>
                <a:lnTo>
                  <a:pt x="475" y="107"/>
                </a:lnTo>
                <a:lnTo>
                  <a:pt x="475" y="106"/>
                </a:lnTo>
                <a:lnTo>
                  <a:pt x="475" y="107"/>
                </a:lnTo>
                <a:lnTo>
                  <a:pt x="476" y="107"/>
                </a:lnTo>
                <a:lnTo>
                  <a:pt x="477" y="107"/>
                </a:lnTo>
                <a:lnTo>
                  <a:pt x="478" y="107"/>
                </a:lnTo>
                <a:lnTo>
                  <a:pt x="479" y="107"/>
                </a:lnTo>
                <a:lnTo>
                  <a:pt x="480" y="107"/>
                </a:lnTo>
                <a:lnTo>
                  <a:pt x="481" y="107"/>
                </a:lnTo>
                <a:lnTo>
                  <a:pt x="482" y="107"/>
                </a:lnTo>
                <a:lnTo>
                  <a:pt x="483" y="107"/>
                </a:lnTo>
                <a:lnTo>
                  <a:pt x="484" y="107"/>
                </a:lnTo>
                <a:lnTo>
                  <a:pt x="484" y="106"/>
                </a:lnTo>
                <a:lnTo>
                  <a:pt x="484" y="107"/>
                </a:lnTo>
                <a:lnTo>
                  <a:pt x="485" y="107"/>
                </a:lnTo>
                <a:lnTo>
                  <a:pt x="486" y="107"/>
                </a:lnTo>
                <a:lnTo>
                  <a:pt x="487" y="107"/>
                </a:lnTo>
                <a:lnTo>
                  <a:pt x="487" y="106"/>
                </a:lnTo>
                <a:lnTo>
                  <a:pt x="487" y="107"/>
                </a:lnTo>
                <a:lnTo>
                  <a:pt x="488" y="107"/>
                </a:lnTo>
                <a:lnTo>
                  <a:pt x="489" y="107"/>
                </a:lnTo>
                <a:lnTo>
                  <a:pt x="489" y="106"/>
                </a:lnTo>
                <a:lnTo>
                  <a:pt x="489" y="107"/>
                </a:lnTo>
                <a:lnTo>
                  <a:pt x="490" y="107"/>
                </a:lnTo>
                <a:lnTo>
                  <a:pt x="491" y="107"/>
                </a:lnTo>
                <a:lnTo>
                  <a:pt x="492" y="107"/>
                </a:lnTo>
                <a:lnTo>
                  <a:pt x="493" y="107"/>
                </a:lnTo>
                <a:lnTo>
                  <a:pt x="494" y="107"/>
                </a:lnTo>
                <a:lnTo>
                  <a:pt x="494" y="106"/>
                </a:lnTo>
                <a:lnTo>
                  <a:pt x="494" y="107"/>
                </a:lnTo>
                <a:lnTo>
                  <a:pt x="495" y="107"/>
                </a:lnTo>
                <a:lnTo>
                  <a:pt x="496" y="107"/>
                </a:lnTo>
                <a:lnTo>
                  <a:pt x="497" y="107"/>
                </a:lnTo>
                <a:lnTo>
                  <a:pt x="497" y="106"/>
                </a:lnTo>
                <a:lnTo>
                  <a:pt x="498" y="106"/>
                </a:lnTo>
                <a:lnTo>
                  <a:pt x="498" y="107"/>
                </a:lnTo>
                <a:lnTo>
                  <a:pt x="498" y="106"/>
                </a:lnTo>
                <a:lnTo>
                  <a:pt x="499" y="106"/>
                </a:lnTo>
                <a:lnTo>
                  <a:pt x="499" y="107"/>
                </a:lnTo>
                <a:lnTo>
                  <a:pt x="499" y="106"/>
                </a:lnTo>
                <a:lnTo>
                  <a:pt x="500" y="106"/>
                </a:lnTo>
                <a:lnTo>
                  <a:pt x="500" y="107"/>
                </a:lnTo>
                <a:lnTo>
                  <a:pt x="500" y="106"/>
                </a:lnTo>
                <a:lnTo>
                  <a:pt x="501" y="106"/>
                </a:lnTo>
                <a:lnTo>
                  <a:pt x="501" y="107"/>
                </a:lnTo>
                <a:lnTo>
                  <a:pt x="501" y="106"/>
                </a:lnTo>
                <a:lnTo>
                  <a:pt x="502" y="106"/>
                </a:lnTo>
                <a:lnTo>
                  <a:pt x="502" y="107"/>
                </a:lnTo>
                <a:lnTo>
                  <a:pt x="502" y="106"/>
                </a:lnTo>
                <a:lnTo>
                  <a:pt x="503" y="106"/>
                </a:lnTo>
                <a:lnTo>
                  <a:pt x="503" y="107"/>
                </a:lnTo>
                <a:lnTo>
                  <a:pt x="503" y="106"/>
                </a:lnTo>
                <a:lnTo>
                  <a:pt x="504" y="106"/>
                </a:lnTo>
                <a:lnTo>
                  <a:pt x="504" y="107"/>
                </a:lnTo>
                <a:lnTo>
                  <a:pt x="505" y="107"/>
                </a:lnTo>
                <a:lnTo>
                  <a:pt x="506" y="107"/>
                </a:lnTo>
                <a:lnTo>
                  <a:pt x="507" y="107"/>
                </a:lnTo>
                <a:lnTo>
                  <a:pt x="508" y="107"/>
                </a:lnTo>
                <a:lnTo>
                  <a:pt x="509" y="107"/>
                </a:lnTo>
                <a:lnTo>
                  <a:pt x="510" y="107"/>
                </a:lnTo>
                <a:lnTo>
                  <a:pt x="511" y="107"/>
                </a:lnTo>
                <a:lnTo>
                  <a:pt x="512" y="107"/>
                </a:lnTo>
                <a:lnTo>
                  <a:pt x="513" y="107"/>
                </a:lnTo>
                <a:lnTo>
                  <a:pt x="513" y="106"/>
                </a:lnTo>
                <a:lnTo>
                  <a:pt x="514" y="106"/>
                </a:lnTo>
                <a:lnTo>
                  <a:pt x="514" y="107"/>
                </a:lnTo>
                <a:lnTo>
                  <a:pt x="514" y="106"/>
                </a:lnTo>
                <a:lnTo>
                  <a:pt x="515" y="106"/>
                </a:lnTo>
                <a:lnTo>
                  <a:pt x="515" y="107"/>
                </a:lnTo>
                <a:lnTo>
                  <a:pt x="515" y="106"/>
                </a:lnTo>
                <a:lnTo>
                  <a:pt x="516" y="106"/>
                </a:lnTo>
                <a:lnTo>
                  <a:pt x="516" y="107"/>
                </a:lnTo>
                <a:lnTo>
                  <a:pt x="517" y="107"/>
                </a:lnTo>
                <a:lnTo>
                  <a:pt x="518" y="107"/>
                </a:lnTo>
                <a:lnTo>
                  <a:pt x="518" y="106"/>
                </a:lnTo>
                <a:lnTo>
                  <a:pt x="518" y="107"/>
                </a:lnTo>
                <a:lnTo>
                  <a:pt x="519" y="107"/>
                </a:lnTo>
                <a:lnTo>
                  <a:pt x="520" y="107"/>
                </a:lnTo>
                <a:lnTo>
                  <a:pt x="521" y="107"/>
                </a:lnTo>
                <a:lnTo>
                  <a:pt x="521" y="106"/>
                </a:lnTo>
                <a:lnTo>
                  <a:pt x="522" y="106"/>
                </a:lnTo>
                <a:lnTo>
                  <a:pt x="522" y="107"/>
                </a:lnTo>
                <a:lnTo>
                  <a:pt x="523" y="107"/>
                </a:lnTo>
                <a:lnTo>
                  <a:pt x="524" y="107"/>
                </a:lnTo>
                <a:lnTo>
                  <a:pt x="525" y="107"/>
                </a:lnTo>
                <a:lnTo>
                  <a:pt x="526" y="107"/>
                </a:lnTo>
                <a:lnTo>
                  <a:pt x="527" y="107"/>
                </a:lnTo>
                <a:lnTo>
                  <a:pt x="528" y="107"/>
                </a:lnTo>
                <a:lnTo>
                  <a:pt x="529" y="107"/>
                </a:lnTo>
                <a:lnTo>
                  <a:pt x="529" y="106"/>
                </a:lnTo>
                <a:lnTo>
                  <a:pt x="529" y="107"/>
                </a:lnTo>
                <a:lnTo>
                  <a:pt x="530" y="107"/>
                </a:lnTo>
                <a:lnTo>
                  <a:pt x="531" y="107"/>
                </a:lnTo>
                <a:lnTo>
                  <a:pt x="531" y="106"/>
                </a:lnTo>
                <a:lnTo>
                  <a:pt x="531" y="107"/>
                </a:lnTo>
                <a:lnTo>
                  <a:pt x="532" y="107"/>
                </a:lnTo>
                <a:lnTo>
                  <a:pt x="533" y="107"/>
                </a:lnTo>
                <a:lnTo>
                  <a:pt x="533" y="106"/>
                </a:lnTo>
                <a:lnTo>
                  <a:pt x="533" y="107"/>
                </a:lnTo>
                <a:lnTo>
                  <a:pt x="534" y="107"/>
                </a:lnTo>
                <a:lnTo>
                  <a:pt x="535" y="107"/>
                </a:lnTo>
                <a:lnTo>
                  <a:pt x="536" y="107"/>
                </a:lnTo>
                <a:lnTo>
                  <a:pt x="537" y="107"/>
                </a:lnTo>
                <a:lnTo>
                  <a:pt x="538" y="107"/>
                </a:lnTo>
                <a:lnTo>
                  <a:pt x="539" y="107"/>
                </a:lnTo>
                <a:lnTo>
                  <a:pt x="540" y="107"/>
                </a:lnTo>
                <a:lnTo>
                  <a:pt x="541" y="107"/>
                </a:lnTo>
                <a:lnTo>
                  <a:pt x="542" y="107"/>
                </a:lnTo>
                <a:lnTo>
                  <a:pt x="542" y="106"/>
                </a:lnTo>
                <a:lnTo>
                  <a:pt x="542" y="107"/>
                </a:lnTo>
                <a:lnTo>
                  <a:pt x="543" y="107"/>
                </a:lnTo>
                <a:lnTo>
                  <a:pt x="544" y="107"/>
                </a:lnTo>
                <a:lnTo>
                  <a:pt x="545" y="107"/>
                </a:lnTo>
                <a:lnTo>
                  <a:pt x="546" y="107"/>
                </a:lnTo>
                <a:lnTo>
                  <a:pt x="547" y="107"/>
                </a:lnTo>
                <a:lnTo>
                  <a:pt x="548" y="107"/>
                </a:lnTo>
                <a:lnTo>
                  <a:pt x="549" y="107"/>
                </a:lnTo>
                <a:lnTo>
                  <a:pt x="550" y="107"/>
                </a:lnTo>
                <a:lnTo>
                  <a:pt x="551" y="107"/>
                </a:lnTo>
                <a:lnTo>
                  <a:pt x="551" y="106"/>
                </a:lnTo>
                <a:lnTo>
                  <a:pt x="551" y="107"/>
                </a:lnTo>
                <a:lnTo>
                  <a:pt x="552" y="107"/>
                </a:lnTo>
                <a:lnTo>
                  <a:pt x="553" y="107"/>
                </a:lnTo>
                <a:lnTo>
                  <a:pt x="554" y="107"/>
                </a:lnTo>
                <a:lnTo>
                  <a:pt x="555" y="107"/>
                </a:lnTo>
                <a:lnTo>
                  <a:pt x="555" y="106"/>
                </a:lnTo>
                <a:lnTo>
                  <a:pt x="555" y="107"/>
                </a:lnTo>
                <a:lnTo>
                  <a:pt x="556" y="107"/>
                </a:lnTo>
                <a:lnTo>
                  <a:pt x="557" y="107"/>
                </a:lnTo>
                <a:lnTo>
                  <a:pt x="558" y="107"/>
                </a:lnTo>
                <a:lnTo>
                  <a:pt x="559" y="107"/>
                </a:lnTo>
                <a:lnTo>
                  <a:pt x="560" y="107"/>
                </a:lnTo>
                <a:lnTo>
                  <a:pt x="561" y="107"/>
                </a:lnTo>
                <a:lnTo>
                  <a:pt x="561" y="106"/>
                </a:lnTo>
                <a:lnTo>
                  <a:pt x="561" y="107"/>
                </a:lnTo>
                <a:lnTo>
                  <a:pt x="562" y="107"/>
                </a:lnTo>
                <a:lnTo>
                  <a:pt x="563" y="107"/>
                </a:lnTo>
                <a:lnTo>
                  <a:pt x="564" y="107"/>
                </a:lnTo>
                <a:lnTo>
                  <a:pt x="565" y="107"/>
                </a:lnTo>
                <a:lnTo>
                  <a:pt x="566" y="107"/>
                </a:lnTo>
                <a:lnTo>
                  <a:pt x="567" y="107"/>
                </a:lnTo>
                <a:lnTo>
                  <a:pt x="568" y="107"/>
                </a:lnTo>
                <a:lnTo>
                  <a:pt x="569" y="107"/>
                </a:lnTo>
                <a:lnTo>
                  <a:pt x="570" y="107"/>
                </a:lnTo>
                <a:lnTo>
                  <a:pt x="571" y="107"/>
                </a:lnTo>
                <a:lnTo>
                  <a:pt x="572" y="107"/>
                </a:lnTo>
                <a:lnTo>
                  <a:pt x="573" y="107"/>
                </a:lnTo>
                <a:lnTo>
                  <a:pt x="574" y="107"/>
                </a:lnTo>
                <a:lnTo>
                  <a:pt x="575" y="107"/>
                </a:lnTo>
                <a:lnTo>
                  <a:pt x="576" y="107"/>
                </a:lnTo>
                <a:lnTo>
                  <a:pt x="576" y="106"/>
                </a:lnTo>
                <a:lnTo>
                  <a:pt x="576" y="107"/>
                </a:lnTo>
                <a:lnTo>
                  <a:pt x="577" y="107"/>
                </a:lnTo>
                <a:lnTo>
                  <a:pt x="578" y="107"/>
                </a:lnTo>
                <a:lnTo>
                  <a:pt x="579" y="107"/>
                </a:lnTo>
                <a:lnTo>
                  <a:pt x="580" y="107"/>
                </a:lnTo>
                <a:lnTo>
                  <a:pt x="581" y="107"/>
                </a:lnTo>
                <a:lnTo>
                  <a:pt x="582" y="107"/>
                </a:lnTo>
                <a:lnTo>
                  <a:pt x="583" y="107"/>
                </a:lnTo>
                <a:lnTo>
                  <a:pt x="583" y="106"/>
                </a:lnTo>
                <a:lnTo>
                  <a:pt x="584" y="106"/>
                </a:lnTo>
                <a:lnTo>
                  <a:pt x="584" y="107"/>
                </a:lnTo>
                <a:lnTo>
                  <a:pt x="585" y="107"/>
                </a:lnTo>
                <a:lnTo>
                  <a:pt x="586" y="107"/>
                </a:lnTo>
                <a:lnTo>
                  <a:pt x="587" y="107"/>
                </a:lnTo>
                <a:lnTo>
                  <a:pt x="588" y="107"/>
                </a:lnTo>
                <a:lnTo>
                  <a:pt x="589" y="107"/>
                </a:lnTo>
                <a:lnTo>
                  <a:pt x="590" y="107"/>
                </a:lnTo>
                <a:lnTo>
                  <a:pt x="591" y="107"/>
                </a:lnTo>
                <a:lnTo>
                  <a:pt x="592" y="107"/>
                </a:lnTo>
                <a:lnTo>
                  <a:pt x="593" y="107"/>
                </a:lnTo>
                <a:lnTo>
                  <a:pt x="594" y="107"/>
                </a:lnTo>
                <a:lnTo>
                  <a:pt x="595" y="107"/>
                </a:lnTo>
                <a:lnTo>
                  <a:pt x="596" y="107"/>
                </a:lnTo>
                <a:lnTo>
                  <a:pt x="597" y="107"/>
                </a:lnTo>
                <a:lnTo>
                  <a:pt x="598" y="107"/>
                </a:lnTo>
                <a:lnTo>
                  <a:pt x="599" y="107"/>
                </a:lnTo>
                <a:lnTo>
                  <a:pt x="600" y="107"/>
                </a:lnTo>
                <a:lnTo>
                  <a:pt x="601" y="107"/>
                </a:lnTo>
                <a:lnTo>
                  <a:pt x="602" y="107"/>
                </a:lnTo>
                <a:lnTo>
                  <a:pt x="602" y="106"/>
                </a:lnTo>
                <a:lnTo>
                  <a:pt x="603" y="106"/>
                </a:lnTo>
                <a:lnTo>
                  <a:pt x="603" y="107"/>
                </a:lnTo>
                <a:lnTo>
                  <a:pt x="603" y="106"/>
                </a:lnTo>
                <a:lnTo>
                  <a:pt x="604" y="106"/>
                </a:lnTo>
                <a:lnTo>
                  <a:pt x="604" y="107"/>
                </a:lnTo>
                <a:lnTo>
                  <a:pt x="605" y="107"/>
                </a:lnTo>
                <a:lnTo>
                  <a:pt x="606" y="107"/>
                </a:lnTo>
                <a:lnTo>
                  <a:pt x="607" y="107"/>
                </a:lnTo>
                <a:lnTo>
                  <a:pt x="608" y="107"/>
                </a:lnTo>
                <a:lnTo>
                  <a:pt x="608" y="106"/>
                </a:lnTo>
                <a:lnTo>
                  <a:pt x="608" y="107"/>
                </a:lnTo>
                <a:lnTo>
                  <a:pt x="609" y="107"/>
                </a:lnTo>
                <a:lnTo>
                  <a:pt x="610" y="107"/>
                </a:lnTo>
                <a:lnTo>
                  <a:pt x="611" y="107"/>
                </a:lnTo>
                <a:lnTo>
                  <a:pt x="611" y="106"/>
                </a:lnTo>
                <a:lnTo>
                  <a:pt x="611" y="107"/>
                </a:lnTo>
                <a:lnTo>
                  <a:pt x="612" y="107"/>
                </a:lnTo>
                <a:lnTo>
                  <a:pt x="613" y="107"/>
                </a:lnTo>
                <a:lnTo>
                  <a:pt x="614" y="107"/>
                </a:lnTo>
                <a:lnTo>
                  <a:pt x="615" y="107"/>
                </a:lnTo>
                <a:lnTo>
                  <a:pt x="616" y="107"/>
                </a:lnTo>
                <a:lnTo>
                  <a:pt x="617" y="107"/>
                </a:lnTo>
                <a:lnTo>
                  <a:pt x="618" y="107"/>
                </a:lnTo>
                <a:lnTo>
                  <a:pt x="619" y="107"/>
                </a:lnTo>
                <a:lnTo>
                  <a:pt x="620" y="107"/>
                </a:lnTo>
                <a:lnTo>
                  <a:pt x="621" y="107"/>
                </a:lnTo>
                <a:lnTo>
                  <a:pt x="622" y="107"/>
                </a:lnTo>
                <a:lnTo>
                  <a:pt x="623" y="107"/>
                </a:lnTo>
                <a:lnTo>
                  <a:pt x="623" y="106"/>
                </a:lnTo>
                <a:lnTo>
                  <a:pt x="623" y="107"/>
                </a:lnTo>
                <a:lnTo>
                  <a:pt x="624" y="107"/>
                </a:lnTo>
                <a:lnTo>
                  <a:pt x="625" y="107"/>
                </a:lnTo>
                <a:lnTo>
                  <a:pt x="626" y="107"/>
                </a:lnTo>
                <a:lnTo>
                  <a:pt x="627" y="107"/>
                </a:lnTo>
                <a:lnTo>
                  <a:pt x="628" y="107"/>
                </a:lnTo>
                <a:lnTo>
                  <a:pt x="629" y="107"/>
                </a:lnTo>
                <a:lnTo>
                  <a:pt x="630" y="107"/>
                </a:lnTo>
                <a:lnTo>
                  <a:pt x="631" y="107"/>
                </a:lnTo>
                <a:lnTo>
                  <a:pt x="632" y="107"/>
                </a:lnTo>
                <a:lnTo>
                  <a:pt x="633" y="107"/>
                </a:lnTo>
                <a:lnTo>
                  <a:pt x="634" y="107"/>
                </a:lnTo>
                <a:lnTo>
                  <a:pt x="635" y="107"/>
                </a:lnTo>
                <a:lnTo>
                  <a:pt x="636" y="107"/>
                </a:lnTo>
                <a:lnTo>
                  <a:pt x="637" y="107"/>
                </a:lnTo>
                <a:lnTo>
                  <a:pt x="638" y="107"/>
                </a:lnTo>
                <a:lnTo>
                  <a:pt x="639" y="107"/>
                </a:lnTo>
                <a:lnTo>
                  <a:pt x="640" y="107"/>
                </a:lnTo>
                <a:lnTo>
                  <a:pt x="641" y="107"/>
                </a:lnTo>
                <a:lnTo>
                  <a:pt x="642" y="107"/>
                </a:lnTo>
                <a:lnTo>
                  <a:pt x="643" y="107"/>
                </a:lnTo>
                <a:lnTo>
                  <a:pt x="644" y="107"/>
                </a:lnTo>
                <a:lnTo>
                  <a:pt x="645" y="107"/>
                </a:lnTo>
                <a:lnTo>
                  <a:pt x="646" y="107"/>
                </a:lnTo>
                <a:lnTo>
                  <a:pt x="647" y="107"/>
                </a:lnTo>
                <a:lnTo>
                  <a:pt x="648" y="107"/>
                </a:lnTo>
                <a:lnTo>
                  <a:pt x="649" y="107"/>
                </a:lnTo>
                <a:lnTo>
                  <a:pt x="649" y="106"/>
                </a:lnTo>
                <a:lnTo>
                  <a:pt x="650" y="106"/>
                </a:lnTo>
                <a:lnTo>
                  <a:pt x="650" y="107"/>
                </a:lnTo>
                <a:lnTo>
                  <a:pt x="651" y="107"/>
                </a:lnTo>
                <a:lnTo>
                  <a:pt x="652" y="107"/>
                </a:lnTo>
                <a:lnTo>
                  <a:pt x="653" y="107"/>
                </a:lnTo>
                <a:lnTo>
                  <a:pt x="654" y="107"/>
                </a:lnTo>
                <a:lnTo>
                  <a:pt x="655" y="107"/>
                </a:lnTo>
                <a:lnTo>
                  <a:pt x="656" y="107"/>
                </a:lnTo>
                <a:lnTo>
                  <a:pt x="657" y="107"/>
                </a:lnTo>
                <a:lnTo>
                  <a:pt x="657" y="106"/>
                </a:lnTo>
                <a:lnTo>
                  <a:pt x="657" y="107"/>
                </a:lnTo>
                <a:lnTo>
                  <a:pt x="658" y="107"/>
                </a:lnTo>
                <a:lnTo>
                  <a:pt x="659" y="107"/>
                </a:lnTo>
                <a:lnTo>
                  <a:pt x="660" y="107"/>
                </a:lnTo>
                <a:lnTo>
                  <a:pt x="660" y="106"/>
                </a:lnTo>
                <a:lnTo>
                  <a:pt x="660" y="107"/>
                </a:lnTo>
                <a:lnTo>
                  <a:pt x="661" y="107"/>
                </a:lnTo>
                <a:lnTo>
                  <a:pt x="662" y="107"/>
                </a:lnTo>
                <a:lnTo>
                  <a:pt x="663" y="107"/>
                </a:lnTo>
                <a:lnTo>
                  <a:pt x="663" y="106"/>
                </a:lnTo>
                <a:lnTo>
                  <a:pt x="663" y="107"/>
                </a:lnTo>
                <a:lnTo>
                  <a:pt x="664" y="107"/>
                </a:lnTo>
                <a:lnTo>
                  <a:pt x="665" y="107"/>
                </a:lnTo>
                <a:lnTo>
                  <a:pt x="666" y="107"/>
                </a:lnTo>
                <a:lnTo>
                  <a:pt x="667" y="107"/>
                </a:lnTo>
                <a:lnTo>
                  <a:pt x="668" y="107"/>
                </a:lnTo>
                <a:lnTo>
                  <a:pt x="669" y="107"/>
                </a:lnTo>
                <a:lnTo>
                  <a:pt x="670" y="107"/>
                </a:lnTo>
                <a:lnTo>
                  <a:pt x="671" y="107"/>
                </a:lnTo>
                <a:lnTo>
                  <a:pt x="672" y="107"/>
                </a:lnTo>
                <a:lnTo>
                  <a:pt x="673" y="107"/>
                </a:lnTo>
                <a:lnTo>
                  <a:pt x="674" y="107"/>
                </a:lnTo>
                <a:lnTo>
                  <a:pt x="675" y="107"/>
                </a:lnTo>
                <a:lnTo>
                  <a:pt x="676" y="107"/>
                </a:lnTo>
                <a:lnTo>
                  <a:pt x="677" y="107"/>
                </a:lnTo>
                <a:lnTo>
                  <a:pt x="678" y="107"/>
                </a:lnTo>
                <a:lnTo>
                  <a:pt x="679" y="107"/>
                </a:lnTo>
                <a:lnTo>
                  <a:pt x="680" y="107"/>
                </a:lnTo>
                <a:lnTo>
                  <a:pt x="681" y="107"/>
                </a:lnTo>
                <a:lnTo>
                  <a:pt x="682" y="107"/>
                </a:lnTo>
                <a:lnTo>
                  <a:pt x="683" y="107"/>
                </a:lnTo>
                <a:lnTo>
                  <a:pt x="684" y="107"/>
                </a:lnTo>
                <a:lnTo>
                  <a:pt x="685" y="107"/>
                </a:lnTo>
                <a:lnTo>
                  <a:pt x="686" y="107"/>
                </a:lnTo>
                <a:lnTo>
                  <a:pt x="687" y="107"/>
                </a:lnTo>
                <a:lnTo>
                  <a:pt x="688" y="107"/>
                </a:lnTo>
                <a:lnTo>
                  <a:pt x="689" y="107"/>
                </a:lnTo>
                <a:lnTo>
                  <a:pt x="690" y="107"/>
                </a:lnTo>
                <a:lnTo>
                  <a:pt x="691" y="107"/>
                </a:lnTo>
                <a:lnTo>
                  <a:pt x="692" y="107"/>
                </a:lnTo>
                <a:lnTo>
                  <a:pt x="693" y="107"/>
                </a:lnTo>
                <a:lnTo>
                  <a:pt x="694" y="107"/>
                </a:lnTo>
                <a:lnTo>
                  <a:pt x="695" y="107"/>
                </a:lnTo>
                <a:lnTo>
                  <a:pt x="696" y="107"/>
                </a:lnTo>
                <a:lnTo>
                  <a:pt x="697" y="107"/>
                </a:lnTo>
                <a:lnTo>
                  <a:pt x="698" y="107"/>
                </a:lnTo>
                <a:lnTo>
                  <a:pt x="699" y="107"/>
                </a:lnTo>
                <a:lnTo>
                  <a:pt x="700" y="107"/>
                </a:lnTo>
                <a:lnTo>
                  <a:pt x="701" y="107"/>
                </a:lnTo>
                <a:lnTo>
                  <a:pt x="702" y="107"/>
                </a:lnTo>
                <a:lnTo>
                  <a:pt x="703" y="107"/>
                </a:lnTo>
                <a:lnTo>
                  <a:pt x="704" y="107"/>
                </a:lnTo>
                <a:lnTo>
                  <a:pt x="705" y="107"/>
                </a:lnTo>
                <a:lnTo>
                  <a:pt x="706" y="107"/>
                </a:lnTo>
                <a:lnTo>
                  <a:pt x="707" y="107"/>
                </a:lnTo>
                <a:lnTo>
                  <a:pt x="708" y="107"/>
                </a:lnTo>
                <a:lnTo>
                  <a:pt x="709" y="107"/>
                </a:lnTo>
                <a:lnTo>
                  <a:pt x="710" y="107"/>
                </a:lnTo>
                <a:lnTo>
                  <a:pt x="711" y="107"/>
                </a:lnTo>
                <a:lnTo>
                  <a:pt x="712" y="107"/>
                </a:lnTo>
                <a:lnTo>
                  <a:pt x="713" y="107"/>
                </a:lnTo>
                <a:lnTo>
                  <a:pt x="714" y="107"/>
                </a:lnTo>
                <a:lnTo>
                  <a:pt x="715" y="107"/>
                </a:lnTo>
                <a:lnTo>
                  <a:pt x="716" y="107"/>
                </a:lnTo>
                <a:lnTo>
                  <a:pt x="717" y="107"/>
                </a:lnTo>
                <a:lnTo>
                  <a:pt x="718" y="107"/>
                </a:lnTo>
                <a:lnTo>
                  <a:pt x="719" y="107"/>
                </a:lnTo>
                <a:lnTo>
                  <a:pt x="719" y="106"/>
                </a:lnTo>
                <a:lnTo>
                  <a:pt x="719" y="107"/>
                </a:lnTo>
                <a:lnTo>
                  <a:pt x="720" y="107"/>
                </a:lnTo>
                <a:lnTo>
                  <a:pt x="721" y="107"/>
                </a:lnTo>
                <a:lnTo>
                  <a:pt x="722" y="107"/>
                </a:lnTo>
                <a:lnTo>
                  <a:pt x="723" y="107"/>
                </a:lnTo>
                <a:lnTo>
                  <a:pt x="724" y="107"/>
                </a:lnTo>
                <a:lnTo>
                  <a:pt x="725" y="107"/>
                </a:lnTo>
                <a:lnTo>
                  <a:pt x="726" y="107"/>
                </a:lnTo>
                <a:lnTo>
                  <a:pt x="727" y="107"/>
                </a:lnTo>
                <a:lnTo>
                  <a:pt x="728" y="107"/>
                </a:lnTo>
                <a:lnTo>
                  <a:pt x="729" y="107"/>
                </a:lnTo>
                <a:lnTo>
                  <a:pt x="730" y="107"/>
                </a:lnTo>
                <a:lnTo>
                  <a:pt x="731" y="107"/>
                </a:lnTo>
                <a:lnTo>
                  <a:pt x="732" y="107"/>
                </a:lnTo>
                <a:lnTo>
                  <a:pt x="733" y="107"/>
                </a:lnTo>
                <a:lnTo>
                  <a:pt x="734" y="107"/>
                </a:lnTo>
                <a:lnTo>
                  <a:pt x="735" y="107"/>
                </a:lnTo>
                <a:lnTo>
                  <a:pt x="736" y="107"/>
                </a:lnTo>
                <a:lnTo>
                  <a:pt x="737" y="107"/>
                </a:lnTo>
                <a:lnTo>
                  <a:pt x="738" y="107"/>
                </a:lnTo>
                <a:lnTo>
                  <a:pt x="739" y="107"/>
                </a:lnTo>
                <a:lnTo>
                  <a:pt x="740" y="107"/>
                </a:lnTo>
                <a:lnTo>
                  <a:pt x="741" y="107"/>
                </a:lnTo>
                <a:lnTo>
                  <a:pt x="742" y="107"/>
                </a:lnTo>
                <a:lnTo>
                  <a:pt x="743" y="107"/>
                </a:lnTo>
                <a:lnTo>
                  <a:pt x="744" y="107"/>
                </a:lnTo>
                <a:lnTo>
                  <a:pt x="744" y="103"/>
                </a:lnTo>
                <a:lnTo>
                  <a:pt x="744" y="104"/>
                </a:lnTo>
                <a:lnTo>
                  <a:pt x="745" y="104"/>
                </a:lnTo>
                <a:lnTo>
                  <a:pt x="745" y="106"/>
                </a:lnTo>
                <a:lnTo>
                  <a:pt x="746" y="106"/>
                </a:lnTo>
                <a:lnTo>
                  <a:pt x="747" y="106"/>
                </a:lnTo>
                <a:lnTo>
                  <a:pt x="747" y="107"/>
                </a:lnTo>
                <a:lnTo>
                  <a:pt x="748" y="107"/>
                </a:lnTo>
                <a:lnTo>
                  <a:pt x="749" y="107"/>
                </a:lnTo>
                <a:lnTo>
                  <a:pt x="750" y="107"/>
                </a:lnTo>
                <a:lnTo>
                  <a:pt x="751" y="107"/>
                </a:lnTo>
                <a:lnTo>
                  <a:pt x="752" y="107"/>
                </a:lnTo>
                <a:lnTo>
                  <a:pt x="753" y="107"/>
                </a:lnTo>
                <a:lnTo>
                  <a:pt x="754" y="107"/>
                </a:lnTo>
                <a:lnTo>
                  <a:pt x="755" y="107"/>
                </a:lnTo>
                <a:lnTo>
                  <a:pt x="756" y="107"/>
                </a:lnTo>
                <a:lnTo>
                  <a:pt x="757" y="107"/>
                </a:lnTo>
                <a:lnTo>
                  <a:pt x="758" y="107"/>
                </a:lnTo>
                <a:lnTo>
                  <a:pt x="759" y="107"/>
                </a:lnTo>
                <a:lnTo>
                  <a:pt x="760" y="107"/>
                </a:lnTo>
                <a:lnTo>
                  <a:pt x="761" y="107"/>
                </a:lnTo>
                <a:lnTo>
                  <a:pt x="762" y="107"/>
                </a:lnTo>
                <a:lnTo>
                  <a:pt x="763" y="107"/>
                </a:lnTo>
                <a:lnTo>
                  <a:pt x="763" y="106"/>
                </a:lnTo>
                <a:lnTo>
                  <a:pt x="763" y="107"/>
                </a:lnTo>
                <a:lnTo>
                  <a:pt x="764" y="107"/>
                </a:lnTo>
                <a:lnTo>
                  <a:pt x="765" y="107"/>
                </a:lnTo>
                <a:lnTo>
                  <a:pt x="766" y="107"/>
                </a:lnTo>
                <a:lnTo>
                  <a:pt x="767" y="107"/>
                </a:lnTo>
                <a:lnTo>
                  <a:pt x="768" y="107"/>
                </a:lnTo>
                <a:lnTo>
                  <a:pt x="769" y="107"/>
                </a:lnTo>
                <a:lnTo>
                  <a:pt x="770" y="107"/>
                </a:lnTo>
                <a:lnTo>
                  <a:pt x="771" y="107"/>
                </a:lnTo>
                <a:lnTo>
                  <a:pt x="772" y="107"/>
                </a:lnTo>
                <a:lnTo>
                  <a:pt x="772" y="106"/>
                </a:lnTo>
                <a:lnTo>
                  <a:pt x="773" y="106"/>
                </a:lnTo>
                <a:lnTo>
                  <a:pt x="774" y="106"/>
                </a:lnTo>
                <a:lnTo>
                  <a:pt x="775" y="106"/>
                </a:lnTo>
                <a:lnTo>
                  <a:pt x="775" y="107"/>
                </a:lnTo>
                <a:lnTo>
                  <a:pt x="776" y="107"/>
                </a:lnTo>
                <a:lnTo>
                  <a:pt x="777" y="107"/>
                </a:lnTo>
                <a:lnTo>
                  <a:pt x="778" y="107"/>
                </a:lnTo>
                <a:lnTo>
                  <a:pt x="779" y="107"/>
                </a:lnTo>
                <a:lnTo>
                  <a:pt x="780" y="107"/>
                </a:lnTo>
                <a:lnTo>
                  <a:pt x="781" y="107"/>
                </a:lnTo>
                <a:lnTo>
                  <a:pt x="782" y="107"/>
                </a:lnTo>
                <a:lnTo>
                  <a:pt x="783" y="107"/>
                </a:lnTo>
                <a:lnTo>
                  <a:pt x="784" y="107"/>
                </a:lnTo>
                <a:lnTo>
                  <a:pt x="785" y="107"/>
                </a:lnTo>
                <a:lnTo>
                  <a:pt x="786" y="107"/>
                </a:lnTo>
                <a:lnTo>
                  <a:pt x="787" y="107"/>
                </a:lnTo>
                <a:lnTo>
                  <a:pt x="788" y="107"/>
                </a:lnTo>
                <a:lnTo>
                  <a:pt x="788" y="106"/>
                </a:lnTo>
                <a:lnTo>
                  <a:pt x="788" y="107"/>
                </a:lnTo>
                <a:lnTo>
                  <a:pt x="789" y="107"/>
                </a:lnTo>
                <a:lnTo>
                  <a:pt x="790" y="107"/>
                </a:lnTo>
                <a:lnTo>
                  <a:pt x="791" y="107"/>
                </a:lnTo>
                <a:lnTo>
                  <a:pt x="791" y="106"/>
                </a:lnTo>
                <a:lnTo>
                  <a:pt x="791" y="107"/>
                </a:lnTo>
                <a:lnTo>
                  <a:pt x="792" y="107"/>
                </a:lnTo>
                <a:lnTo>
                  <a:pt x="793" y="107"/>
                </a:lnTo>
                <a:lnTo>
                  <a:pt x="794" y="107"/>
                </a:lnTo>
                <a:lnTo>
                  <a:pt x="795" y="107"/>
                </a:lnTo>
                <a:lnTo>
                  <a:pt x="796" y="107"/>
                </a:lnTo>
                <a:lnTo>
                  <a:pt x="797" y="107"/>
                </a:lnTo>
                <a:lnTo>
                  <a:pt x="798" y="107"/>
                </a:lnTo>
                <a:lnTo>
                  <a:pt x="799" y="107"/>
                </a:lnTo>
                <a:lnTo>
                  <a:pt x="800" y="107"/>
                </a:lnTo>
                <a:lnTo>
                  <a:pt x="801" y="107"/>
                </a:lnTo>
                <a:lnTo>
                  <a:pt x="802" y="107"/>
                </a:lnTo>
                <a:lnTo>
                  <a:pt x="803" y="107"/>
                </a:lnTo>
                <a:lnTo>
                  <a:pt x="804" y="107"/>
                </a:lnTo>
                <a:lnTo>
                  <a:pt x="805" y="107"/>
                </a:lnTo>
                <a:lnTo>
                  <a:pt x="805" y="105"/>
                </a:lnTo>
                <a:lnTo>
                  <a:pt x="806" y="105"/>
                </a:lnTo>
                <a:lnTo>
                  <a:pt x="806" y="106"/>
                </a:lnTo>
                <a:lnTo>
                  <a:pt x="807" y="106"/>
                </a:lnTo>
                <a:lnTo>
                  <a:pt x="807" y="107"/>
                </a:lnTo>
                <a:lnTo>
                  <a:pt x="807" y="106"/>
                </a:lnTo>
                <a:lnTo>
                  <a:pt x="808" y="106"/>
                </a:lnTo>
                <a:lnTo>
                  <a:pt x="808" y="107"/>
                </a:lnTo>
                <a:lnTo>
                  <a:pt x="809" y="107"/>
                </a:lnTo>
                <a:lnTo>
                  <a:pt x="810" y="107"/>
                </a:lnTo>
                <a:lnTo>
                  <a:pt x="811" y="107"/>
                </a:lnTo>
                <a:lnTo>
                  <a:pt x="812" y="107"/>
                </a:lnTo>
                <a:lnTo>
                  <a:pt x="812" y="106"/>
                </a:lnTo>
                <a:lnTo>
                  <a:pt x="812" y="107"/>
                </a:lnTo>
                <a:lnTo>
                  <a:pt x="813" y="107"/>
                </a:lnTo>
                <a:lnTo>
                  <a:pt x="814" y="107"/>
                </a:lnTo>
                <a:lnTo>
                  <a:pt x="815" y="107"/>
                </a:lnTo>
                <a:lnTo>
                  <a:pt x="816" y="107"/>
                </a:lnTo>
                <a:lnTo>
                  <a:pt x="817" y="107"/>
                </a:lnTo>
                <a:lnTo>
                  <a:pt x="818" y="107"/>
                </a:lnTo>
                <a:lnTo>
                  <a:pt x="819" y="107"/>
                </a:lnTo>
                <a:lnTo>
                  <a:pt x="820" y="107"/>
                </a:lnTo>
                <a:lnTo>
                  <a:pt x="821" y="107"/>
                </a:lnTo>
                <a:lnTo>
                  <a:pt x="822" y="107"/>
                </a:lnTo>
                <a:lnTo>
                  <a:pt x="823" y="107"/>
                </a:lnTo>
                <a:lnTo>
                  <a:pt x="824" y="107"/>
                </a:lnTo>
                <a:lnTo>
                  <a:pt x="825" y="107"/>
                </a:lnTo>
                <a:lnTo>
                  <a:pt x="826" y="107"/>
                </a:lnTo>
                <a:lnTo>
                  <a:pt x="827" y="107"/>
                </a:lnTo>
                <a:lnTo>
                  <a:pt x="828" y="107"/>
                </a:lnTo>
                <a:lnTo>
                  <a:pt x="829" y="107"/>
                </a:lnTo>
                <a:lnTo>
                  <a:pt x="830" y="107"/>
                </a:lnTo>
                <a:lnTo>
                  <a:pt x="831" y="107"/>
                </a:lnTo>
                <a:lnTo>
                  <a:pt x="832" y="107"/>
                </a:lnTo>
                <a:lnTo>
                  <a:pt x="833" y="107"/>
                </a:lnTo>
                <a:lnTo>
                  <a:pt x="833" y="106"/>
                </a:lnTo>
                <a:lnTo>
                  <a:pt x="833" y="107"/>
                </a:lnTo>
                <a:lnTo>
                  <a:pt x="834" y="107"/>
                </a:lnTo>
                <a:lnTo>
                  <a:pt x="835" y="107"/>
                </a:lnTo>
                <a:lnTo>
                  <a:pt x="835" y="106"/>
                </a:lnTo>
                <a:lnTo>
                  <a:pt x="835" y="107"/>
                </a:lnTo>
                <a:lnTo>
                  <a:pt x="836" y="107"/>
                </a:lnTo>
                <a:lnTo>
                  <a:pt x="837" y="107"/>
                </a:lnTo>
                <a:lnTo>
                  <a:pt x="838" y="107"/>
                </a:lnTo>
                <a:lnTo>
                  <a:pt x="839" y="107"/>
                </a:lnTo>
                <a:lnTo>
                  <a:pt x="840" y="107"/>
                </a:lnTo>
                <a:lnTo>
                  <a:pt x="841" y="107"/>
                </a:lnTo>
                <a:lnTo>
                  <a:pt x="842" y="107"/>
                </a:lnTo>
                <a:lnTo>
                  <a:pt x="843" y="107"/>
                </a:lnTo>
                <a:lnTo>
                  <a:pt x="844" y="107"/>
                </a:lnTo>
                <a:lnTo>
                  <a:pt x="845" y="107"/>
                </a:lnTo>
                <a:lnTo>
                  <a:pt x="846" y="107"/>
                </a:lnTo>
                <a:lnTo>
                  <a:pt x="847" y="107"/>
                </a:lnTo>
                <a:lnTo>
                  <a:pt x="848" y="107"/>
                </a:lnTo>
                <a:lnTo>
                  <a:pt x="849" y="107"/>
                </a:lnTo>
                <a:lnTo>
                  <a:pt x="850" y="107"/>
                </a:lnTo>
                <a:lnTo>
                  <a:pt x="851" y="107"/>
                </a:lnTo>
                <a:lnTo>
                  <a:pt x="852" y="107"/>
                </a:lnTo>
                <a:lnTo>
                  <a:pt x="853" y="107"/>
                </a:lnTo>
                <a:lnTo>
                  <a:pt x="854" y="107"/>
                </a:lnTo>
                <a:lnTo>
                  <a:pt x="855" y="107"/>
                </a:lnTo>
                <a:lnTo>
                  <a:pt x="856" y="107"/>
                </a:lnTo>
                <a:lnTo>
                  <a:pt x="857" y="107"/>
                </a:lnTo>
                <a:lnTo>
                  <a:pt x="858" y="107"/>
                </a:lnTo>
                <a:lnTo>
                  <a:pt x="859" y="107"/>
                </a:lnTo>
                <a:lnTo>
                  <a:pt x="860" y="107"/>
                </a:lnTo>
                <a:lnTo>
                  <a:pt x="861" y="107"/>
                </a:lnTo>
                <a:lnTo>
                  <a:pt x="862" y="107"/>
                </a:lnTo>
                <a:lnTo>
                  <a:pt x="863" y="107"/>
                </a:lnTo>
                <a:lnTo>
                  <a:pt x="864" y="107"/>
                </a:lnTo>
                <a:lnTo>
                  <a:pt x="865" y="107"/>
                </a:lnTo>
                <a:lnTo>
                  <a:pt x="866" y="107"/>
                </a:lnTo>
                <a:lnTo>
                  <a:pt x="867" y="107"/>
                </a:lnTo>
                <a:lnTo>
                  <a:pt x="868" y="107"/>
                </a:lnTo>
                <a:lnTo>
                  <a:pt x="868" y="106"/>
                </a:lnTo>
                <a:lnTo>
                  <a:pt x="868" y="107"/>
                </a:lnTo>
                <a:lnTo>
                  <a:pt x="869" y="107"/>
                </a:lnTo>
                <a:lnTo>
                  <a:pt x="870" y="107"/>
                </a:lnTo>
                <a:lnTo>
                  <a:pt x="871" y="107"/>
                </a:lnTo>
                <a:lnTo>
                  <a:pt x="872" y="107"/>
                </a:lnTo>
                <a:lnTo>
                  <a:pt x="873" y="107"/>
                </a:lnTo>
                <a:lnTo>
                  <a:pt x="874" y="107"/>
                </a:lnTo>
                <a:lnTo>
                  <a:pt x="875" y="107"/>
                </a:lnTo>
                <a:lnTo>
                  <a:pt x="876" y="107"/>
                </a:lnTo>
                <a:lnTo>
                  <a:pt x="877" y="107"/>
                </a:lnTo>
                <a:lnTo>
                  <a:pt x="878" y="107"/>
                </a:lnTo>
                <a:lnTo>
                  <a:pt x="879" y="107"/>
                </a:lnTo>
                <a:lnTo>
                  <a:pt x="880" y="107"/>
                </a:lnTo>
                <a:lnTo>
                  <a:pt x="881" y="107"/>
                </a:lnTo>
                <a:lnTo>
                  <a:pt x="882" y="107"/>
                </a:lnTo>
                <a:lnTo>
                  <a:pt x="883" y="107"/>
                </a:lnTo>
                <a:lnTo>
                  <a:pt x="884" y="107"/>
                </a:lnTo>
                <a:lnTo>
                  <a:pt x="885" y="107"/>
                </a:lnTo>
                <a:lnTo>
                  <a:pt x="886" y="107"/>
                </a:lnTo>
                <a:lnTo>
                  <a:pt x="887" y="107"/>
                </a:lnTo>
                <a:lnTo>
                  <a:pt x="888" y="107"/>
                </a:lnTo>
                <a:lnTo>
                  <a:pt x="889" y="107"/>
                </a:lnTo>
                <a:lnTo>
                  <a:pt x="890" y="107"/>
                </a:lnTo>
                <a:lnTo>
                  <a:pt x="891" y="107"/>
                </a:lnTo>
                <a:lnTo>
                  <a:pt x="892" y="107"/>
                </a:lnTo>
                <a:lnTo>
                  <a:pt x="893" y="107"/>
                </a:lnTo>
                <a:lnTo>
                  <a:pt x="894" y="107"/>
                </a:lnTo>
                <a:lnTo>
                  <a:pt x="895" y="107"/>
                </a:lnTo>
                <a:lnTo>
                  <a:pt x="896" y="107"/>
                </a:lnTo>
                <a:lnTo>
                  <a:pt x="897" y="107"/>
                </a:lnTo>
                <a:lnTo>
                  <a:pt x="898" y="107"/>
                </a:lnTo>
                <a:lnTo>
                  <a:pt x="899" y="107"/>
                </a:lnTo>
                <a:lnTo>
                  <a:pt x="900" y="107"/>
                </a:lnTo>
                <a:lnTo>
                  <a:pt x="901" y="107"/>
                </a:lnTo>
                <a:lnTo>
                  <a:pt x="902" y="107"/>
                </a:lnTo>
                <a:lnTo>
                  <a:pt x="903" y="107"/>
                </a:lnTo>
                <a:lnTo>
                  <a:pt x="904" y="107"/>
                </a:lnTo>
                <a:lnTo>
                  <a:pt x="905" y="107"/>
                </a:lnTo>
                <a:lnTo>
                  <a:pt x="906" y="107"/>
                </a:lnTo>
                <a:lnTo>
                  <a:pt x="907" y="107"/>
                </a:lnTo>
                <a:lnTo>
                  <a:pt x="908" y="107"/>
                </a:lnTo>
                <a:lnTo>
                  <a:pt x="909" y="107"/>
                </a:lnTo>
                <a:lnTo>
                  <a:pt x="910" y="107"/>
                </a:lnTo>
                <a:lnTo>
                  <a:pt x="911" y="107"/>
                </a:lnTo>
                <a:lnTo>
                  <a:pt x="912" y="107"/>
                </a:lnTo>
                <a:lnTo>
                  <a:pt x="913" y="107"/>
                </a:lnTo>
                <a:lnTo>
                  <a:pt x="914" y="107"/>
                </a:lnTo>
                <a:lnTo>
                  <a:pt x="915" y="107"/>
                </a:lnTo>
                <a:lnTo>
                  <a:pt x="916" y="107"/>
                </a:lnTo>
                <a:lnTo>
                  <a:pt x="917" y="107"/>
                </a:lnTo>
                <a:lnTo>
                  <a:pt x="918" y="107"/>
                </a:lnTo>
                <a:lnTo>
                  <a:pt x="919" y="107"/>
                </a:lnTo>
                <a:lnTo>
                  <a:pt x="920" y="107"/>
                </a:lnTo>
                <a:lnTo>
                  <a:pt x="921" y="107"/>
                </a:lnTo>
                <a:lnTo>
                  <a:pt x="922" y="107"/>
                </a:lnTo>
                <a:lnTo>
                  <a:pt x="923" y="107"/>
                </a:lnTo>
                <a:lnTo>
                  <a:pt x="924" y="107"/>
                </a:lnTo>
                <a:lnTo>
                  <a:pt x="925" y="107"/>
                </a:lnTo>
                <a:lnTo>
                  <a:pt x="926" y="107"/>
                </a:lnTo>
                <a:lnTo>
                  <a:pt x="927" y="107"/>
                </a:lnTo>
                <a:lnTo>
                  <a:pt x="928" y="107"/>
                </a:lnTo>
                <a:lnTo>
                  <a:pt x="929" y="107"/>
                </a:lnTo>
                <a:lnTo>
                  <a:pt x="930" y="107"/>
                </a:lnTo>
                <a:lnTo>
                  <a:pt x="931" y="107"/>
                </a:lnTo>
                <a:lnTo>
                  <a:pt x="932" y="107"/>
                </a:lnTo>
                <a:lnTo>
                  <a:pt x="933" y="107"/>
                </a:lnTo>
                <a:lnTo>
                  <a:pt x="934" y="107"/>
                </a:lnTo>
                <a:lnTo>
                  <a:pt x="935" y="107"/>
                </a:lnTo>
                <a:lnTo>
                  <a:pt x="936" y="107"/>
                </a:lnTo>
                <a:lnTo>
                  <a:pt x="937" y="107"/>
                </a:lnTo>
                <a:lnTo>
                  <a:pt x="938" y="107"/>
                </a:lnTo>
                <a:lnTo>
                  <a:pt x="939" y="107"/>
                </a:lnTo>
                <a:lnTo>
                  <a:pt x="940" y="107"/>
                </a:lnTo>
                <a:lnTo>
                  <a:pt x="941" y="107"/>
                </a:lnTo>
                <a:lnTo>
                  <a:pt x="942" y="107"/>
                </a:lnTo>
                <a:lnTo>
                  <a:pt x="943" y="107"/>
                </a:lnTo>
                <a:lnTo>
                  <a:pt x="944" y="107"/>
                </a:lnTo>
                <a:lnTo>
                  <a:pt x="945" y="107"/>
                </a:lnTo>
                <a:lnTo>
                  <a:pt x="946" y="107"/>
                </a:lnTo>
                <a:lnTo>
                  <a:pt x="947" y="107"/>
                </a:lnTo>
                <a:lnTo>
                  <a:pt x="948" y="107"/>
                </a:lnTo>
                <a:lnTo>
                  <a:pt x="949" y="107"/>
                </a:lnTo>
                <a:lnTo>
                  <a:pt x="950" y="107"/>
                </a:lnTo>
                <a:lnTo>
                  <a:pt x="951" y="107"/>
                </a:lnTo>
                <a:lnTo>
                  <a:pt x="952" y="107"/>
                </a:lnTo>
                <a:lnTo>
                  <a:pt x="953" y="107"/>
                </a:lnTo>
                <a:lnTo>
                  <a:pt x="954" y="107"/>
                </a:lnTo>
                <a:lnTo>
                  <a:pt x="955" y="107"/>
                </a:lnTo>
                <a:lnTo>
                  <a:pt x="956" y="107"/>
                </a:lnTo>
                <a:lnTo>
                  <a:pt x="957" y="107"/>
                </a:lnTo>
                <a:lnTo>
                  <a:pt x="958" y="107"/>
                </a:lnTo>
                <a:lnTo>
                  <a:pt x="959" y="107"/>
                </a:lnTo>
                <a:lnTo>
                  <a:pt x="960" y="107"/>
                </a:lnTo>
                <a:lnTo>
                  <a:pt x="961" y="107"/>
                </a:lnTo>
                <a:lnTo>
                  <a:pt x="962" y="107"/>
                </a:lnTo>
                <a:lnTo>
                  <a:pt x="963" y="107"/>
                </a:lnTo>
                <a:lnTo>
                  <a:pt x="964" y="107"/>
                </a:lnTo>
                <a:lnTo>
                  <a:pt x="965" y="107"/>
                </a:lnTo>
                <a:lnTo>
                  <a:pt x="966" y="107"/>
                </a:lnTo>
                <a:lnTo>
                  <a:pt x="967" y="107"/>
                </a:lnTo>
                <a:lnTo>
                  <a:pt x="968" y="107"/>
                </a:lnTo>
                <a:lnTo>
                  <a:pt x="969" y="107"/>
                </a:lnTo>
                <a:lnTo>
                  <a:pt x="970" y="107"/>
                </a:lnTo>
                <a:lnTo>
                  <a:pt x="971" y="107"/>
                </a:lnTo>
                <a:lnTo>
                  <a:pt x="972" y="107"/>
                </a:lnTo>
                <a:lnTo>
                  <a:pt x="973" y="107"/>
                </a:lnTo>
                <a:lnTo>
                  <a:pt x="974" y="107"/>
                </a:lnTo>
                <a:lnTo>
                  <a:pt x="975" y="107"/>
                </a:lnTo>
                <a:lnTo>
                  <a:pt x="976" y="107"/>
                </a:lnTo>
                <a:lnTo>
                  <a:pt x="977" y="107"/>
                </a:lnTo>
                <a:lnTo>
                  <a:pt x="978" y="107"/>
                </a:lnTo>
                <a:lnTo>
                  <a:pt x="979" y="107"/>
                </a:lnTo>
                <a:lnTo>
                  <a:pt x="980" y="107"/>
                </a:lnTo>
                <a:lnTo>
                  <a:pt x="981" y="107"/>
                </a:lnTo>
                <a:lnTo>
                  <a:pt x="982" y="107"/>
                </a:lnTo>
                <a:lnTo>
                  <a:pt x="983" y="107"/>
                </a:lnTo>
                <a:lnTo>
                  <a:pt x="984" y="107"/>
                </a:lnTo>
                <a:lnTo>
                  <a:pt x="985" y="107"/>
                </a:lnTo>
                <a:lnTo>
                  <a:pt x="986" y="107"/>
                </a:lnTo>
                <a:lnTo>
                  <a:pt x="987" y="107"/>
                </a:lnTo>
                <a:lnTo>
                  <a:pt x="988" y="107"/>
                </a:lnTo>
                <a:lnTo>
                  <a:pt x="989" y="107"/>
                </a:lnTo>
                <a:lnTo>
                  <a:pt x="990" y="107"/>
                </a:lnTo>
                <a:lnTo>
                  <a:pt x="991" y="107"/>
                </a:lnTo>
                <a:lnTo>
                  <a:pt x="992" y="107"/>
                </a:lnTo>
                <a:lnTo>
                  <a:pt x="993" y="107"/>
                </a:lnTo>
                <a:lnTo>
                  <a:pt x="994" y="107"/>
                </a:lnTo>
                <a:lnTo>
                  <a:pt x="995" y="107"/>
                </a:lnTo>
                <a:lnTo>
                  <a:pt x="996" y="107"/>
                </a:lnTo>
                <a:lnTo>
                  <a:pt x="997" y="107"/>
                </a:lnTo>
                <a:lnTo>
                  <a:pt x="998" y="107"/>
                </a:lnTo>
                <a:lnTo>
                  <a:pt x="999" y="107"/>
                </a:lnTo>
                <a:lnTo>
                  <a:pt x="1000" y="107"/>
                </a:lnTo>
                <a:lnTo>
                  <a:pt x="1001" y="107"/>
                </a:lnTo>
                <a:lnTo>
                  <a:pt x="1002" y="107"/>
                </a:lnTo>
                <a:lnTo>
                  <a:pt x="1003" y="107"/>
                </a:lnTo>
                <a:lnTo>
                  <a:pt x="1004" y="107"/>
                </a:lnTo>
                <a:lnTo>
                  <a:pt x="1005" y="107"/>
                </a:lnTo>
                <a:lnTo>
                  <a:pt x="1006" y="107"/>
                </a:lnTo>
                <a:lnTo>
                  <a:pt x="1007" y="107"/>
                </a:lnTo>
                <a:lnTo>
                  <a:pt x="1008" y="107"/>
                </a:lnTo>
                <a:lnTo>
                  <a:pt x="1009" y="107"/>
                </a:lnTo>
                <a:lnTo>
                  <a:pt x="1010" y="107"/>
                </a:lnTo>
                <a:lnTo>
                  <a:pt x="1011" y="107"/>
                </a:lnTo>
                <a:lnTo>
                  <a:pt x="1012" y="107"/>
                </a:lnTo>
                <a:lnTo>
                  <a:pt x="1013" y="107"/>
                </a:lnTo>
                <a:lnTo>
                  <a:pt x="1014" y="107"/>
                </a:lnTo>
                <a:lnTo>
                  <a:pt x="1015" y="107"/>
                </a:lnTo>
                <a:lnTo>
                  <a:pt x="1016" y="107"/>
                </a:lnTo>
                <a:lnTo>
                  <a:pt x="1017" y="107"/>
                </a:lnTo>
                <a:lnTo>
                  <a:pt x="1018" y="107"/>
                </a:lnTo>
                <a:lnTo>
                  <a:pt x="1019" y="107"/>
                </a:lnTo>
                <a:lnTo>
                  <a:pt x="1020" y="107"/>
                </a:lnTo>
                <a:lnTo>
                  <a:pt x="1021" y="107"/>
                </a:lnTo>
                <a:lnTo>
                  <a:pt x="1022" y="107"/>
                </a:lnTo>
                <a:lnTo>
                  <a:pt x="1023" y="107"/>
                </a:lnTo>
                <a:lnTo>
                  <a:pt x="1024" y="107"/>
                </a:lnTo>
                <a:lnTo>
                  <a:pt x="1025" y="107"/>
                </a:lnTo>
                <a:lnTo>
                  <a:pt x="1026" y="107"/>
                </a:lnTo>
                <a:lnTo>
                  <a:pt x="1027" y="107"/>
                </a:lnTo>
                <a:lnTo>
                  <a:pt x="1028" y="107"/>
                </a:lnTo>
                <a:lnTo>
                  <a:pt x="1029" y="107"/>
                </a:lnTo>
                <a:lnTo>
                  <a:pt x="1030" y="107"/>
                </a:lnTo>
                <a:lnTo>
                  <a:pt x="1031" y="107"/>
                </a:lnTo>
                <a:lnTo>
                  <a:pt x="1032" y="107"/>
                </a:lnTo>
                <a:lnTo>
                  <a:pt x="1033" y="107"/>
                </a:lnTo>
                <a:lnTo>
                  <a:pt x="1034" y="107"/>
                </a:lnTo>
                <a:lnTo>
                  <a:pt x="1035" y="107"/>
                </a:lnTo>
                <a:lnTo>
                  <a:pt x="1036" y="107"/>
                </a:lnTo>
                <a:lnTo>
                  <a:pt x="1037" y="107"/>
                </a:lnTo>
                <a:lnTo>
                  <a:pt x="1038" y="107"/>
                </a:lnTo>
                <a:lnTo>
                  <a:pt x="1039" y="107"/>
                </a:lnTo>
                <a:lnTo>
                  <a:pt x="1040" y="107"/>
                </a:lnTo>
                <a:lnTo>
                  <a:pt x="1041" y="107"/>
                </a:lnTo>
                <a:lnTo>
                  <a:pt x="1042" y="107"/>
                </a:lnTo>
                <a:lnTo>
                  <a:pt x="1043" y="107"/>
                </a:lnTo>
                <a:lnTo>
                  <a:pt x="1044" y="107"/>
                </a:lnTo>
                <a:lnTo>
                  <a:pt x="1045" y="107"/>
                </a:lnTo>
                <a:lnTo>
                  <a:pt x="1046" y="107"/>
                </a:lnTo>
                <a:lnTo>
                  <a:pt x="1047" y="107"/>
                </a:lnTo>
                <a:lnTo>
                  <a:pt x="1048" y="107"/>
                </a:lnTo>
                <a:lnTo>
                  <a:pt x="1048" y="106"/>
                </a:lnTo>
                <a:lnTo>
                  <a:pt x="1049" y="106"/>
                </a:lnTo>
                <a:lnTo>
                  <a:pt x="1049" y="107"/>
                </a:lnTo>
                <a:lnTo>
                  <a:pt x="1049" y="106"/>
                </a:lnTo>
                <a:lnTo>
                  <a:pt x="1050" y="106"/>
                </a:lnTo>
                <a:lnTo>
                  <a:pt x="1050" y="107"/>
                </a:lnTo>
                <a:lnTo>
                  <a:pt x="1051" y="107"/>
                </a:lnTo>
                <a:lnTo>
                  <a:pt x="1052" y="107"/>
                </a:lnTo>
                <a:lnTo>
                  <a:pt x="1053" y="107"/>
                </a:lnTo>
                <a:lnTo>
                  <a:pt x="1054" y="107"/>
                </a:lnTo>
                <a:lnTo>
                  <a:pt x="1055" y="107"/>
                </a:lnTo>
                <a:lnTo>
                  <a:pt x="1056" y="107"/>
                </a:lnTo>
                <a:lnTo>
                  <a:pt x="1057" y="107"/>
                </a:lnTo>
                <a:lnTo>
                  <a:pt x="1058" y="107"/>
                </a:lnTo>
                <a:lnTo>
                  <a:pt x="1059" y="107"/>
                </a:lnTo>
                <a:lnTo>
                  <a:pt x="1060" y="107"/>
                </a:lnTo>
                <a:lnTo>
                  <a:pt x="1061" y="107"/>
                </a:lnTo>
                <a:lnTo>
                  <a:pt x="1062" y="107"/>
                </a:lnTo>
                <a:lnTo>
                  <a:pt x="1063" y="107"/>
                </a:lnTo>
                <a:lnTo>
                  <a:pt x="1064" y="107"/>
                </a:lnTo>
                <a:lnTo>
                  <a:pt x="1065" y="107"/>
                </a:lnTo>
                <a:lnTo>
                  <a:pt x="1066" y="107"/>
                </a:lnTo>
                <a:lnTo>
                  <a:pt x="1067" y="107"/>
                </a:lnTo>
                <a:lnTo>
                  <a:pt x="1068" y="107"/>
                </a:lnTo>
                <a:lnTo>
                  <a:pt x="1069" y="107"/>
                </a:lnTo>
                <a:lnTo>
                  <a:pt x="1070" y="107"/>
                </a:lnTo>
                <a:lnTo>
                  <a:pt x="1071" y="107"/>
                </a:lnTo>
                <a:lnTo>
                  <a:pt x="1072" y="107"/>
                </a:lnTo>
                <a:lnTo>
                  <a:pt x="1073" y="107"/>
                </a:lnTo>
                <a:lnTo>
                  <a:pt x="1074" y="107"/>
                </a:lnTo>
                <a:lnTo>
                  <a:pt x="1075" y="107"/>
                </a:lnTo>
                <a:lnTo>
                  <a:pt x="1076" y="107"/>
                </a:lnTo>
                <a:lnTo>
                  <a:pt x="1077" y="107"/>
                </a:lnTo>
                <a:lnTo>
                  <a:pt x="1078" y="107"/>
                </a:lnTo>
                <a:lnTo>
                  <a:pt x="1079" y="107"/>
                </a:lnTo>
                <a:lnTo>
                  <a:pt x="1080" y="107"/>
                </a:lnTo>
                <a:lnTo>
                  <a:pt x="1081" y="107"/>
                </a:lnTo>
                <a:lnTo>
                  <a:pt x="1082" y="107"/>
                </a:lnTo>
                <a:lnTo>
                  <a:pt x="1083" y="107"/>
                </a:lnTo>
                <a:lnTo>
                  <a:pt x="1084" y="107"/>
                </a:lnTo>
                <a:lnTo>
                  <a:pt x="1085" y="107"/>
                </a:lnTo>
                <a:lnTo>
                  <a:pt x="1086" y="107"/>
                </a:lnTo>
                <a:lnTo>
                  <a:pt x="1087" y="107"/>
                </a:lnTo>
                <a:lnTo>
                  <a:pt x="1088" y="107"/>
                </a:lnTo>
                <a:lnTo>
                  <a:pt x="1089" y="107"/>
                </a:lnTo>
                <a:lnTo>
                  <a:pt x="1090" y="107"/>
                </a:lnTo>
                <a:lnTo>
                  <a:pt x="1091" y="107"/>
                </a:lnTo>
                <a:lnTo>
                  <a:pt x="1092" y="107"/>
                </a:lnTo>
                <a:lnTo>
                  <a:pt x="1093" y="107"/>
                </a:lnTo>
                <a:lnTo>
                  <a:pt x="1094" y="107"/>
                </a:lnTo>
                <a:lnTo>
                  <a:pt x="1095" y="107"/>
                </a:lnTo>
                <a:lnTo>
                  <a:pt x="1096" y="107"/>
                </a:lnTo>
                <a:lnTo>
                  <a:pt x="1097" y="107"/>
                </a:lnTo>
              </a:path>
            </a:pathLst>
          </a:cu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520" name="Rectangle 165">
            <a:extLst>
              <a:ext uri="{FF2B5EF4-FFF2-40B4-BE49-F238E27FC236}">
                <a16:creationId xmlns:a16="http://schemas.microsoft.com/office/drawing/2014/main" id="{F1D285F5-8C45-3D41-A920-F4E522AF77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273" y="2283186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1137.62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21" name="Line 166">
            <a:extLst>
              <a:ext uri="{FF2B5EF4-FFF2-40B4-BE49-F238E27FC236}">
                <a16:creationId xmlns:a16="http://schemas.microsoft.com/office/drawing/2014/main" id="{8D19A674-E147-F445-B74F-AF134250D3C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4804" y="2326185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23" name="Rectangle 168">
            <a:extLst>
              <a:ext uri="{FF2B5EF4-FFF2-40B4-BE49-F238E27FC236}">
                <a16:creationId xmlns:a16="http://schemas.microsoft.com/office/drawing/2014/main" id="{6C5F88A0-2AE9-7F4B-8277-E531196D8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147" y="2391142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1076.62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24" name="Line 169">
            <a:extLst>
              <a:ext uri="{FF2B5EF4-FFF2-40B4-BE49-F238E27FC236}">
                <a16:creationId xmlns:a16="http://schemas.microsoft.com/office/drawing/2014/main" id="{EAFEF37D-84C3-6E42-8891-DC3318DA3F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9679" y="2434142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26" name="Rectangle 171">
            <a:extLst>
              <a:ext uri="{FF2B5EF4-FFF2-40B4-BE49-F238E27FC236}">
                <a16:creationId xmlns:a16="http://schemas.microsoft.com/office/drawing/2014/main" id="{853F5052-3E39-D646-8C2D-0984AEF65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8155" y="2592417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1441.69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27" name="Line 172">
            <a:extLst>
              <a:ext uri="{FF2B5EF4-FFF2-40B4-BE49-F238E27FC236}">
                <a16:creationId xmlns:a16="http://schemas.microsoft.com/office/drawing/2014/main" id="{AFE3854D-B47F-534D-87D3-DB7719390A3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87686" y="2634502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29" name="Rectangle 174">
            <a:extLst>
              <a:ext uri="{FF2B5EF4-FFF2-40B4-BE49-F238E27FC236}">
                <a16:creationId xmlns:a16="http://schemas.microsoft.com/office/drawing/2014/main" id="{B52C4DEF-ABCB-B849-A711-624C2F5655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3029" y="2657374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1380.70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30" name="Line 175">
            <a:extLst>
              <a:ext uri="{FF2B5EF4-FFF2-40B4-BE49-F238E27FC236}">
                <a16:creationId xmlns:a16="http://schemas.microsoft.com/office/drawing/2014/main" id="{88C9533C-2829-814F-99BE-C7A2C6AFB1E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52561" y="2700373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32" name="Rectangle 177">
            <a:extLst>
              <a:ext uri="{FF2B5EF4-FFF2-40B4-BE49-F238E27FC236}">
                <a16:creationId xmlns:a16="http://schemas.microsoft.com/office/drawing/2014/main" id="{6F8E2849-9A5A-FA44-B083-C90955FBED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377" y="2680246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1745.77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33" name="Line 178">
            <a:extLst>
              <a:ext uri="{FF2B5EF4-FFF2-40B4-BE49-F238E27FC236}">
                <a16:creationId xmlns:a16="http://schemas.microsoft.com/office/drawing/2014/main" id="{D01023BE-C924-F344-A893-0155ADD65EC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56909" y="2723245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38" name="Rectangle 183">
            <a:extLst>
              <a:ext uri="{FF2B5EF4-FFF2-40B4-BE49-F238E27FC236}">
                <a16:creationId xmlns:a16="http://schemas.microsoft.com/office/drawing/2014/main" id="{21986F87-BACE-2340-A741-BC0BAD878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503" y="2688480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1806.78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39" name="Line 184">
            <a:extLst>
              <a:ext uri="{FF2B5EF4-FFF2-40B4-BE49-F238E27FC236}">
                <a16:creationId xmlns:a16="http://schemas.microsoft.com/office/drawing/2014/main" id="{862971ED-B854-114A-ADCA-385F698B325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92034" y="2730564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44" name="Rectangle 189">
            <a:extLst>
              <a:ext uri="{FF2B5EF4-FFF2-40B4-BE49-F238E27FC236}">
                <a16:creationId xmlns:a16="http://schemas.microsoft.com/office/drawing/2014/main" id="{C27D9876-1A34-5A4E-AAF1-900A96127D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0139" y="2692139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1299.62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45" name="Line 190">
            <a:extLst>
              <a:ext uri="{FF2B5EF4-FFF2-40B4-BE49-F238E27FC236}">
                <a16:creationId xmlns:a16="http://schemas.microsoft.com/office/drawing/2014/main" id="{58E77C9C-A275-334A-B8D2-FC15E650F3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39670" y="2735139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47" name="Rectangle 192">
            <a:extLst>
              <a:ext uri="{FF2B5EF4-FFF2-40B4-BE49-F238E27FC236}">
                <a16:creationId xmlns:a16="http://schemas.microsoft.com/office/drawing/2014/main" id="{B15921C4-C6C4-8E43-B022-4EA5676E59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3280" y="2692139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1502.68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48" name="Line 193">
            <a:extLst>
              <a:ext uri="{FF2B5EF4-FFF2-40B4-BE49-F238E27FC236}">
                <a16:creationId xmlns:a16="http://schemas.microsoft.com/office/drawing/2014/main" id="{8C0DD67D-5C05-F947-8F6C-043B8470E58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22811" y="2735139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50" name="Rectangle 195">
            <a:extLst>
              <a:ext uri="{FF2B5EF4-FFF2-40B4-BE49-F238E27FC236}">
                <a16:creationId xmlns:a16="http://schemas.microsoft.com/office/drawing/2014/main" id="{D329D7EF-43FA-C14B-9FCF-4633F604D1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259" y="2692139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2049.88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51" name="Line 196">
            <a:extLst>
              <a:ext uri="{FF2B5EF4-FFF2-40B4-BE49-F238E27FC236}">
                <a16:creationId xmlns:a16="http://schemas.microsoft.com/office/drawing/2014/main" id="{DA5B52E5-82D3-2648-AF1F-53267184D6A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29791" y="2735139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209" name="Rectangle 255">
            <a:extLst>
              <a:ext uri="{FF2B5EF4-FFF2-40B4-BE49-F238E27FC236}">
                <a16:creationId xmlns:a16="http://schemas.microsoft.com/office/drawing/2014/main" id="{2F06C5D2-387F-A44F-AEAE-229E08CC43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341" y="2252080"/>
            <a:ext cx="4244150" cy="528803"/>
          </a:xfrm>
          <a:prstGeom prst="rect">
            <a:avLst/>
          </a:prstGeom>
          <a:noFill/>
          <a:ln w="4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210" name="Freeform 256">
            <a:extLst>
              <a:ext uri="{FF2B5EF4-FFF2-40B4-BE49-F238E27FC236}">
                <a16:creationId xmlns:a16="http://schemas.microsoft.com/office/drawing/2014/main" id="{57E4D6F1-A6D9-8340-8D65-4B933B3E290C}"/>
              </a:ext>
            </a:extLst>
          </p:cNvPr>
          <p:cNvSpPr>
            <a:spLocks/>
          </p:cNvSpPr>
          <p:nvPr/>
        </p:nvSpPr>
        <p:spPr bwMode="auto">
          <a:xfrm>
            <a:off x="186915" y="2892499"/>
            <a:ext cx="4231342" cy="408953"/>
          </a:xfrm>
          <a:custGeom>
            <a:avLst/>
            <a:gdLst>
              <a:gd name="T0" fmla="*/ 17 w 1097"/>
              <a:gd name="T1" fmla="*/ 105 h 106"/>
              <a:gd name="T2" fmla="*/ 35 w 1097"/>
              <a:gd name="T3" fmla="*/ 105 h 106"/>
              <a:gd name="T4" fmla="*/ 54 w 1097"/>
              <a:gd name="T5" fmla="*/ 105 h 106"/>
              <a:gd name="T6" fmla="*/ 74 w 1097"/>
              <a:gd name="T7" fmla="*/ 105 h 106"/>
              <a:gd name="T8" fmla="*/ 92 w 1097"/>
              <a:gd name="T9" fmla="*/ 105 h 106"/>
              <a:gd name="T10" fmla="*/ 111 w 1097"/>
              <a:gd name="T11" fmla="*/ 105 h 106"/>
              <a:gd name="T12" fmla="*/ 131 w 1097"/>
              <a:gd name="T13" fmla="*/ 105 h 106"/>
              <a:gd name="T14" fmla="*/ 149 w 1097"/>
              <a:gd name="T15" fmla="*/ 105 h 106"/>
              <a:gd name="T16" fmla="*/ 168 w 1097"/>
              <a:gd name="T17" fmla="*/ 105 h 106"/>
              <a:gd name="T18" fmla="*/ 187 w 1097"/>
              <a:gd name="T19" fmla="*/ 105 h 106"/>
              <a:gd name="T20" fmla="*/ 206 w 1097"/>
              <a:gd name="T21" fmla="*/ 105 h 106"/>
              <a:gd name="T22" fmla="*/ 226 w 1097"/>
              <a:gd name="T23" fmla="*/ 105 h 106"/>
              <a:gd name="T24" fmla="*/ 245 w 1097"/>
              <a:gd name="T25" fmla="*/ 105 h 106"/>
              <a:gd name="T26" fmla="*/ 265 w 1097"/>
              <a:gd name="T27" fmla="*/ 105 h 106"/>
              <a:gd name="T28" fmla="*/ 284 w 1097"/>
              <a:gd name="T29" fmla="*/ 105 h 106"/>
              <a:gd name="T30" fmla="*/ 303 w 1097"/>
              <a:gd name="T31" fmla="*/ 105 h 106"/>
              <a:gd name="T32" fmla="*/ 322 w 1097"/>
              <a:gd name="T33" fmla="*/ 105 h 106"/>
              <a:gd name="T34" fmla="*/ 340 w 1097"/>
              <a:gd name="T35" fmla="*/ 105 h 106"/>
              <a:gd name="T36" fmla="*/ 359 w 1097"/>
              <a:gd name="T37" fmla="*/ 105 h 106"/>
              <a:gd name="T38" fmla="*/ 378 w 1097"/>
              <a:gd name="T39" fmla="*/ 105 h 106"/>
              <a:gd name="T40" fmla="*/ 396 w 1097"/>
              <a:gd name="T41" fmla="*/ 105 h 106"/>
              <a:gd name="T42" fmla="*/ 415 w 1097"/>
              <a:gd name="T43" fmla="*/ 105 h 106"/>
              <a:gd name="T44" fmla="*/ 434 w 1097"/>
              <a:gd name="T45" fmla="*/ 105 h 106"/>
              <a:gd name="T46" fmla="*/ 451 w 1097"/>
              <a:gd name="T47" fmla="*/ 105 h 106"/>
              <a:gd name="T48" fmla="*/ 470 w 1097"/>
              <a:gd name="T49" fmla="*/ 105 h 106"/>
              <a:gd name="T50" fmla="*/ 488 w 1097"/>
              <a:gd name="T51" fmla="*/ 105 h 106"/>
              <a:gd name="T52" fmla="*/ 506 w 1097"/>
              <a:gd name="T53" fmla="*/ 105 h 106"/>
              <a:gd name="T54" fmla="*/ 524 w 1097"/>
              <a:gd name="T55" fmla="*/ 105 h 106"/>
              <a:gd name="T56" fmla="*/ 541 w 1097"/>
              <a:gd name="T57" fmla="*/ 105 h 106"/>
              <a:gd name="T58" fmla="*/ 558 w 1097"/>
              <a:gd name="T59" fmla="*/ 105 h 106"/>
              <a:gd name="T60" fmla="*/ 573 w 1097"/>
              <a:gd name="T61" fmla="*/ 105 h 106"/>
              <a:gd name="T62" fmla="*/ 592 w 1097"/>
              <a:gd name="T63" fmla="*/ 105 h 106"/>
              <a:gd name="T64" fmla="*/ 609 w 1097"/>
              <a:gd name="T65" fmla="*/ 105 h 106"/>
              <a:gd name="T66" fmla="*/ 625 w 1097"/>
              <a:gd name="T67" fmla="*/ 105 h 106"/>
              <a:gd name="T68" fmla="*/ 641 w 1097"/>
              <a:gd name="T69" fmla="*/ 105 h 106"/>
              <a:gd name="T70" fmla="*/ 657 w 1097"/>
              <a:gd name="T71" fmla="*/ 105 h 106"/>
              <a:gd name="T72" fmla="*/ 673 w 1097"/>
              <a:gd name="T73" fmla="*/ 105 h 106"/>
              <a:gd name="T74" fmla="*/ 689 w 1097"/>
              <a:gd name="T75" fmla="*/ 105 h 106"/>
              <a:gd name="T76" fmla="*/ 704 w 1097"/>
              <a:gd name="T77" fmla="*/ 105 h 106"/>
              <a:gd name="T78" fmla="*/ 719 w 1097"/>
              <a:gd name="T79" fmla="*/ 105 h 106"/>
              <a:gd name="T80" fmla="*/ 734 w 1097"/>
              <a:gd name="T81" fmla="*/ 106 h 106"/>
              <a:gd name="T82" fmla="*/ 749 w 1097"/>
              <a:gd name="T83" fmla="*/ 105 h 106"/>
              <a:gd name="T84" fmla="*/ 765 w 1097"/>
              <a:gd name="T85" fmla="*/ 106 h 106"/>
              <a:gd name="T86" fmla="*/ 781 w 1097"/>
              <a:gd name="T87" fmla="*/ 105 h 106"/>
              <a:gd name="T88" fmla="*/ 798 w 1097"/>
              <a:gd name="T89" fmla="*/ 105 h 106"/>
              <a:gd name="T90" fmla="*/ 813 w 1097"/>
              <a:gd name="T91" fmla="*/ 105 h 106"/>
              <a:gd name="T92" fmla="*/ 829 w 1097"/>
              <a:gd name="T93" fmla="*/ 105 h 106"/>
              <a:gd name="T94" fmla="*/ 842 w 1097"/>
              <a:gd name="T95" fmla="*/ 106 h 106"/>
              <a:gd name="T96" fmla="*/ 857 w 1097"/>
              <a:gd name="T97" fmla="*/ 105 h 106"/>
              <a:gd name="T98" fmla="*/ 872 w 1097"/>
              <a:gd name="T99" fmla="*/ 106 h 106"/>
              <a:gd name="T100" fmla="*/ 887 w 1097"/>
              <a:gd name="T101" fmla="*/ 106 h 106"/>
              <a:gd name="T102" fmla="*/ 901 w 1097"/>
              <a:gd name="T103" fmla="*/ 105 h 106"/>
              <a:gd name="T104" fmla="*/ 916 w 1097"/>
              <a:gd name="T105" fmla="*/ 106 h 106"/>
              <a:gd name="T106" fmla="*/ 932 w 1097"/>
              <a:gd name="T107" fmla="*/ 106 h 106"/>
              <a:gd name="T108" fmla="*/ 949 w 1097"/>
              <a:gd name="T109" fmla="*/ 106 h 106"/>
              <a:gd name="T110" fmla="*/ 966 w 1097"/>
              <a:gd name="T111" fmla="*/ 106 h 106"/>
              <a:gd name="T112" fmla="*/ 984 w 1097"/>
              <a:gd name="T113" fmla="*/ 106 h 106"/>
              <a:gd name="T114" fmla="*/ 999 w 1097"/>
              <a:gd name="T115" fmla="*/ 106 h 106"/>
              <a:gd name="T116" fmla="*/ 1016 w 1097"/>
              <a:gd name="T117" fmla="*/ 105 h 106"/>
              <a:gd name="T118" fmla="*/ 1035 w 1097"/>
              <a:gd name="T119" fmla="*/ 106 h 106"/>
              <a:gd name="T120" fmla="*/ 1052 w 1097"/>
              <a:gd name="T121" fmla="*/ 105 h 106"/>
              <a:gd name="T122" fmla="*/ 1069 w 1097"/>
              <a:gd name="T123" fmla="*/ 106 h 106"/>
              <a:gd name="T124" fmla="*/ 1088 w 1097"/>
              <a:gd name="T125" fmla="*/ 106 h 10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97"/>
              <a:gd name="T190" fmla="*/ 0 h 106"/>
              <a:gd name="T191" fmla="*/ 1097 w 1097"/>
              <a:gd name="T192" fmla="*/ 106 h 10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97" h="106">
                <a:moveTo>
                  <a:pt x="0" y="105"/>
                </a:moveTo>
                <a:lnTo>
                  <a:pt x="0" y="105"/>
                </a:lnTo>
                <a:lnTo>
                  <a:pt x="0" y="104"/>
                </a:lnTo>
                <a:lnTo>
                  <a:pt x="0" y="105"/>
                </a:lnTo>
                <a:lnTo>
                  <a:pt x="1" y="105"/>
                </a:lnTo>
                <a:lnTo>
                  <a:pt x="2" y="105"/>
                </a:lnTo>
                <a:lnTo>
                  <a:pt x="3" y="105"/>
                </a:lnTo>
                <a:lnTo>
                  <a:pt x="4" y="105"/>
                </a:lnTo>
                <a:lnTo>
                  <a:pt x="4" y="103"/>
                </a:lnTo>
                <a:lnTo>
                  <a:pt x="4" y="104"/>
                </a:lnTo>
                <a:lnTo>
                  <a:pt x="5" y="104"/>
                </a:lnTo>
                <a:lnTo>
                  <a:pt x="5" y="105"/>
                </a:lnTo>
                <a:lnTo>
                  <a:pt x="5" y="104"/>
                </a:lnTo>
                <a:lnTo>
                  <a:pt x="6" y="104"/>
                </a:lnTo>
                <a:lnTo>
                  <a:pt x="6" y="105"/>
                </a:lnTo>
                <a:lnTo>
                  <a:pt x="6" y="104"/>
                </a:lnTo>
                <a:lnTo>
                  <a:pt x="7" y="104"/>
                </a:lnTo>
                <a:lnTo>
                  <a:pt x="7" y="105"/>
                </a:lnTo>
                <a:lnTo>
                  <a:pt x="8" y="105"/>
                </a:lnTo>
                <a:lnTo>
                  <a:pt x="9" y="105"/>
                </a:lnTo>
                <a:lnTo>
                  <a:pt x="10" y="105"/>
                </a:lnTo>
                <a:lnTo>
                  <a:pt x="11" y="105"/>
                </a:lnTo>
                <a:lnTo>
                  <a:pt x="11" y="104"/>
                </a:lnTo>
                <a:lnTo>
                  <a:pt x="11" y="105"/>
                </a:lnTo>
                <a:lnTo>
                  <a:pt x="12" y="105"/>
                </a:lnTo>
                <a:lnTo>
                  <a:pt x="13" y="105"/>
                </a:lnTo>
                <a:lnTo>
                  <a:pt x="14" y="105"/>
                </a:lnTo>
                <a:lnTo>
                  <a:pt x="15" y="105"/>
                </a:lnTo>
                <a:lnTo>
                  <a:pt x="16" y="105"/>
                </a:lnTo>
                <a:lnTo>
                  <a:pt x="17" y="105"/>
                </a:lnTo>
                <a:lnTo>
                  <a:pt x="18" y="105"/>
                </a:lnTo>
                <a:lnTo>
                  <a:pt x="18" y="104"/>
                </a:lnTo>
                <a:lnTo>
                  <a:pt x="19" y="104"/>
                </a:lnTo>
                <a:lnTo>
                  <a:pt x="19" y="105"/>
                </a:lnTo>
                <a:lnTo>
                  <a:pt x="19" y="104"/>
                </a:lnTo>
                <a:lnTo>
                  <a:pt x="20" y="104"/>
                </a:lnTo>
                <a:lnTo>
                  <a:pt x="20" y="105"/>
                </a:lnTo>
                <a:lnTo>
                  <a:pt x="21" y="105"/>
                </a:lnTo>
                <a:lnTo>
                  <a:pt x="22" y="105"/>
                </a:lnTo>
                <a:lnTo>
                  <a:pt x="23" y="105"/>
                </a:lnTo>
                <a:lnTo>
                  <a:pt x="24" y="105"/>
                </a:lnTo>
                <a:lnTo>
                  <a:pt x="25" y="105"/>
                </a:lnTo>
                <a:lnTo>
                  <a:pt x="26" y="105"/>
                </a:lnTo>
                <a:lnTo>
                  <a:pt x="27" y="105"/>
                </a:lnTo>
                <a:lnTo>
                  <a:pt x="28" y="105"/>
                </a:lnTo>
                <a:lnTo>
                  <a:pt x="29" y="105"/>
                </a:lnTo>
                <a:lnTo>
                  <a:pt x="30" y="105"/>
                </a:lnTo>
                <a:lnTo>
                  <a:pt x="31" y="105"/>
                </a:lnTo>
                <a:lnTo>
                  <a:pt x="32" y="105"/>
                </a:lnTo>
                <a:lnTo>
                  <a:pt x="33" y="105"/>
                </a:lnTo>
                <a:lnTo>
                  <a:pt x="34" y="105"/>
                </a:lnTo>
                <a:lnTo>
                  <a:pt x="35" y="105"/>
                </a:lnTo>
                <a:lnTo>
                  <a:pt x="36" y="105"/>
                </a:lnTo>
                <a:lnTo>
                  <a:pt x="37" y="105"/>
                </a:lnTo>
                <a:lnTo>
                  <a:pt x="38" y="105"/>
                </a:lnTo>
                <a:lnTo>
                  <a:pt x="39" y="105"/>
                </a:lnTo>
                <a:lnTo>
                  <a:pt x="40" y="105"/>
                </a:lnTo>
                <a:lnTo>
                  <a:pt x="41" y="105"/>
                </a:lnTo>
                <a:lnTo>
                  <a:pt x="42" y="105"/>
                </a:lnTo>
                <a:lnTo>
                  <a:pt x="43" y="105"/>
                </a:lnTo>
                <a:lnTo>
                  <a:pt x="44" y="105"/>
                </a:lnTo>
                <a:lnTo>
                  <a:pt x="45" y="105"/>
                </a:lnTo>
                <a:lnTo>
                  <a:pt x="46" y="105"/>
                </a:lnTo>
                <a:lnTo>
                  <a:pt x="47" y="105"/>
                </a:lnTo>
                <a:lnTo>
                  <a:pt x="48" y="105"/>
                </a:lnTo>
                <a:lnTo>
                  <a:pt x="49" y="105"/>
                </a:lnTo>
                <a:lnTo>
                  <a:pt x="50" y="105"/>
                </a:lnTo>
                <a:lnTo>
                  <a:pt x="51" y="105"/>
                </a:lnTo>
                <a:lnTo>
                  <a:pt x="52" y="105"/>
                </a:lnTo>
                <a:lnTo>
                  <a:pt x="53" y="105"/>
                </a:lnTo>
                <a:lnTo>
                  <a:pt x="53" y="104"/>
                </a:lnTo>
                <a:lnTo>
                  <a:pt x="54" y="104"/>
                </a:lnTo>
                <a:lnTo>
                  <a:pt x="54" y="105"/>
                </a:lnTo>
                <a:lnTo>
                  <a:pt x="55" y="105"/>
                </a:lnTo>
                <a:lnTo>
                  <a:pt x="56" y="105"/>
                </a:lnTo>
                <a:lnTo>
                  <a:pt x="57" y="105"/>
                </a:lnTo>
                <a:lnTo>
                  <a:pt x="58" y="105"/>
                </a:lnTo>
                <a:lnTo>
                  <a:pt x="58" y="104"/>
                </a:lnTo>
                <a:lnTo>
                  <a:pt x="58" y="105"/>
                </a:lnTo>
                <a:lnTo>
                  <a:pt x="59" y="105"/>
                </a:lnTo>
                <a:lnTo>
                  <a:pt x="60" y="105"/>
                </a:lnTo>
                <a:lnTo>
                  <a:pt x="61" y="105"/>
                </a:lnTo>
                <a:lnTo>
                  <a:pt x="62" y="105"/>
                </a:lnTo>
                <a:lnTo>
                  <a:pt x="63" y="105"/>
                </a:lnTo>
                <a:lnTo>
                  <a:pt x="64" y="105"/>
                </a:lnTo>
                <a:lnTo>
                  <a:pt x="65" y="105"/>
                </a:lnTo>
                <a:lnTo>
                  <a:pt x="66" y="105"/>
                </a:lnTo>
                <a:lnTo>
                  <a:pt x="67" y="105"/>
                </a:lnTo>
                <a:lnTo>
                  <a:pt x="68" y="105"/>
                </a:lnTo>
                <a:lnTo>
                  <a:pt x="69" y="105"/>
                </a:lnTo>
                <a:lnTo>
                  <a:pt x="70" y="105"/>
                </a:lnTo>
                <a:lnTo>
                  <a:pt x="71" y="105"/>
                </a:lnTo>
                <a:lnTo>
                  <a:pt x="72" y="105"/>
                </a:lnTo>
                <a:lnTo>
                  <a:pt x="72" y="104"/>
                </a:lnTo>
                <a:lnTo>
                  <a:pt x="72" y="105"/>
                </a:lnTo>
                <a:lnTo>
                  <a:pt x="73" y="105"/>
                </a:lnTo>
                <a:lnTo>
                  <a:pt x="74" y="105"/>
                </a:lnTo>
                <a:lnTo>
                  <a:pt x="75" y="105"/>
                </a:lnTo>
                <a:lnTo>
                  <a:pt x="76" y="105"/>
                </a:lnTo>
                <a:lnTo>
                  <a:pt x="76" y="70"/>
                </a:lnTo>
                <a:lnTo>
                  <a:pt x="76" y="88"/>
                </a:lnTo>
                <a:lnTo>
                  <a:pt x="77" y="88"/>
                </a:lnTo>
                <a:lnTo>
                  <a:pt x="77" y="104"/>
                </a:lnTo>
                <a:lnTo>
                  <a:pt x="77" y="100"/>
                </a:lnTo>
                <a:lnTo>
                  <a:pt x="78" y="100"/>
                </a:lnTo>
                <a:lnTo>
                  <a:pt x="78" y="104"/>
                </a:lnTo>
                <a:lnTo>
                  <a:pt x="79" y="104"/>
                </a:lnTo>
                <a:lnTo>
                  <a:pt x="79" y="105"/>
                </a:lnTo>
                <a:lnTo>
                  <a:pt x="80" y="105"/>
                </a:lnTo>
                <a:lnTo>
                  <a:pt x="81" y="105"/>
                </a:lnTo>
                <a:lnTo>
                  <a:pt x="82" y="105"/>
                </a:lnTo>
                <a:lnTo>
                  <a:pt x="83" y="105"/>
                </a:lnTo>
                <a:lnTo>
                  <a:pt x="84" y="105"/>
                </a:lnTo>
                <a:lnTo>
                  <a:pt x="85" y="105"/>
                </a:lnTo>
                <a:lnTo>
                  <a:pt x="86" y="105"/>
                </a:lnTo>
                <a:lnTo>
                  <a:pt x="87" y="105"/>
                </a:lnTo>
                <a:lnTo>
                  <a:pt x="88" y="105"/>
                </a:lnTo>
                <a:lnTo>
                  <a:pt x="89" y="105"/>
                </a:lnTo>
                <a:lnTo>
                  <a:pt x="90" y="105"/>
                </a:lnTo>
                <a:lnTo>
                  <a:pt x="91" y="105"/>
                </a:lnTo>
                <a:lnTo>
                  <a:pt x="92" y="105"/>
                </a:lnTo>
                <a:lnTo>
                  <a:pt x="93" y="105"/>
                </a:lnTo>
                <a:lnTo>
                  <a:pt x="94" y="105"/>
                </a:lnTo>
                <a:lnTo>
                  <a:pt x="95" y="105"/>
                </a:lnTo>
                <a:lnTo>
                  <a:pt x="96" y="105"/>
                </a:lnTo>
                <a:lnTo>
                  <a:pt x="96" y="103"/>
                </a:lnTo>
                <a:lnTo>
                  <a:pt x="96" y="104"/>
                </a:lnTo>
                <a:lnTo>
                  <a:pt x="97" y="104"/>
                </a:lnTo>
                <a:lnTo>
                  <a:pt x="97" y="105"/>
                </a:lnTo>
                <a:lnTo>
                  <a:pt x="98" y="105"/>
                </a:lnTo>
                <a:lnTo>
                  <a:pt x="99" y="105"/>
                </a:lnTo>
                <a:lnTo>
                  <a:pt x="100" y="105"/>
                </a:lnTo>
                <a:lnTo>
                  <a:pt x="101" y="105"/>
                </a:lnTo>
                <a:lnTo>
                  <a:pt x="102" y="105"/>
                </a:lnTo>
                <a:lnTo>
                  <a:pt x="103" y="105"/>
                </a:lnTo>
                <a:lnTo>
                  <a:pt x="104" y="105"/>
                </a:lnTo>
                <a:lnTo>
                  <a:pt x="105" y="105"/>
                </a:lnTo>
                <a:lnTo>
                  <a:pt x="106" y="105"/>
                </a:lnTo>
                <a:lnTo>
                  <a:pt x="107" y="105"/>
                </a:lnTo>
                <a:lnTo>
                  <a:pt x="108" y="105"/>
                </a:lnTo>
                <a:lnTo>
                  <a:pt x="109" y="105"/>
                </a:lnTo>
                <a:lnTo>
                  <a:pt x="110" y="105"/>
                </a:lnTo>
                <a:lnTo>
                  <a:pt x="111" y="105"/>
                </a:lnTo>
                <a:lnTo>
                  <a:pt x="112" y="105"/>
                </a:lnTo>
                <a:lnTo>
                  <a:pt x="113" y="105"/>
                </a:lnTo>
                <a:lnTo>
                  <a:pt x="114" y="105"/>
                </a:lnTo>
                <a:lnTo>
                  <a:pt x="115" y="105"/>
                </a:lnTo>
                <a:lnTo>
                  <a:pt x="116" y="105"/>
                </a:lnTo>
                <a:lnTo>
                  <a:pt x="117" y="105"/>
                </a:lnTo>
                <a:lnTo>
                  <a:pt x="118" y="105"/>
                </a:lnTo>
                <a:lnTo>
                  <a:pt x="119" y="105"/>
                </a:lnTo>
                <a:lnTo>
                  <a:pt x="120" y="105"/>
                </a:lnTo>
                <a:lnTo>
                  <a:pt x="121" y="105"/>
                </a:lnTo>
                <a:lnTo>
                  <a:pt x="122" y="105"/>
                </a:lnTo>
                <a:lnTo>
                  <a:pt x="123" y="105"/>
                </a:lnTo>
                <a:lnTo>
                  <a:pt x="124" y="105"/>
                </a:lnTo>
                <a:lnTo>
                  <a:pt x="125" y="105"/>
                </a:lnTo>
                <a:lnTo>
                  <a:pt x="126" y="105"/>
                </a:lnTo>
                <a:lnTo>
                  <a:pt x="127" y="105"/>
                </a:lnTo>
                <a:lnTo>
                  <a:pt x="128" y="105"/>
                </a:lnTo>
                <a:lnTo>
                  <a:pt x="129" y="105"/>
                </a:lnTo>
                <a:lnTo>
                  <a:pt x="130" y="105"/>
                </a:lnTo>
                <a:lnTo>
                  <a:pt x="131" y="105"/>
                </a:lnTo>
                <a:lnTo>
                  <a:pt x="132" y="105"/>
                </a:lnTo>
                <a:lnTo>
                  <a:pt x="133" y="105"/>
                </a:lnTo>
                <a:lnTo>
                  <a:pt x="134" y="105"/>
                </a:lnTo>
                <a:lnTo>
                  <a:pt x="135" y="105"/>
                </a:lnTo>
                <a:lnTo>
                  <a:pt x="136" y="105"/>
                </a:lnTo>
                <a:lnTo>
                  <a:pt x="137" y="105"/>
                </a:lnTo>
                <a:lnTo>
                  <a:pt x="137" y="0"/>
                </a:lnTo>
                <a:lnTo>
                  <a:pt x="137" y="52"/>
                </a:lnTo>
                <a:lnTo>
                  <a:pt x="138" y="52"/>
                </a:lnTo>
                <a:lnTo>
                  <a:pt x="138" y="53"/>
                </a:lnTo>
                <a:lnTo>
                  <a:pt x="138" y="90"/>
                </a:lnTo>
                <a:lnTo>
                  <a:pt x="139" y="90"/>
                </a:lnTo>
                <a:lnTo>
                  <a:pt x="139" y="103"/>
                </a:lnTo>
                <a:lnTo>
                  <a:pt x="140" y="103"/>
                </a:lnTo>
                <a:lnTo>
                  <a:pt x="140" y="104"/>
                </a:lnTo>
                <a:lnTo>
                  <a:pt x="141" y="104"/>
                </a:lnTo>
                <a:lnTo>
                  <a:pt x="141" y="105"/>
                </a:lnTo>
                <a:lnTo>
                  <a:pt x="142" y="105"/>
                </a:lnTo>
                <a:lnTo>
                  <a:pt x="143" y="105"/>
                </a:lnTo>
                <a:lnTo>
                  <a:pt x="144" y="105"/>
                </a:lnTo>
                <a:lnTo>
                  <a:pt x="145" y="105"/>
                </a:lnTo>
                <a:lnTo>
                  <a:pt x="146" y="105"/>
                </a:lnTo>
                <a:lnTo>
                  <a:pt x="147" y="105"/>
                </a:lnTo>
                <a:lnTo>
                  <a:pt x="148" y="105"/>
                </a:lnTo>
                <a:lnTo>
                  <a:pt x="149" y="105"/>
                </a:lnTo>
                <a:lnTo>
                  <a:pt x="149" y="104"/>
                </a:lnTo>
                <a:lnTo>
                  <a:pt x="150" y="104"/>
                </a:lnTo>
                <a:lnTo>
                  <a:pt x="150" y="105"/>
                </a:lnTo>
                <a:lnTo>
                  <a:pt x="151" y="105"/>
                </a:lnTo>
                <a:lnTo>
                  <a:pt x="152" y="105"/>
                </a:lnTo>
                <a:lnTo>
                  <a:pt x="153" y="105"/>
                </a:lnTo>
                <a:lnTo>
                  <a:pt x="154" y="105"/>
                </a:lnTo>
                <a:lnTo>
                  <a:pt x="155" y="105"/>
                </a:lnTo>
                <a:lnTo>
                  <a:pt x="156" y="105"/>
                </a:lnTo>
                <a:lnTo>
                  <a:pt x="157" y="105"/>
                </a:lnTo>
                <a:lnTo>
                  <a:pt x="158" y="105"/>
                </a:lnTo>
                <a:lnTo>
                  <a:pt x="159" y="105"/>
                </a:lnTo>
                <a:lnTo>
                  <a:pt x="160" y="105"/>
                </a:lnTo>
                <a:lnTo>
                  <a:pt x="161" y="105"/>
                </a:lnTo>
                <a:lnTo>
                  <a:pt x="162" y="105"/>
                </a:lnTo>
                <a:lnTo>
                  <a:pt x="163" y="105"/>
                </a:lnTo>
                <a:lnTo>
                  <a:pt x="164" y="105"/>
                </a:lnTo>
                <a:lnTo>
                  <a:pt x="165" y="105"/>
                </a:lnTo>
                <a:lnTo>
                  <a:pt x="166" y="105"/>
                </a:lnTo>
                <a:lnTo>
                  <a:pt x="167" y="105"/>
                </a:lnTo>
                <a:lnTo>
                  <a:pt x="168" y="105"/>
                </a:lnTo>
                <a:lnTo>
                  <a:pt x="169" y="105"/>
                </a:lnTo>
                <a:lnTo>
                  <a:pt x="170" y="105"/>
                </a:lnTo>
                <a:lnTo>
                  <a:pt x="171" y="105"/>
                </a:lnTo>
                <a:lnTo>
                  <a:pt x="172" y="105"/>
                </a:lnTo>
                <a:lnTo>
                  <a:pt x="173" y="105"/>
                </a:lnTo>
                <a:lnTo>
                  <a:pt x="174" y="105"/>
                </a:lnTo>
                <a:lnTo>
                  <a:pt x="175" y="105"/>
                </a:lnTo>
                <a:lnTo>
                  <a:pt x="176" y="105"/>
                </a:lnTo>
                <a:lnTo>
                  <a:pt x="177" y="105"/>
                </a:lnTo>
                <a:lnTo>
                  <a:pt x="178" y="105"/>
                </a:lnTo>
                <a:lnTo>
                  <a:pt x="179" y="105"/>
                </a:lnTo>
                <a:lnTo>
                  <a:pt x="180" y="105"/>
                </a:lnTo>
                <a:lnTo>
                  <a:pt x="181" y="105"/>
                </a:lnTo>
                <a:lnTo>
                  <a:pt x="182" y="105"/>
                </a:lnTo>
                <a:lnTo>
                  <a:pt x="183" y="105"/>
                </a:lnTo>
                <a:lnTo>
                  <a:pt x="184" y="105"/>
                </a:lnTo>
                <a:lnTo>
                  <a:pt x="185" y="105"/>
                </a:lnTo>
                <a:lnTo>
                  <a:pt x="186" y="105"/>
                </a:lnTo>
                <a:lnTo>
                  <a:pt x="187" y="105"/>
                </a:lnTo>
                <a:lnTo>
                  <a:pt x="188" y="105"/>
                </a:lnTo>
                <a:lnTo>
                  <a:pt x="189" y="105"/>
                </a:lnTo>
                <a:lnTo>
                  <a:pt x="190" y="105"/>
                </a:lnTo>
                <a:lnTo>
                  <a:pt x="191" y="105"/>
                </a:lnTo>
                <a:lnTo>
                  <a:pt x="192" y="105"/>
                </a:lnTo>
                <a:lnTo>
                  <a:pt x="193" y="105"/>
                </a:lnTo>
                <a:lnTo>
                  <a:pt x="193" y="104"/>
                </a:lnTo>
                <a:lnTo>
                  <a:pt x="194" y="104"/>
                </a:lnTo>
                <a:lnTo>
                  <a:pt x="194" y="105"/>
                </a:lnTo>
                <a:lnTo>
                  <a:pt x="195" y="105"/>
                </a:lnTo>
                <a:lnTo>
                  <a:pt x="196" y="105"/>
                </a:lnTo>
                <a:lnTo>
                  <a:pt x="197" y="105"/>
                </a:lnTo>
                <a:lnTo>
                  <a:pt x="198" y="105"/>
                </a:lnTo>
                <a:lnTo>
                  <a:pt x="199" y="105"/>
                </a:lnTo>
                <a:lnTo>
                  <a:pt x="200" y="105"/>
                </a:lnTo>
                <a:lnTo>
                  <a:pt x="201" y="105"/>
                </a:lnTo>
                <a:lnTo>
                  <a:pt x="202" y="105"/>
                </a:lnTo>
                <a:lnTo>
                  <a:pt x="203" y="105"/>
                </a:lnTo>
                <a:lnTo>
                  <a:pt x="204" y="105"/>
                </a:lnTo>
                <a:lnTo>
                  <a:pt x="205" y="105"/>
                </a:lnTo>
                <a:lnTo>
                  <a:pt x="206" y="105"/>
                </a:lnTo>
                <a:lnTo>
                  <a:pt x="207" y="105"/>
                </a:lnTo>
                <a:lnTo>
                  <a:pt x="208" y="105"/>
                </a:lnTo>
                <a:lnTo>
                  <a:pt x="209" y="105"/>
                </a:lnTo>
                <a:lnTo>
                  <a:pt x="210" y="105"/>
                </a:lnTo>
                <a:lnTo>
                  <a:pt x="210" y="104"/>
                </a:lnTo>
                <a:lnTo>
                  <a:pt x="210" y="105"/>
                </a:lnTo>
                <a:lnTo>
                  <a:pt x="211" y="105"/>
                </a:lnTo>
                <a:lnTo>
                  <a:pt x="212" y="105"/>
                </a:lnTo>
                <a:lnTo>
                  <a:pt x="213" y="105"/>
                </a:lnTo>
                <a:lnTo>
                  <a:pt x="214" y="105"/>
                </a:lnTo>
                <a:lnTo>
                  <a:pt x="215" y="105"/>
                </a:lnTo>
                <a:lnTo>
                  <a:pt x="216" y="105"/>
                </a:lnTo>
                <a:lnTo>
                  <a:pt x="217" y="105"/>
                </a:lnTo>
                <a:lnTo>
                  <a:pt x="218" y="105"/>
                </a:lnTo>
                <a:lnTo>
                  <a:pt x="219" y="105"/>
                </a:lnTo>
                <a:lnTo>
                  <a:pt x="220" y="105"/>
                </a:lnTo>
                <a:lnTo>
                  <a:pt x="221" y="105"/>
                </a:lnTo>
                <a:lnTo>
                  <a:pt x="222" y="105"/>
                </a:lnTo>
                <a:lnTo>
                  <a:pt x="223" y="105"/>
                </a:lnTo>
                <a:lnTo>
                  <a:pt x="224" y="105"/>
                </a:lnTo>
                <a:lnTo>
                  <a:pt x="225" y="105"/>
                </a:lnTo>
                <a:lnTo>
                  <a:pt x="226" y="105"/>
                </a:lnTo>
                <a:lnTo>
                  <a:pt x="227" y="105"/>
                </a:lnTo>
                <a:lnTo>
                  <a:pt x="228" y="105"/>
                </a:lnTo>
                <a:lnTo>
                  <a:pt x="229" y="105"/>
                </a:lnTo>
                <a:lnTo>
                  <a:pt x="230" y="105"/>
                </a:lnTo>
                <a:lnTo>
                  <a:pt x="231" y="105"/>
                </a:lnTo>
                <a:lnTo>
                  <a:pt x="232" y="105"/>
                </a:lnTo>
                <a:lnTo>
                  <a:pt x="233" y="105"/>
                </a:lnTo>
                <a:lnTo>
                  <a:pt x="234" y="105"/>
                </a:lnTo>
                <a:lnTo>
                  <a:pt x="235" y="105"/>
                </a:lnTo>
                <a:lnTo>
                  <a:pt x="236" y="105"/>
                </a:lnTo>
                <a:lnTo>
                  <a:pt x="237" y="105"/>
                </a:lnTo>
                <a:lnTo>
                  <a:pt x="238" y="105"/>
                </a:lnTo>
                <a:lnTo>
                  <a:pt x="239" y="105"/>
                </a:lnTo>
                <a:lnTo>
                  <a:pt x="240" y="105"/>
                </a:lnTo>
                <a:lnTo>
                  <a:pt x="241" y="105"/>
                </a:lnTo>
                <a:lnTo>
                  <a:pt x="242" y="105"/>
                </a:lnTo>
                <a:lnTo>
                  <a:pt x="243" y="105"/>
                </a:lnTo>
                <a:lnTo>
                  <a:pt x="244" y="105"/>
                </a:lnTo>
                <a:lnTo>
                  <a:pt x="245" y="105"/>
                </a:lnTo>
                <a:lnTo>
                  <a:pt x="246" y="105"/>
                </a:lnTo>
                <a:lnTo>
                  <a:pt x="247" y="105"/>
                </a:lnTo>
                <a:lnTo>
                  <a:pt x="248" y="105"/>
                </a:lnTo>
                <a:lnTo>
                  <a:pt x="249" y="105"/>
                </a:lnTo>
                <a:lnTo>
                  <a:pt x="250" y="105"/>
                </a:lnTo>
                <a:lnTo>
                  <a:pt x="251" y="105"/>
                </a:lnTo>
                <a:lnTo>
                  <a:pt x="252" y="105"/>
                </a:lnTo>
                <a:lnTo>
                  <a:pt x="253" y="105"/>
                </a:lnTo>
                <a:lnTo>
                  <a:pt x="254" y="105"/>
                </a:lnTo>
                <a:lnTo>
                  <a:pt x="255" y="105"/>
                </a:lnTo>
                <a:lnTo>
                  <a:pt x="256" y="105"/>
                </a:lnTo>
                <a:lnTo>
                  <a:pt x="257" y="105"/>
                </a:lnTo>
                <a:lnTo>
                  <a:pt x="258" y="105"/>
                </a:lnTo>
                <a:lnTo>
                  <a:pt x="259" y="105"/>
                </a:lnTo>
                <a:lnTo>
                  <a:pt x="260" y="105"/>
                </a:lnTo>
                <a:lnTo>
                  <a:pt x="261" y="105"/>
                </a:lnTo>
                <a:lnTo>
                  <a:pt x="262" y="105"/>
                </a:lnTo>
                <a:lnTo>
                  <a:pt x="263" y="105"/>
                </a:lnTo>
                <a:lnTo>
                  <a:pt x="264" y="105"/>
                </a:lnTo>
                <a:lnTo>
                  <a:pt x="265" y="105"/>
                </a:lnTo>
                <a:lnTo>
                  <a:pt x="266" y="105"/>
                </a:lnTo>
                <a:lnTo>
                  <a:pt x="267" y="105"/>
                </a:lnTo>
                <a:lnTo>
                  <a:pt x="268" y="105"/>
                </a:lnTo>
                <a:lnTo>
                  <a:pt x="269" y="105"/>
                </a:lnTo>
                <a:lnTo>
                  <a:pt x="270" y="105"/>
                </a:lnTo>
                <a:lnTo>
                  <a:pt x="271" y="105"/>
                </a:lnTo>
                <a:lnTo>
                  <a:pt x="272" y="105"/>
                </a:lnTo>
                <a:lnTo>
                  <a:pt x="273" y="105"/>
                </a:lnTo>
                <a:lnTo>
                  <a:pt x="274" y="105"/>
                </a:lnTo>
                <a:lnTo>
                  <a:pt x="275" y="105"/>
                </a:lnTo>
                <a:lnTo>
                  <a:pt x="276" y="105"/>
                </a:lnTo>
                <a:lnTo>
                  <a:pt x="277" y="105"/>
                </a:lnTo>
                <a:lnTo>
                  <a:pt x="278" y="105"/>
                </a:lnTo>
                <a:lnTo>
                  <a:pt x="279" y="105"/>
                </a:lnTo>
                <a:lnTo>
                  <a:pt x="279" y="103"/>
                </a:lnTo>
                <a:lnTo>
                  <a:pt x="279" y="104"/>
                </a:lnTo>
                <a:lnTo>
                  <a:pt x="280" y="104"/>
                </a:lnTo>
                <a:lnTo>
                  <a:pt x="280" y="105"/>
                </a:lnTo>
                <a:lnTo>
                  <a:pt x="281" y="105"/>
                </a:lnTo>
                <a:lnTo>
                  <a:pt x="282" y="105"/>
                </a:lnTo>
                <a:lnTo>
                  <a:pt x="283" y="105"/>
                </a:lnTo>
                <a:lnTo>
                  <a:pt x="284" y="105"/>
                </a:lnTo>
                <a:lnTo>
                  <a:pt x="285" y="105"/>
                </a:lnTo>
                <a:lnTo>
                  <a:pt x="286" y="105"/>
                </a:lnTo>
                <a:lnTo>
                  <a:pt x="287" y="105"/>
                </a:lnTo>
                <a:lnTo>
                  <a:pt x="288" y="105"/>
                </a:lnTo>
                <a:lnTo>
                  <a:pt x="289" y="105"/>
                </a:lnTo>
                <a:lnTo>
                  <a:pt x="289" y="106"/>
                </a:lnTo>
                <a:lnTo>
                  <a:pt x="290" y="105"/>
                </a:lnTo>
                <a:lnTo>
                  <a:pt x="291" y="105"/>
                </a:lnTo>
                <a:lnTo>
                  <a:pt x="292" y="105"/>
                </a:lnTo>
                <a:lnTo>
                  <a:pt x="293" y="105"/>
                </a:lnTo>
                <a:lnTo>
                  <a:pt x="294" y="105"/>
                </a:lnTo>
                <a:lnTo>
                  <a:pt x="295" y="105"/>
                </a:lnTo>
                <a:lnTo>
                  <a:pt x="296" y="105"/>
                </a:lnTo>
                <a:lnTo>
                  <a:pt x="297" y="105"/>
                </a:lnTo>
                <a:lnTo>
                  <a:pt x="298" y="105"/>
                </a:lnTo>
                <a:lnTo>
                  <a:pt x="299" y="105"/>
                </a:lnTo>
                <a:lnTo>
                  <a:pt x="300" y="105"/>
                </a:lnTo>
                <a:lnTo>
                  <a:pt x="301" y="105"/>
                </a:lnTo>
                <a:lnTo>
                  <a:pt x="302" y="105"/>
                </a:lnTo>
                <a:lnTo>
                  <a:pt x="303" y="105"/>
                </a:lnTo>
                <a:lnTo>
                  <a:pt x="304" y="105"/>
                </a:lnTo>
                <a:lnTo>
                  <a:pt x="305" y="105"/>
                </a:lnTo>
                <a:lnTo>
                  <a:pt x="306" y="105"/>
                </a:lnTo>
                <a:lnTo>
                  <a:pt x="307" y="105"/>
                </a:lnTo>
                <a:lnTo>
                  <a:pt x="308" y="105"/>
                </a:lnTo>
                <a:lnTo>
                  <a:pt x="309" y="105"/>
                </a:lnTo>
                <a:lnTo>
                  <a:pt x="310" y="105"/>
                </a:lnTo>
                <a:lnTo>
                  <a:pt x="311" y="105"/>
                </a:lnTo>
                <a:lnTo>
                  <a:pt x="311" y="106"/>
                </a:lnTo>
                <a:lnTo>
                  <a:pt x="312" y="105"/>
                </a:lnTo>
                <a:lnTo>
                  <a:pt x="313" y="105"/>
                </a:lnTo>
                <a:lnTo>
                  <a:pt x="314" y="105"/>
                </a:lnTo>
                <a:lnTo>
                  <a:pt x="315" y="105"/>
                </a:lnTo>
                <a:lnTo>
                  <a:pt x="316" y="105"/>
                </a:lnTo>
                <a:lnTo>
                  <a:pt x="317" y="105"/>
                </a:lnTo>
                <a:lnTo>
                  <a:pt x="318" y="105"/>
                </a:lnTo>
                <a:lnTo>
                  <a:pt x="319" y="105"/>
                </a:lnTo>
                <a:lnTo>
                  <a:pt x="320" y="105"/>
                </a:lnTo>
                <a:lnTo>
                  <a:pt x="321" y="105"/>
                </a:lnTo>
                <a:lnTo>
                  <a:pt x="322" y="105"/>
                </a:lnTo>
                <a:lnTo>
                  <a:pt x="322" y="106"/>
                </a:lnTo>
                <a:lnTo>
                  <a:pt x="322" y="105"/>
                </a:lnTo>
                <a:lnTo>
                  <a:pt x="323" y="105"/>
                </a:lnTo>
                <a:lnTo>
                  <a:pt x="323" y="106"/>
                </a:lnTo>
                <a:lnTo>
                  <a:pt x="324" y="105"/>
                </a:lnTo>
                <a:lnTo>
                  <a:pt x="325" y="105"/>
                </a:lnTo>
                <a:lnTo>
                  <a:pt x="326" y="105"/>
                </a:lnTo>
                <a:lnTo>
                  <a:pt x="326" y="106"/>
                </a:lnTo>
                <a:lnTo>
                  <a:pt x="327" y="105"/>
                </a:lnTo>
                <a:lnTo>
                  <a:pt x="328" y="105"/>
                </a:lnTo>
                <a:lnTo>
                  <a:pt x="329" y="105"/>
                </a:lnTo>
                <a:lnTo>
                  <a:pt x="330" y="105"/>
                </a:lnTo>
                <a:lnTo>
                  <a:pt x="331" y="105"/>
                </a:lnTo>
                <a:lnTo>
                  <a:pt x="331" y="106"/>
                </a:lnTo>
                <a:lnTo>
                  <a:pt x="332" y="105"/>
                </a:lnTo>
                <a:lnTo>
                  <a:pt x="333" y="105"/>
                </a:lnTo>
                <a:lnTo>
                  <a:pt x="334" y="105"/>
                </a:lnTo>
                <a:lnTo>
                  <a:pt x="335" y="105"/>
                </a:lnTo>
                <a:lnTo>
                  <a:pt x="336" y="105"/>
                </a:lnTo>
                <a:lnTo>
                  <a:pt x="337" y="105"/>
                </a:lnTo>
                <a:lnTo>
                  <a:pt x="338" y="105"/>
                </a:lnTo>
                <a:lnTo>
                  <a:pt x="339" y="105"/>
                </a:lnTo>
                <a:lnTo>
                  <a:pt x="340" y="105"/>
                </a:lnTo>
                <a:lnTo>
                  <a:pt x="341" y="105"/>
                </a:lnTo>
                <a:lnTo>
                  <a:pt x="342" y="105"/>
                </a:lnTo>
                <a:lnTo>
                  <a:pt x="343" y="105"/>
                </a:lnTo>
                <a:lnTo>
                  <a:pt x="344" y="105"/>
                </a:lnTo>
                <a:lnTo>
                  <a:pt x="345" y="105"/>
                </a:lnTo>
                <a:lnTo>
                  <a:pt x="346" y="105"/>
                </a:lnTo>
                <a:lnTo>
                  <a:pt x="347" y="105"/>
                </a:lnTo>
                <a:lnTo>
                  <a:pt x="348" y="105"/>
                </a:lnTo>
                <a:lnTo>
                  <a:pt x="349" y="105"/>
                </a:lnTo>
                <a:lnTo>
                  <a:pt x="350" y="105"/>
                </a:lnTo>
                <a:lnTo>
                  <a:pt x="351" y="105"/>
                </a:lnTo>
                <a:lnTo>
                  <a:pt x="352" y="105"/>
                </a:lnTo>
                <a:lnTo>
                  <a:pt x="353" y="105"/>
                </a:lnTo>
                <a:lnTo>
                  <a:pt x="354" y="105"/>
                </a:lnTo>
                <a:lnTo>
                  <a:pt x="355" y="105"/>
                </a:lnTo>
                <a:lnTo>
                  <a:pt x="356" y="105"/>
                </a:lnTo>
                <a:lnTo>
                  <a:pt x="357" y="105"/>
                </a:lnTo>
                <a:lnTo>
                  <a:pt x="358" y="105"/>
                </a:lnTo>
                <a:lnTo>
                  <a:pt x="359" y="105"/>
                </a:lnTo>
                <a:lnTo>
                  <a:pt x="360" y="105"/>
                </a:lnTo>
                <a:lnTo>
                  <a:pt x="361" y="105"/>
                </a:lnTo>
                <a:lnTo>
                  <a:pt x="362" y="105"/>
                </a:lnTo>
                <a:lnTo>
                  <a:pt x="363" y="105"/>
                </a:lnTo>
                <a:lnTo>
                  <a:pt x="364" y="105"/>
                </a:lnTo>
                <a:lnTo>
                  <a:pt x="365" y="105"/>
                </a:lnTo>
                <a:lnTo>
                  <a:pt x="366" y="105"/>
                </a:lnTo>
                <a:lnTo>
                  <a:pt x="367" y="105"/>
                </a:lnTo>
                <a:lnTo>
                  <a:pt x="368" y="105"/>
                </a:lnTo>
                <a:lnTo>
                  <a:pt x="369" y="105"/>
                </a:lnTo>
                <a:lnTo>
                  <a:pt x="370" y="105"/>
                </a:lnTo>
                <a:lnTo>
                  <a:pt x="371" y="105"/>
                </a:lnTo>
                <a:lnTo>
                  <a:pt x="372" y="105"/>
                </a:lnTo>
                <a:lnTo>
                  <a:pt x="373" y="105"/>
                </a:lnTo>
                <a:lnTo>
                  <a:pt x="374" y="105"/>
                </a:lnTo>
                <a:lnTo>
                  <a:pt x="375" y="105"/>
                </a:lnTo>
                <a:lnTo>
                  <a:pt x="376" y="105"/>
                </a:lnTo>
                <a:lnTo>
                  <a:pt x="376" y="106"/>
                </a:lnTo>
                <a:lnTo>
                  <a:pt x="377" y="105"/>
                </a:lnTo>
                <a:lnTo>
                  <a:pt x="378" y="105"/>
                </a:lnTo>
                <a:lnTo>
                  <a:pt x="379" y="105"/>
                </a:lnTo>
                <a:lnTo>
                  <a:pt x="380" y="105"/>
                </a:lnTo>
                <a:lnTo>
                  <a:pt x="380" y="99"/>
                </a:lnTo>
                <a:lnTo>
                  <a:pt x="380" y="101"/>
                </a:lnTo>
                <a:lnTo>
                  <a:pt x="381" y="101"/>
                </a:lnTo>
                <a:lnTo>
                  <a:pt x="381" y="105"/>
                </a:lnTo>
                <a:lnTo>
                  <a:pt x="381" y="104"/>
                </a:lnTo>
                <a:lnTo>
                  <a:pt x="382" y="104"/>
                </a:lnTo>
                <a:lnTo>
                  <a:pt x="382" y="105"/>
                </a:lnTo>
                <a:lnTo>
                  <a:pt x="383" y="105"/>
                </a:lnTo>
                <a:lnTo>
                  <a:pt x="384" y="105"/>
                </a:lnTo>
                <a:lnTo>
                  <a:pt x="385" y="105"/>
                </a:lnTo>
                <a:lnTo>
                  <a:pt x="385" y="106"/>
                </a:lnTo>
                <a:lnTo>
                  <a:pt x="386" y="105"/>
                </a:lnTo>
                <a:lnTo>
                  <a:pt x="387" y="105"/>
                </a:lnTo>
                <a:lnTo>
                  <a:pt x="388" y="105"/>
                </a:lnTo>
                <a:lnTo>
                  <a:pt x="389" y="105"/>
                </a:lnTo>
                <a:lnTo>
                  <a:pt x="390" y="105"/>
                </a:lnTo>
                <a:lnTo>
                  <a:pt x="391" y="105"/>
                </a:lnTo>
                <a:lnTo>
                  <a:pt x="392" y="105"/>
                </a:lnTo>
                <a:lnTo>
                  <a:pt x="393" y="105"/>
                </a:lnTo>
                <a:lnTo>
                  <a:pt x="394" y="105"/>
                </a:lnTo>
                <a:lnTo>
                  <a:pt x="394" y="106"/>
                </a:lnTo>
                <a:lnTo>
                  <a:pt x="395" y="105"/>
                </a:lnTo>
                <a:lnTo>
                  <a:pt x="396" y="105"/>
                </a:lnTo>
                <a:lnTo>
                  <a:pt x="397" y="105"/>
                </a:lnTo>
                <a:lnTo>
                  <a:pt x="398" y="105"/>
                </a:lnTo>
                <a:lnTo>
                  <a:pt x="399" y="105"/>
                </a:lnTo>
                <a:lnTo>
                  <a:pt x="400" y="105"/>
                </a:lnTo>
                <a:lnTo>
                  <a:pt x="401" y="105"/>
                </a:lnTo>
                <a:lnTo>
                  <a:pt x="402" y="105"/>
                </a:lnTo>
                <a:lnTo>
                  <a:pt x="403" y="105"/>
                </a:lnTo>
                <a:lnTo>
                  <a:pt x="404" y="105"/>
                </a:lnTo>
                <a:lnTo>
                  <a:pt x="405" y="105"/>
                </a:lnTo>
                <a:lnTo>
                  <a:pt x="406" y="105"/>
                </a:lnTo>
                <a:lnTo>
                  <a:pt x="407" y="105"/>
                </a:lnTo>
                <a:lnTo>
                  <a:pt x="408" y="105"/>
                </a:lnTo>
                <a:lnTo>
                  <a:pt x="409" y="105"/>
                </a:lnTo>
                <a:lnTo>
                  <a:pt x="410" y="105"/>
                </a:lnTo>
                <a:lnTo>
                  <a:pt x="411" y="105"/>
                </a:lnTo>
                <a:lnTo>
                  <a:pt x="412" y="105"/>
                </a:lnTo>
                <a:lnTo>
                  <a:pt x="413" y="105"/>
                </a:lnTo>
                <a:lnTo>
                  <a:pt x="413" y="106"/>
                </a:lnTo>
                <a:lnTo>
                  <a:pt x="414" y="105"/>
                </a:lnTo>
                <a:lnTo>
                  <a:pt x="415" y="105"/>
                </a:lnTo>
                <a:lnTo>
                  <a:pt x="416" y="105"/>
                </a:lnTo>
                <a:lnTo>
                  <a:pt x="417" y="105"/>
                </a:lnTo>
                <a:lnTo>
                  <a:pt x="418" y="105"/>
                </a:lnTo>
                <a:lnTo>
                  <a:pt x="419" y="105"/>
                </a:lnTo>
                <a:lnTo>
                  <a:pt x="420" y="105"/>
                </a:lnTo>
                <a:lnTo>
                  <a:pt x="421" y="105"/>
                </a:lnTo>
                <a:lnTo>
                  <a:pt x="422" y="105"/>
                </a:lnTo>
                <a:lnTo>
                  <a:pt x="423" y="105"/>
                </a:lnTo>
                <a:lnTo>
                  <a:pt x="424" y="105"/>
                </a:lnTo>
                <a:lnTo>
                  <a:pt x="425" y="105"/>
                </a:lnTo>
                <a:lnTo>
                  <a:pt x="426" y="105"/>
                </a:lnTo>
                <a:lnTo>
                  <a:pt x="427" y="105"/>
                </a:lnTo>
                <a:lnTo>
                  <a:pt x="427" y="106"/>
                </a:lnTo>
                <a:lnTo>
                  <a:pt x="428" y="105"/>
                </a:lnTo>
                <a:lnTo>
                  <a:pt x="429" y="105"/>
                </a:lnTo>
                <a:lnTo>
                  <a:pt x="430" y="105"/>
                </a:lnTo>
                <a:lnTo>
                  <a:pt x="431" y="105"/>
                </a:lnTo>
                <a:lnTo>
                  <a:pt x="432" y="105"/>
                </a:lnTo>
                <a:lnTo>
                  <a:pt x="433" y="105"/>
                </a:lnTo>
                <a:lnTo>
                  <a:pt x="434" y="105"/>
                </a:lnTo>
                <a:lnTo>
                  <a:pt x="435" y="105"/>
                </a:lnTo>
                <a:lnTo>
                  <a:pt x="435" y="106"/>
                </a:lnTo>
                <a:lnTo>
                  <a:pt x="436" y="105"/>
                </a:lnTo>
                <a:lnTo>
                  <a:pt x="437" y="105"/>
                </a:lnTo>
                <a:lnTo>
                  <a:pt x="438" y="105"/>
                </a:lnTo>
                <a:lnTo>
                  <a:pt x="439" y="105"/>
                </a:lnTo>
                <a:lnTo>
                  <a:pt x="440" y="105"/>
                </a:lnTo>
                <a:lnTo>
                  <a:pt x="441" y="105"/>
                </a:lnTo>
                <a:lnTo>
                  <a:pt x="441" y="81"/>
                </a:lnTo>
                <a:lnTo>
                  <a:pt x="441" y="89"/>
                </a:lnTo>
                <a:lnTo>
                  <a:pt x="442" y="89"/>
                </a:lnTo>
                <a:lnTo>
                  <a:pt x="442" y="104"/>
                </a:lnTo>
                <a:lnTo>
                  <a:pt x="442" y="100"/>
                </a:lnTo>
                <a:lnTo>
                  <a:pt x="443" y="100"/>
                </a:lnTo>
                <a:lnTo>
                  <a:pt x="443" y="105"/>
                </a:lnTo>
                <a:lnTo>
                  <a:pt x="443" y="104"/>
                </a:lnTo>
                <a:lnTo>
                  <a:pt x="444" y="104"/>
                </a:lnTo>
                <a:lnTo>
                  <a:pt x="444" y="105"/>
                </a:lnTo>
                <a:lnTo>
                  <a:pt x="445" y="105"/>
                </a:lnTo>
                <a:lnTo>
                  <a:pt x="446" y="105"/>
                </a:lnTo>
                <a:lnTo>
                  <a:pt x="447" y="105"/>
                </a:lnTo>
                <a:lnTo>
                  <a:pt x="448" y="105"/>
                </a:lnTo>
                <a:lnTo>
                  <a:pt x="449" y="105"/>
                </a:lnTo>
                <a:lnTo>
                  <a:pt x="450" y="105"/>
                </a:lnTo>
                <a:lnTo>
                  <a:pt x="451" y="105"/>
                </a:lnTo>
                <a:lnTo>
                  <a:pt x="452" y="105"/>
                </a:lnTo>
                <a:lnTo>
                  <a:pt x="453" y="105"/>
                </a:lnTo>
                <a:lnTo>
                  <a:pt x="454" y="105"/>
                </a:lnTo>
                <a:lnTo>
                  <a:pt x="454" y="106"/>
                </a:lnTo>
                <a:lnTo>
                  <a:pt x="455" y="105"/>
                </a:lnTo>
                <a:lnTo>
                  <a:pt x="456" y="105"/>
                </a:lnTo>
                <a:lnTo>
                  <a:pt x="457" y="105"/>
                </a:lnTo>
                <a:lnTo>
                  <a:pt x="458" y="105"/>
                </a:lnTo>
                <a:lnTo>
                  <a:pt x="458" y="106"/>
                </a:lnTo>
                <a:lnTo>
                  <a:pt x="459" y="105"/>
                </a:lnTo>
                <a:lnTo>
                  <a:pt x="460" y="105"/>
                </a:lnTo>
                <a:lnTo>
                  <a:pt x="461" y="105"/>
                </a:lnTo>
                <a:lnTo>
                  <a:pt x="462" y="105"/>
                </a:lnTo>
                <a:lnTo>
                  <a:pt x="463" y="105"/>
                </a:lnTo>
                <a:lnTo>
                  <a:pt x="464" y="105"/>
                </a:lnTo>
                <a:lnTo>
                  <a:pt x="465" y="105"/>
                </a:lnTo>
                <a:lnTo>
                  <a:pt x="466" y="105"/>
                </a:lnTo>
                <a:lnTo>
                  <a:pt x="467" y="105"/>
                </a:lnTo>
                <a:lnTo>
                  <a:pt x="468" y="105"/>
                </a:lnTo>
                <a:lnTo>
                  <a:pt x="469" y="105"/>
                </a:lnTo>
                <a:lnTo>
                  <a:pt x="470" y="105"/>
                </a:lnTo>
                <a:lnTo>
                  <a:pt x="471" y="105"/>
                </a:lnTo>
                <a:lnTo>
                  <a:pt x="472" y="105"/>
                </a:lnTo>
                <a:lnTo>
                  <a:pt x="473" y="105"/>
                </a:lnTo>
                <a:lnTo>
                  <a:pt x="474" y="105"/>
                </a:lnTo>
                <a:lnTo>
                  <a:pt x="475" y="105"/>
                </a:lnTo>
                <a:lnTo>
                  <a:pt x="476" y="105"/>
                </a:lnTo>
                <a:lnTo>
                  <a:pt x="477" y="105"/>
                </a:lnTo>
                <a:lnTo>
                  <a:pt x="477" y="106"/>
                </a:lnTo>
                <a:lnTo>
                  <a:pt x="478" y="105"/>
                </a:lnTo>
                <a:lnTo>
                  <a:pt x="479" y="105"/>
                </a:lnTo>
                <a:lnTo>
                  <a:pt x="480" y="105"/>
                </a:lnTo>
                <a:lnTo>
                  <a:pt x="481" y="105"/>
                </a:lnTo>
                <a:lnTo>
                  <a:pt x="482" y="105"/>
                </a:lnTo>
                <a:lnTo>
                  <a:pt x="483" y="105"/>
                </a:lnTo>
                <a:lnTo>
                  <a:pt x="484" y="105"/>
                </a:lnTo>
                <a:lnTo>
                  <a:pt x="485" y="105"/>
                </a:lnTo>
                <a:lnTo>
                  <a:pt x="485" y="106"/>
                </a:lnTo>
                <a:lnTo>
                  <a:pt x="486" y="105"/>
                </a:lnTo>
                <a:lnTo>
                  <a:pt x="487" y="105"/>
                </a:lnTo>
                <a:lnTo>
                  <a:pt x="488" y="105"/>
                </a:lnTo>
                <a:lnTo>
                  <a:pt x="488" y="106"/>
                </a:lnTo>
                <a:lnTo>
                  <a:pt x="489" y="105"/>
                </a:lnTo>
                <a:lnTo>
                  <a:pt x="490" y="105"/>
                </a:lnTo>
                <a:lnTo>
                  <a:pt x="490" y="106"/>
                </a:lnTo>
                <a:lnTo>
                  <a:pt x="491" y="105"/>
                </a:lnTo>
                <a:lnTo>
                  <a:pt x="492" y="105"/>
                </a:lnTo>
                <a:lnTo>
                  <a:pt x="493" y="105"/>
                </a:lnTo>
                <a:lnTo>
                  <a:pt x="494" y="105"/>
                </a:lnTo>
                <a:lnTo>
                  <a:pt x="495" y="105"/>
                </a:lnTo>
                <a:lnTo>
                  <a:pt x="496" y="105"/>
                </a:lnTo>
                <a:lnTo>
                  <a:pt x="497" y="105"/>
                </a:lnTo>
                <a:lnTo>
                  <a:pt x="498" y="105"/>
                </a:lnTo>
                <a:lnTo>
                  <a:pt x="499" y="105"/>
                </a:lnTo>
                <a:lnTo>
                  <a:pt x="500" y="105"/>
                </a:lnTo>
                <a:lnTo>
                  <a:pt x="500" y="106"/>
                </a:lnTo>
                <a:lnTo>
                  <a:pt x="501" y="105"/>
                </a:lnTo>
                <a:lnTo>
                  <a:pt x="502" y="105"/>
                </a:lnTo>
                <a:lnTo>
                  <a:pt x="503" y="105"/>
                </a:lnTo>
                <a:lnTo>
                  <a:pt x="504" y="105"/>
                </a:lnTo>
                <a:lnTo>
                  <a:pt x="505" y="105"/>
                </a:lnTo>
                <a:lnTo>
                  <a:pt x="506" y="105"/>
                </a:lnTo>
                <a:lnTo>
                  <a:pt x="507" y="105"/>
                </a:lnTo>
                <a:lnTo>
                  <a:pt x="507" y="106"/>
                </a:lnTo>
                <a:lnTo>
                  <a:pt x="508" y="105"/>
                </a:lnTo>
                <a:lnTo>
                  <a:pt x="509" y="105"/>
                </a:lnTo>
                <a:lnTo>
                  <a:pt x="510" y="105"/>
                </a:lnTo>
                <a:lnTo>
                  <a:pt x="511" y="105"/>
                </a:lnTo>
                <a:lnTo>
                  <a:pt x="512" y="105"/>
                </a:lnTo>
                <a:lnTo>
                  <a:pt x="513" y="105"/>
                </a:lnTo>
                <a:lnTo>
                  <a:pt x="514" y="105"/>
                </a:lnTo>
                <a:lnTo>
                  <a:pt x="515" y="105"/>
                </a:lnTo>
                <a:lnTo>
                  <a:pt x="516" y="105"/>
                </a:lnTo>
                <a:lnTo>
                  <a:pt x="517" y="105"/>
                </a:lnTo>
                <a:lnTo>
                  <a:pt x="518" y="105"/>
                </a:lnTo>
                <a:lnTo>
                  <a:pt x="518" y="106"/>
                </a:lnTo>
                <a:lnTo>
                  <a:pt x="519" y="105"/>
                </a:lnTo>
                <a:lnTo>
                  <a:pt x="520" y="105"/>
                </a:lnTo>
                <a:lnTo>
                  <a:pt x="521" y="105"/>
                </a:lnTo>
                <a:lnTo>
                  <a:pt x="522" y="105"/>
                </a:lnTo>
                <a:lnTo>
                  <a:pt x="523" y="105"/>
                </a:lnTo>
                <a:lnTo>
                  <a:pt x="524" y="105"/>
                </a:lnTo>
                <a:lnTo>
                  <a:pt x="525" y="105"/>
                </a:lnTo>
                <a:lnTo>
                  <a:pt x="525" y="106"/>
                </a:lnTo>
                <a:lnTo>
                  <a:pt x="526" y="105"/>
                </a:lnTo>
                <a:lnTo>
                  <a:pt x="527" y="105"/>
                </a:lnTo>
                <a:lnTo>
                  <a:pt x="528" y="105"/>
                </a:lnTo>
                <a:lnTo>
                  <a:pt x="529" y="105"/>
                </a:lnTo>
                <a:lnTo>
                  <a:pt x="530" y="105"/>
                </a:lnTo>
                <a:lnTo>
                  <a:pt x="531" y="105"/>
                </a:lnTo>
                <a:lnTo>
                  <a:pt x="532" y="105"/>
                </a:lnTo>
                <a:lnTo>
                  <a:pt x="533" y="105"/>
                </a:lnTo>
                <a:lnTo>
                  <a:pt x="533" y="106"/>
                </a:lnTo>
                <a:lnTo>
                  <a:pt x="533" y="105"/>
                </a:lnTo>
                <a:lnTo>
                  <a:pt x="534" y="105"/>
                </a:lnTo>
                <a:lnTo>
                  <a:pt x="534" y="106"/>
                </a:lnTo>
                <a:lnTo>
                  <a:pt x="534" y="105"/>
                </a:lnTo>
                <a:lnTo>
                  <a:pt x="535" y="105"/>
                </a:lnTo>
                <a:lnTo>
                  <a:pt x="535" y="106"/>
                </a:lnTo>
                <a:lnTo>
                  <a:pt x="536" y="105"/>
                </a:lnTo>
                <a:lnTo>
                  <a:pt x="537" y="105"/>
                </a:lnTo>
                <a:lnTo>
                  <a:pt x="537" y="106"/>
                </a:lnTo>
                <a:lnTo>
                  <a:pt x="538" y="105"/>
                </a:lnTo>
                <a:lnTo>
                  <a:pt x="539" y="105"/>
                </a:lnTo>
                <a:lnTo>
                  <a:pt x="539" y="106"/>
                </a:lnTo>
                <a:lnTo>
                  <a:pt x="540" y="105"/>
                </a:lnTo>
                <a:lnTo>
                  <a:pt x="541" y="105"/>
                </a:lnTo>
                <a:lnTo>
                  <a:pt x="542" y="105"/>
                </a:lnTo>
                <a:lnTo>
                  <a:pt x="543" y="105"/>
                </a:lnTo>
                <a:lnTo>
                  <a:pt x="544" y="105"/>
                </a:lnTo>
                <a:lnTo>
                  <a:pt x="545" y="105"/>
                </a:lnTo>
                <a:lnTo>
                  <a:pt x="546" y="105"/>
                </a:lnTo>
                <a:lnTo>
                  <a:pt x="547" y="105"/>
                </a:lnTo>
                <a:lnTo>
                  <a:pt x="548" y="105"/>
                </a:lnTo>
                <a:lnTo>
                  <a:pt x="548" y="106"/>
                </a:lnTo>
                <a:lnTo>
                  <a:pt x="549" y="105"/>
                </a:lnTo>
                <a:lnTo>
                  <a:pt x="550" y="105"/>
                </a:lnTo>
                <a:lnTo>
                  <a:pt x="551" y="105"/>
                </a:lnTo>
                <a:lnTo>
                  <a:pt x="551" y="106"/>
                </a:lnTo>
                <a:lnTo>
                  <a:pt x="552" y="105"/>
                </a:lnTo>
                <a:lnTo>
                  <a:pt x="553" y="105"/>
                </a:lnTo>
                <a:lnTo>
                  <a:pt x="554" y="105"/>
                </a:lnTo>
                <a:lnTo>
                  <a:pt x="554" y="106"/>
                </a:lnTo>
                <a:lnTo>
                  <a:pt x="554" y="105"/>
                </a:lnTo>
                <a:lnTo>
                  <a:pt x="555" y="105"/>
                </a:lnTo>
                <a:lnTo>
                  <a:pt x="555" y="106"/>
                </a:lnTo>
                <a:lnTo>
                  <a:pt x="555" y="105"/>
                </a:lnTo>
                <a:lnTo>
                  <a:pt x="556" y="105"/>
                </a:lnTo>
                <a:lnTo>
                  <a:pt x="556" y="106"/>
                </a:lnTo>
                <a:lnTo>
                  <a:pt x="557" y="105"/>
                </a:lnTo>
                <a:lnTo>
                  <a:pt x="558" y="105"/>
                </a:lnTo>
                <a:lnTo>
                  <a:pt x="558" y="106"/>
                </a:lnTo>
                <a:lnTo>
                  <a:pt x="559" y="105"/>
                </a:lnTo>
                <a:lnTo>
                  <a:pt x="560" y="105"/>
                </a:lnTo>
                <a:lnTo>
                  <a:pt x="560" y="106"/>
                </a:lnTo>
                <a:lnTo>
                  <a:pt x="561" y="105"/>
                </a:lnTo>
                <a:lnTo>
                  <a:pt x="562" y="105"/>
                </a:lnTo>
                <a:lnTo>
                  <a:pt x="562" y="106"/>
                </a:lnTo>
                <a:lnTo>
                  <a:pt x="563" y="105"/>
                </a:lnTo>
                <a:lnTo>
                  <a:pt x="564" y="105"/>
                </a:lnTo>
                <a:lnTo>
                  <a:pt x="565" y="105"/>
                </a:lnTo>
                <a:lnTo>
                  <a:pt x="566" y="105"/>
                </a:lnTo>
                <a:lnTo>
                  <a:pt x="567" y="105"/>
                </a:lnTo>
                <a:lnTo>
                  <a:pt x="568" y="105"/>
                </a:lnTo>
                <a:lnTo>
                  <a:pt x="568" y="106"/>
                </a:lnTo>
                <a:lnTo>
                  <a:pt x="568" y="105"/>
                </a:lnTo>
                <a:lnTo>
                  <a:pt x="569" y="105"/>
                </a:lnTo>
                <a:lnTo>
                  <a:pt x="569" y="106"/>
                </a:lnTo>
                <a:lnTo>
                  <a:pt x="570" y="105"/>
                </a:lnTo>
                <a:lnTo>
                  <a:pt x="571" y="105"/>
                </a:lnTo>
                <a:lnTo>
                  <a:pt x="571" y="106"/>
                </a:lnTo>
                <a:lnTo>
                  <a:pt x="571" y="105"/>
                </a:lnTo>
                <a:lnTo>
                  <a:pt x="572" y="105"/>
                </a:lnTo>
                <a:lnTo>
                  <a:pt x="572" y="106"/>
                </a:lnTo>
                <a:lnTo>
                  <a:pt x="572" y="105"/>
                </a:lnTo>
                <a:lnTo>
                  <a:pt x="573" y="105"/>
                </a:lnTo>
                <a:lnTo>
                  <a:pt x="573" y="106"/>
                </a:lnTo>
                <a:lnTo>
                  <a:pt x="573" y="105"/>
                </a:lnTo>
                <a:lnTo>
                  <a:pt x="574" y="105"/>
                </a:lnTo>
                <a:lnTo>
                  <a:pt x="574" y="106"/>
                </a:lnTo>
                <a:lnTo>
                  <a:pt x="574" y="105"/>
                </a:lnTo>
                <a:lnTo>
                  <a:pt x="575" y="105"/>
                </a:lnTo>
                <a:lnTo>
                  <a:pt x="575" y="106"/>
                </a:lnTo>
                <a:lnTo>
                  <a:pt x="576" y="105"/>
                </a:lnTo>
                <a:lnTo>
                  <a:pt x="577" y="105"/>
                </a:lnTo>
                <a:lnTo>
                  <a:pt x="578" y="105"/>
                </a:lnTo>
                <a:lnTo>
                  <a:pt x="579" y="105"/>
                </a:lnTo>
                <a:lnTo>
                  <a:pt x="580" y="105"/>
                </a:lnTo>
                <a:lnTo>
                  <a:pt x="581" y="105"/>
                </a:lnTo>
                <a:lnTo>
                  <a:pt x="582" y="105"/>
                </a:lnTo>
                <a:lnTo>
                  <a:pt x="583" y="105"/>
                </a:lnTo>
                <a:lnTo>
                  <a:pt x="584" y="105"/>
                </a:lnTo>
                <a:lnTo>
                  <a:pt x="585" y="105"/>
                </a:lnTo>
                <a:lnTo>
                  <a:pt x="586" y="105"/>
                </a:lnTo>
                <a:lnTo>
                  <a:pt x="587" y="105"/>
                </a:lnTo>
                <a:lnTo>
                  <a:pt x="587" y="106"/>
                </a:lnTo>
                <a:lnTo>
                  <a:pt x="588" y="105"/>
                </a:lnTo>
                <a:lnTo>
                  <a:pt x="589" y="105"/>
                </a:lnTo>
                <a:lnTo>
                  <a:pt x="590" y="105"/>
                </a:lnTo>
                <a:lnTo>
                  <a:pt x="591" y="105"/>
                </a:lnTo>
                <a:lnTo>
                  <a:pt x="592" y="105"/>
                </a:lnTo>
                <a:lnTo>
                  <a:pt x="593" y="105"/>
                </a:lnTo>
                <a:lnTo>
                  <a:pt x="594" y="105"/>
                </a:lnTo>
                <a:lnTo>
                  <a:pt x="595" y="105"/>
                </a:lnTo>
                <a:lnTo>
                  <a:pt x="596" y="105"/>
                </a:lnTo>
                <a:lnTo>
                  <a:pt x="597" y="105"/>
                </a:lnTo>
                <a:lnTo>
                  <a:pt x="598" y="105"/>
                </a:lnTo>
                <a:lnTo>
                  <a:pt x="599" y="105"/>
                </a:lnTo>
                <a:lnTo>
                  <a:pt x="600" y="105"/>
                </a:lnTo>
                <a:lnTo>
                  <a:pt x="601" y="105"/>
                </a:lnTo>
                <a:lnTo>
                  <a:pt x="601" y="106"/>
                </a:lnTo>
                <a:lnTo>
                  <a:pt x="601" y="105"/>
                </a:lnTo>
                <a:lnTo>
                  <a:pt x="602" y="105"/>
                </a:lnTo>
                <a:lnTo>
                  <a:pt x="602" y="106"/>
                </a:lnTo>
                <a:lnTo>
                  <a:pt x="603" y="105"/>
                </a:lnTo>
                <a:lnTo>
                  <a:pt x="604" y="105"/>
                </a:lnTo>
                <a:lnTo>
                  <a:pt x="604" y="106"/>
                </a:lnTo>
                <a:lnTo>
                  <a:pt x="605" y="105"/>
                </a:lnTo>
                <a:lnTo>
                  <a:pt x="606" y="105"/>
                </a:lnTo>
                <a:lnTo>
                  <a:pt x="607" y="105"/>
                </a:lnTo>
                <a:lnTo>
                  <a:pt x="607" y="106"/>
                </a:lnTo>
                <a:lnTo>
                  <a:pt x="608" y="105"/>
                </a:lnTo>
                <a:lnTo>
                  <a:pt x="609" y="105"/>
                </a:lnTo>
                <a:lnTo>
                  <a:pt x="610" y="105"/>
                </a:lnTo>
                <a:lnTo>
                  <a:pt x="611" y="105"/>
                </a:lnTo>
                <a:lnTo>
                  <a:pt x="612" y="105"/>
                </a:lnTo>
                <a:lnTo>
                  <a:pt x="612" y="106"/>
                </a:lnTo>
                <a:lnTo>
                  <a:pt x="613" y="105"/>
                </a:lnTo>
                <a:lnTo>
                  <a:pt x="614" y="105"/>
                </a:lnTo>
                <a:lnTo>
                  <a:pt x="615" y="105"/>
                </a:lnTo>
                <a:lnTo>
                  <a:pt x="615" y="106"/>
                </a:lnTo>
                <a:lnTo>
                  <a:pt x="615" y="105"/>
                </a:lnTo>
                <a:lnTo>
                  <a:pt x="616" y="105"/>
                </a:lnTo>
                <a:lnTo>
                  <a:pt x="616" y="106"/>
                </a:lnTo>
                <a:lnTo>
                  <a:pt x="617" y="105"/>
                </a:lnTo>
                <a:lnTo>
                  <a:pt x="618" y="105"/>
                </a:lnTo>
                <a:lnTo>
                  <a:pt x="618" y="106"/>
                </a:lnTo>
                <a:lnTo>
                  <a:pt x="618" y="105"/>
                </a:lnTo>
                <a:lnTo>
                  <a:pt x="619" y="105"/>
                </a:lnTo>
                <a:lnTo>
                  <a:pt x="619" y="106"/>
                </a:lnTo>
                <a:lnTo>
                  <a:pt x="620" y="105"/>
                </a:lnTo>
                <a:lnTo>
                  <a:pt x="621" y="105"/>
                </a:lnTo>
                <a:lnTo>
                  <a:pt x="622" y="105"/>
                </a:lnTo>
                <a:lnTo>
                  <a:pt x="623" y="105"/>
                </a:lnTo>
                <a:lnTo>
                  <a:pt x="624" y="105"/>
                </a:lnTo>
                <a:lnTo>
                  <a:pt x="625" y="105"/>
                </a:lnTo>
                <a:lnTo>
                  <a:pt x="625" y="106"/>
                </a:lnTo>
                <a:lnTo>
                  <a:pt x="625" y="105"/>
                </a:lnTo>
                <a:lnTo>
                  <a:pt x="626" y="105"/>
                </a:lnTo>
                <a:lnTo>
                  <a:pt x="626" y="106"/>
                </a:lnTo>
                <a:lnTo>
                  <a:pt x="626" y="105"/>
                </a:lnTo>
                <a:lnTo>
                  <a:pt x="627" y="105"/>
                </a:lnTo>
                <a:lnTo>
                  <a:pt x="627" y="106"/>
                </a:lnTo>
                <a:lnTo>
                  <a:pt x="627" y="105"/>
                </a:lnTo>
                <a:lnTo>
                  <a:pt x="628" y="105"/>
                </a:lnTo>
                <a:lnTo>
                  <a:pt x="628" y="106"/>
                </a:lnTo>
                <a:lnTo>
                  <a:pt x="629" y="105"/>
                </a:lnTo>
                <a:lnTo>
                  <a:pt x="630" y="105"/>
                </a:lnTo>
                <a:lnTo>
                  <a:pt x="631" y="105"/>
                </a:lnTo>
                <a:lnTo>
                  <a:pt x="631" y="106"/>
                </a:lnTo>
                <a:lnTo>
                  <a:pt x="632" y="105"/>
                </a:lnTo>
                <a:lnTo>
                  <a:pt x="633" y="105"/>
                </a:lnTo>
                <a:lnTo>
                  <a:pt x="633" y="106"/>
                </a:lnTo>
                <a:lnTo>
                  <a:pt x="634" y="105"/>
                </a:lnTo>
                <a:lnTo>
                  <a:pt x="635" y="105"/>
                </a:lnTo>
                <a:lnTo>
                  <a:pt x="635" y="106"/>
                </a:lnTo>
                <a:lnTo>
                  <a:pt x="635" y="105"/>
                </a:lnTo>
                <a:lnTo>
                  <a:pt x="636" y="105"/>
                </a:lnTo>
                <a:lnTo>
                  <a:pt x="636" y="106"/>
                </a:lnTo>
                <a:lnTo>
                  <a:pt x="637" y="105"/>
                </a:lnTo>
                <a:lnTo>
                  <a:pt x="638" y="105"/>
                </a:lnTo>
                <a:lnTo>
                  <a:pt x="638" y="106"/>
                </a:lnTo>
                <a:lnTo>
                  <a:pt x="639" y="105"/>
                </a:lnTo>
                <a:lnTo>
                  <a:pt x="640" y="105"/>
                </a:lnTo>
                <a:lnTo>
                  <a:pt x="641" y="105"/>
                </a:lnTo>
                <a:lnTo>
                  <a:pt x="641" y="106"/>
                </a:lnTo>
                <a:lnTo>
                  <a:pt x="642" y="105"/>
                </a:lnTo>
                <a:lnTo>
                  <a:pt x="643" y="105"/>
                </a:lnTo>
                <a:lnTo>
                  <a:pt x="644" y="105"/>
                </a:lnTo>
                <a:lnTo>
                  <a:pt x="644" y="106"/>
                </a:lnTo>
                <a:lnTo>
                  <a:pt x="645" y="105"/>
                </a:lnTo>
                <a:lnTo>
                  <a:pt x="646" y="105"/>
                </a:lnTo>
                <a:lnTo>
                  <a:pt x="646" y="106"/>
                </a:lnTo>
                <a:lnTo>
                  <a:pt x="646" y="105"/>
                </a:lnTo>
                <a:lnTo>
                  <a:pt x="647" y="105"/>
                </a:lnTo>
                <a:lnTo>
                  <a:pt x="647" y="106"/>
                </a:lnTo>
                <a:lnTo>
                  <a:pt x="648" y="105"/>
                </a:lnTo>
                <a:lnTo>
                  <a:pt x="649" y="105"/>
                </a:lnTo>
                <a:lnTo>
                  <a:pt x="649" y="106"/>
                </a:lnTo>
                <a:lnTo>
                  <a:pt x="650" y="105"/>
                </a:lnTo>
                <a:lnTo>
                  <a:pt x="651" y="105"/>
                </a:lnTo>
                <a:lnTo>
                  <a:pt x="652" y="105"/>
                </a:lnTo>
                <a:lnTo>
                  <a:pt x="653" y="105"/>
                </a:lnTo>
                <a:lnTo>
                  <a:pt x="653" y="106"/>
                </a:lnTo>
                <a:lnTo>
                  <a:pt x="653" y="105"/>
                </a:lnTo>
                <a:lnTo>
                  <a:pt x="654" y="105"/>
                </a:lnTo>
                <a:lnTo>
                  <a:pt x="654" y="106"/>
                </a:lnTo>
                <a:lnTo>
                  <a:pt x="655" y="105"/>
                </a:lnTo>
                <a:lnTo>
                  <a:pt x="656" y="105"/>
                </a:lnTo>
                <a:lnTo>
                  <a:pt x="657" y="105"/>
                </a:lnTo>
                <a:lnTo>
                  <a:pt x="657" y="106"/>
                </a:lnTo>
                <a:lnTo>
                  <a:pt x="658" y="105"/>
                </a:lnTo>
                <a:lnTo>
                  <a:pt x="659" y="105"/>
                </a:lnTo>
                <a:lnTo>
                  <a:pt x="659" y="106"/>
                </a:lnTo>
                <a:lnTo>
                  <a:pt x="659" y="105"/>
                </a:lnTo>
                <a:lnTo>
                  <a:pt x="660" y="105"/>
                </a:lnTo>
                <a:lnTo>
                  <a:pt x="660" y="106"/>
                </a:lnTo>
                <a:lnTo>
                  <a:pt x="661" y="105"/>
                </a:lnTo>
                <a:lnTo>
                  <a:pt x="662" y="105"/>
                </a:lnTo>
                <a:lnTo>
                  <a:pt x="663" y="105"/>
                </a:lnTo>
                <a:lnTo>
                  <a:pt x="663" y="106"/>
                </a:lnTo>
                <a:lnTo>
                  <a:pt x="664" y="105"/>
                </a:lnTo>
                <a:lnTo>
                  <a:pt x="665" y="105"/>
                </a:lnTo>
                <a:lnTo>
                  <a:pt x="665" y="106"/>
                </a:lnTo>
                <a:lnTo>
                  <a:pt x="666" y="105"/>
                </a:lnTo>
                <a:lnTo>
                  <a:pt x="667" y="105"/>
                </a:lnTo>
                <a:lnTo>
                  <a:pt x="668" y="105"/>
                </a:lnTo>
                <a:lnTo>
                  <a:pt x="668" y="106"/>
                </a:lnTo>
                <a:lnTo>
                  <a:pt x="669" y="106"/>
                </a:lnTo>
                <a:lnTo>
                  <a:pt x="670" y="106"/>
                </a:lnTo>
                <a:lnTo>
                  <a:pt x="671" y="106"/>
                </a:lnTo>
                <a:lnTo>
                  <a:pt x="671" y="105"/>
                </a:lnTo>
                <a:lnTo>
                  <a:pt x="672" y="105"/>
                </a:lnTo>
                <a:lnTo>
                  <a:pt x="673" y="105"/>
                </a:lnTo>
                <a:lnTo>
                  <a:pt x="674" y="105"/>
                </a:lnTo>
                <a:lnTo>
                  <a:pt x="674" y="106"/>
                </a:lnTo>
                <a:lnTo>
                  <a:pt x="675" y="105"/>
                </a:lnTo>
                <a:lnTo>
                  <a:pt x="676" y="105"/>
                </a:lnTo>
                <a:lnTo>
                  <a:pt x="677" y="105"/>
                </a:lnTo>
                <a:lnTo>
                  <a:pt x="678" y="105"/>
                </a:lnTo>
                <a:lnTo>
                  <a:pt x="679" y="105"/>
                </a:lnTo>
                <a:lnTo>
                  <a:pt x="679" y="106"/>
                </a:lnTo>
                <a:lnTo>
                  <a:pt x="680" y="105"/>
                </a:lnTo>
                <a:lnTo>
                  <a:pt x="681" y="105"/>
                </a:lnTo>
                <a:lnTo>
                  <a:pt x="682" y="105"/>
                </a:lnTo>
                <a:lnTo>
                  <a:pt x="682" y="106"/>
                </a:lnTo>
                <a:lnTo>
                  <a:pt x="682" y="105"/>
                </a:lnTo>
                <a:lnTo>
                  <a:pt x="683" y="105"/>
                </a:lnTo>
                <a:lnTo>
                  <a:pt x="683" y="106"/>
                </a:lnTo>
                <a:lnTo>
                  <a:pt x="684" y="105"/>
                </a:lnTo>
                <a:lnTo>
                  <a:pt x="685" y="105"/>
                </a:lnTo>
                <a:lnTo>
                  <a:pt x="685" y="106"/>
                </a:lnTo>
                <a:lnTo>
                  <a:pt x="686" y="105"/>
                </a:lnTo>
                <a:lnTo>
                  <a:pt x="687" y="105"/>
                </a:lnTo>
                <a:lnTo>
                  <a:pt x="688" y="105"/>
                </a:lnTo>
                <a:lnTo>
                  <a:pt x="688" y="106"/>
                </a:lnTo>
                <a:lnTo>
                  <a:pt x="688" y="105"/>
                </a:lnTo>
                <a:lnTo>
                  <a:pt x="689" y="105"/>
                </a:lnTo>
                <a:lnTo>
                  <a:pt x="689" y="106"/>
                </a:lnTo>
                <a:lnTo>
                  <a:pt x="689" y="105"/>
                </a:lnTo>
                <a:lnTo>
                  <a:pt x="690" y="105"/>
                </a:lnTo>
                <a:lnTo>
                  <a:pt x="690" y="106"/>
                </a:lnTo>
                <a:lnTo>
                  <a:pt x="690" y="105"/>
                </a:lnTo>
                <a:lnTo>
                  <a:pt x="691" y="105"/>
                </a:lnTo>
                <a:lnTo>
                  <a:pt x="691" y="106"/>
                </a:lnTo>
                <a:lnTo>
                  <a:pt x="691" y="105"/>
                </a:lnTo>
                <a:lnTo>
                  <a:pt x="692" y="105"/>
                </a:lnTo>
                <a:lnTo>
                  <a:pt x="692" y="106"/>
                </a:lnTo>
                <a:lnTo>
                  <a:pt x="692" y="105"/>
                </a:lnTo>
                <a:lnTo>
                  <a:pt x="693" y="105"/>
                </a:lnTo>
                <a:lnTo>
                  <a:pt x="693" y="106"/>
                </a:lnTo>
                <a:lnTo>
                  <a:pt x="693" y="105"/>
                </a:lnTo>
                <a:lnTo>
                  <a:pt x="694" y="105"/>
                </a:lnTo>
                <a:lnTo>
                  <a:pt x="694" y="106"/>
                </a:lnTo>
                <a:lnTo>
                  <a:pt x="694" y="105"/>
                </a:lnTo>
                <a:lnTo>
                  <a:pt x="695" y="105"/>
                </a:lnTo>
                <a:lnTo>
                  <a:pt x="695" y="106"/>
                </a:lnTo>
                <a:lnTo>
                  <a:pt x="696" y="105"/>
                </a:lnTo>
                <a:lnTo>
                  <a:pt x="697" y="105"/>
                </a:lnTo>
                <a:lnTo>
                  <a:pt x="697" y="106"/>
                </a:lnTo>
                <a:lnTo>
                  <a:pt x="698" y="105"/>
                </a:lnTo>
                <a:lnTo>
                  <a:pt x="699" y="105"/>
                </a:lnTo>
                <a:lnTo>
                  <a:pt x="700" y="105"/>
                </a:lnTo>
                <a:lnTo>
                  <a:pt x="701" y="105"/>
                </a:lnTo>
                <a:lnTo>
                  <a:pt x="701" y="106"/>
                </a:lnTo>
                <a:lnTo>
                  <a:pt x="701" y="105"/>
                </a:lnTo>
                <a:lnTo>
                  <a:pt x="702" y="105"/>
                </a:lnTo>
                <a:lnTo>
                  <a:pt x="702" y="106"/>
                </a:lnTo>
                <a:lnTo>
                  <a:pt x="702" y="105"/>
                </a:lnTo>
                <a:lnTo>
                  <a:pt x="703" y="105"/>
                </a:lnTo>
                <a:lnTo>
                  <a:pt x="703" y="106"/>
                </a:lnTo>
                <a:lnTo>
                  <a:pt x="703" y="105"/>
                </a:lnTo>
                <a:lnTo>
                  <a:pt x="704" y="105"/>
                </a:lnTo>
                <a:lnTo>
                  <a:pt x="704" y="106"/>
                </a:lnTo>
                <a:lnTo>
                  <a:pt x="705" y="105"/>
                </a:lnTo>
                <a:lnTo>
                  <a:pt x="706" y="105"/>
                </a:lnTo>
                <a:lnTo>
                  <a:pt x="707" y="105"/>
                </a:lnTo>
                <a:lnTo>
                  <a:pt x="708" y="105"/>
                </a:lnTo>
                <a:lnTo>
                  <a:pt x="709" y="105"/>
                </a:lnTo>
                <a:lnTo>
                  <a:pt x="709" y="106"/>
                </a:lnTo>
                <a:lnTo>
                  <a:pt x="709" y="105"/>
                </a:lnTo>
                <a:lnTo>
                  <a:pt x="710" y="105"/>
                </a:lnTo>
                <a:lnTo>
                  <a:pt x="710" y="106"/>
                </a:lnTo>
                <a:lnTo>
                  <a:pt x="711" y="106"/>
                </a:lnTo>
                <a:lnTo>
                  <a:pt x="712" y="106"/>
                </a:lnTo>
                <a:lnTo>
                  <a:pt x="712" y="105"/>
                </a:lnTo>
                <a:lnTo>
                  <a:pt x="713" y="105"/>
                </a:lnTo>
                <a:lnTo>
                  <a:pt x="713" y="106"/>
                </a:lnTo>
                <a:lnTo>
                  <a:pt x="713" y="105"/>
                </a:lnTo>
                <a:lnTo>
                  <a:pt x="714" y="105"/>
                </a:lnTo>
                <a:lnTo>
                  <a:pt x="714" y="106"/>
                </a:lnTo>
                <a:lnTo>
                  <a:pt x="714" y="105"/>
                </a:lnTo>
                <a:lnTo>
                  <a:pt x="715" y="105"/>
                </a:lnTo>
                <a:lnTo>
                  <a:pt x="715" y="106"/>
                </a:lnTo>
                <a:lnTo>
                  <a:pt x="715" y="105"/>
                </a:lnTo>
                <a:lnTo>
                  <a:pt x="716" y="105"/>
                </a:lnTo>
                <a:lnTo>
                  <a:pt x="716" y="106"/>
                </a:lnTo>
                <a:lnTo>
                  <a:pt x="716" y="105"/>
                </a:lnTo>
                <a:lnTo>
                  <a:pt x="717" y="105"/>
                </a:lnTo>
                <a:lnTo>
                  <a:pt x="717" y="106"/>
                </a:lnTo>
                <a:lnTo>
                  <a:pt x="717" y="105"/>
                </a:lnTo>
                <a:lnTo>
                  <a:pt x="718" y="105"/>
                </a:lnTo>
                <a:lnTo>
                  <a:pt x="718" y="106"/>
                </a:lnTo>
                <a:lnTo>
                  <a:pt x="719" y="105"/>
                </a:lnTo>
                <a:lnTo>
                  <a:pt x="720" y="105"/>
                </a:lnTo>
                <a:lnTo>
                  <a:pt x="721" y="105"/>
                </a:lnTo>
                <a:lnTo>
                  <a:pt x="721" y="106"/>
                </a:lnTo>
                <a:lnTo>
                  <a:pt x="721" y="105"/>
                </a:lnTo>
                <a:lnTo>
                  <a:pt x="722" y="105"/>
                </a:lnTo>
                <a:lnTo>
                  <a:pt x="722" y="106"/>
                </a:lnTo>
                <a:lnTo>
                  <a:pt x="722" y="105"/>
                </a:lnTo>
                <a:lnTo>
                  <a:pt x="723" y="105"/>
                </a:lnTo>
                <a:lnTo>
                  <a:pt x="723" y="106"/>
                </a:lnTo>
                <a:lnTo>
                  <a:pt x="724" y="105"/>
                </a:lnTo>
                <a:lnTo>
                  <a:pt x="725" y="105"/>
                </a:lnTo>
                <a:lnTo>
                  <a:pt x="725" y="106"/>
                </a:lnTo>
                <a:lnTo>
                  <a:pt x="726" y="105"/>
                </a:lnTo>
                <a:lnTo>
                  <a:pt x="727" y="105"/>
                </a:lnTo>
                <a:lnTo>
                  <a:pt x="727" y="106"/>
                </a:lnTo>
                <a:lnTo>
                  <a:pt x="727" y="105"/>
                </a:lnTo>
                <a:lnTo>
                  <a:pt x="728" y="105"/>
                </a:lnTo>
                <a:lnTo>
                  <a:pt x="728" y="106"/>
                </a:lnTo>
                <a:lnTo>
                  <a:pt x="728" y="105"/>
                </a:lnTo>
                <a:lnTo>
                  <a:pt x="729" y="105"/>
                </a:lnTo>
                <a:lnTo>
                  <a:pt x="729" y="106"/>
                </a:lnTo>
                <a:lnTo>
                  <a:pt x="729" y="105"/>
                </a:lnTo>
                <a:lnTo>
                  <a:pt x="730" y="105"/>
                </a:lnTo>
                <a:lnTo>
                  <a:pt x="730" y="106"/>
                </a:lnTo>
                <a:lnTo>
                  <a:pt x="731" y="105"/>
                </a:lnTo>
                <a:lnTo>
                  <a:pt x="732" y="105"/>
                </a:lnTo>
                <a:lnTo>
                  <a:pt x="733" y="105"/>
                </a:lnTo>
                <a:lnTo>
                  <a:pt x="734" y="105"/>
                </a:lnTo>
                <a:lnTo>
                  <a:pt x="734" y="106"/>
                </a:lnTo>
                <a:lnTo>
                  <a:pt x="734" y="105"/>
                </a:lnTo>
                <a:lnTo>
                  <a:pt x="735" y="105"/>
                </a:lnTo>
                <a:lnTo>
                  <a:pt x="735" y="106"/>
                </a:lnTo>
                <a:lnTo>
                  <a:pt x="736" y="105"/>
                </a:lnTo>
                <a:lnTo>
                  <a:pt x="737" y="105"/>
                </a:lnTo>
                <a:lnTo>
                  <a:pt x="738" y="105"/>
                </a:lnTo>
                <a:lnTo>
                  <a:pt x="738" y="106"/>
                </a:lnTo>
                <a:lnTo>
                  <a:pt x="738" y="105"/>
                </a:lnTo>
                <a:lnTo>
                  <a:pt x="739" y="105"/>
                </a:lnTo>
                <a:lnTo>
                  <a:pt x="739" y="106"/>
                </a:lnTo>
                <a:lnTo>
                  <a:pt x="739" y="105"/>
                </a:lnTo>
                <a:lnTo>
                  <a:pt x="740" y="105"/>
                </a:lnTo>
                <a:lnTo>
                  <a:pt x="740" y="106"/>
                </a:lnTo>
                <a:lnTo>
                  <a:pt x="741" y="105"/>
                </a:lnTo>
                <a:lnTo>
                  <a:pt x="742" y="105"/>
                </a:lnTo>
                <a:lnTo>
                  <a:pt x="742" y="106"/>
                </a:lnTo>
                <a:lnTo>
                  <a:pt x="742" y="105"/>
                </a:lnTo>
                <a:lnTo>
                  <a:pt x="743" y="105"/>
                </a:lnTo>
                <a:lnTo>
                  <a:pt x="743" y="106"/>
                </a:lnTo>
                <a:lnTo>
                  <a:pt x="744" y="105"/>
                </a:lnTo>
                <a:lnTo>
                  <a:pt x="744" y="93"/>
                </a:lnTo>
                <a:lnTo>
                  <a:pt x="744" y="95"/>
                </a:lnTo>
                <a:lnTo>
                  <a:pt x="745" y="95"/>
                </a:lnTo>
                <a:lnTo>
                  <a:pt x="745" y="102"/>
                </a:lnTo>
                <a:lnTo>
                  <a:pt x="746" y="102"/>
                </a:lnTo>
                <a:lnTo>
                  <a:pt x="746" y="105"/>
                </a:lnTo>
                <a:lnTo>
                  <a:pt x="746" y="104"/>
                </a:lnTo>
                <a:lnTo>
                  <a:pt x="747" y="104"/>
                </a:lnTo>
                <a:lnTo>
                  <a:pt x="747" y="105"/>
                </a:lnTo>
                <a:lnTo>
                  <a:pt x="748" y="105"/>
                </a:lnTo>
                <a:lnTo>
                  <a:pt x="749" y="105"/>
                </a:lnTo>
                <a:lnTo>
                  <a:pt x="749" y="106"/>
                </a:lnTo>
                <a:lnTo>
                  <a:pt x="750" y="105"/>
                </a:lnTo>
                <a:lnTo>
                  <a:pt x="751" y="105"/>
                </a:lnTo>
                <a:lnTo>
                  <a:pt x="751" y="106"/>
                </a:lnTo>
                <a:lnTo>
                  <a:pt x="752" y="105"/>
                </a:lnTo>
                <a:lnTo>
                  <a:pt x="753" y="105"/>
                </a:lnTo>
                <a:lnTo>
                  <a:pt x="753" y="106"/>
                </a:lnTo>
                <a:lnTo>
                  <a:pt x="754" y="105"/>
                </a:lnTo>
                <a:lnTo>
                  <a:pt x="755" y="105"/>
                </a:lnTo>
                <a:lnTo>
                  <a:pt x="755" y="106"/>
                </a:lnTo>
                <a:lnTo>
                  <a:pt x="755" y="105"/>
                </a:lnTo>
                <a:lnTo>
                  <a:pt x="756" y="105"/>
                </a:lnTo>
                <a:lnTo>
                  <a:pt x="756" y="106"/>
                </a:lnTo>
                <a:lnTo>
                  <a:pt x="757" y="105"/>
                </a:lnTo>
                <a:lnTo>
                  <a:pt x="758" y="105"/>
                </a:lnTo>
                <a:lnTo>
                  <a:pt x="758" y="106"/>
                </a:lnTo>
                <a:lnTo>
                  <a:pt x="758" y="105"/>
                </a:lnTo>
                <a:lnTo>
                  <a:pt x="759" y="105"/>
                </a:lnTo>
                <a:lnTo>
                  <a:pt x="759" y="106"/>
                </a:lnTo>
                <a:lnTo>
                  <a:pt x="759" y="105"/>
                </a:lnTo>
                <a:lnTo>
                  <a:pt x="760" y="105"/>
                </a:lnTo>
                <a:lnTo>
                  <a:pt x="760" y="106"/>
                </a:lnTo>
                <a:lnTo>
                  <a:pt x="761" y="105"/>
                </a:lnTo>
                <a:lnTo>
                  <a:pt x="761" y="106"/>
                </a:lnTo>
                <a:lnTo>
                  <a:pt x="762" y="106"/>
                </a:lnTo>
                <a:lnTo>
                  <a:pt x="763" y="106"/>
                </a:lnTo>
                <a:lnTo>
                  <a:pt x="763" y="105"/>
                </a:lnTo>
                <a:lnTo>
                  <a:pt x="763" y="106"/>
                </a:lnTo>
                <a:lnTo>
                  <a:pt x="764" y="106"/>
                </a:lnTo>
                <a:lnTo>
                  <a:pt x="765" y="106"/>
                </a:lnTo>
                <a:lnTo>
                  <a:pt x="765" y="105"/>
                </a:lnTo>
                <a:lnTo>
                  <a:pt x="766" y="105"/>
                </a:lnTo>
                <a:lnTo>
                  <a:pt x="767" y="105"/>
                </a:lnTo>
                <a:lnTo>
                  <a:pt x="768" y="105"/>
                </a:lnTo>
                <a:lnTo>
                  <a:pt x="768" y="106"/>
                </a:lnTo>
                <a:lnTo>
                  <a:pt x="769" y="106"/>
                </a:lnTo>
                <a:lnTo>
                  <a:pt x="770" y="106"/>
                </a:lnTo>
                <a:lnTo>
                  <a:pt x="770" y="105"/>
                </a:lnTo>
                <a:lnTo>
                  <a:pt x="771" y="105"/>
                </a:lnTo>
                <a:lnTo>
                  <a:pt x="771" y="106"/>
                </a:lnTo>
                <a:lnTo>
                  <a:pt x="772" y="105"/>
                </a:lnTo>
                <a:lnTo>
                  <a:pt x="773" y="105"/>
                </a:lnTo>
                <a:lnTo>
                  <a:pt x="774" y="105"/>
                </a:lnTo>
                <a:lnTo>
                  <a:pt x="775" y="105"/>
                </a:lnTo>
                <a:lnTo>
                  <a:pt x="775" y="106"/>
                </a:lnTo>
                <a:lnTo>
                  <a:pt x="775" y="105"/>
                </a:lnTo>
                <a:lnTo>
                  <a:pt x="776" y="105"/>
                </a:lnTo>
                <a:lnTo>
                  <a:pt x="776" y="106"/>
                </a:lnTo>
                <a:lnTo>
                  <a:pt x="777" y="105"/>
                </a:lnTo>
                <a:lnTo>
                  <a:pt x="778" y="105"/>
                </a:lnTo>
                <a:lnTo>
                  <a:pt x="778" y="106"/>
                </a:lnTo>
                <a:lnTo>
                  <a:pt x="778" y="105"/>
                </a:lnTo>
                <a:lnTo>
                  <a:pt x="779" y="105"/>
                </a:lnTo>
                <a:lnTo>
                  <a:pt x="779" y="106"/>
                </a:lnTo>
                <a:lnTo>
                  <a:pt x="779" y="105"/>
                </a:lnTo>
                <a:lnTo>
                  <a:pt x="780" y="105"/>
                </a:lnTo>
                <a:lnTo>
                  <a:pt x="780" y="106"/>
                </a:lnTo>
                <a:lnTo>
                  <a:pt x="780" y="105"/>
                </a:lnTo>
                <a:lnTo>
                  <a:pt x="781" y="105"/>
                </a:lnTo>
                <a:lnTo>
                  <a:pt x="781" y="106"/>
                </a:lnTo>
                <a:lnTo>
                  <a:pt x="781" y="105"/>
                </a:lnTo>
                <a:lnTo>
                  <a:pt x="782" y="105"/>
                </a:lnTo>
                <a:lnTo>
                  <a:pt x="782" y="106"/>
                </a:lnTo>
                <a:lnTo>
                  <a:pt x="783" y="106"/>
                </a:lnTo>
                <a:lnTo>
                  <a:pt x="784" y="106"/>
                </a:lnTo>
                <a:lnTo>
                  <a:pt x="784" y="105"/>
                </a:lnTo>
                <a:lnTo>
                  <a:pt x="785" y="105"/>
                </a:lnTo>
                <a:lnTo>
                  <a:pt x="785" y="106"/>
                </a:lnTo>
                <a:lnTo>
                  <a:pt x="785" y="105"/>
                </a:lnTo>
                <a:lnTo>
                  <a:pt x="786" y="105"/>
                </a:lnTo>
                <a:lnTo>
                  <a:pt x="786" y="106"/>
                </a:lnTo>
                <a:lnTo>
                  <a:pt x="787" y="105"/>
                </a:lnTo>
                <a:lnTo>
                  <a:pt x="788" y="105"/>
                </a:lnTo>
                <a:lnTo>
                  <a:pt x="789" y="105"/>
                </a:lnTo>
                <a:lnTo>
                  <a:pt x="790" y="105"/>
                </a:lnTo>
                <a:lnTo>
                  <a:pt x="790" y="106"/>
                </a:lnTo>
                <a:lnTo>
                  <a:pt x="790" y="105"/>
                </a:lnTo>
                <a:lnTo>
                  <a:pt x="791" y="105"/>
                </a:lnTo>
                <a:lnTo>
                  <a:pt x="791" y="106"/>
                </a:lnTo>
                <a:lnTo>
                  <a:pt x="792" y="106"/>
                </a:lnTo>
                <a:lnTo>
                  <a:pt x="793" y="106"/>
                </a:lnTo>
                <a:lnTo>
                  <a:pt x="793" y="105"/>
                </a:lnTo>
                <a:lnTo>
                  <a:pt x="794" y="105"/>
                </a:lnTo>
                <a:lnTo>
                  <a:pt x="795" y="105"/>
                </a:lnTo>
                <a:lnTo>
                  <a:pt x="795" y="106"/>
                </a:lnTo>
                <a:lnTo>
                  <a:pt x="796" y="106"/>
                </a:lnTo>
                <a:lnTo>
                  <a:pt x="797" y="106"/>
                </a:lnTo>
                <a:lnTo>
                  <a:pt x="797" y="105"/>
                </a:lnTo>
                <a:lnTo>
                  <a:pt x="798" y="105"/>
                </a:lnTo>
                <a:lnTo>
                  <a:pt x="799" y="105"/>
                </a:lnTo>
                <a:lnTo>
                  <a:pt x="800" y="105"/>
                </a:lnTo>
                <a:lnTo>
                  <a:pt x="800" y="106"/>
                </a:lnTo>
                <a:lnTo>
                  <a:pt x="801" y="105"/>
                </a:lnTo>
                <a:lnTo>
                  <a:pt x="802" y="105"/>
                </a:lnTo>
                <a:lnTo>
                  <a:pt x="803" y="105"/>
                </a:lnTo>
                <a:lnTo>
                  <a:pt x="803" y="106"/>
                </a:lnTo>
                <a:lnTo>
                  <a:pt x="803" y="105"/>
                </a:lnTo>
                <a:lnTo>
                  <a:pt x="804" y="105"/>
                </a:lnTo>
                <a:lnTo>
                  <a:pt x="804" y="106"/>
                </a:lnTo>
                <a:lnTo>
                  <a:pt x="805" y="105"/>
                </a:lnTo>
                <a:lnTo>
                  <a:pt x="805" y="104"/>
                </a:lnTo>
                <a:lnTo>
                  <a:pt x="806" y="104"/>
                </a:lnTo>
                <a:lnTo>
                  <a:pt x="806" y="105"/>
                </a:lnTo>
                <a:lnTo>
                  <a:pt x="807" y="105"/>
                </a:lnTo>
                <a:lnTo>
                  <a:pt x="808" y="105"/>
                </a:lnTo>
                <a:lnTo>
                  <a:pt x="809" y="105"/>
                </a:lnTo>
                <a:lnTo>
                  <a:pt x="810" y="105"/>
                </a:lnTo>
                <a:lnTo>
                  <a:pt x="810" y="106"/>
                </a:lnTo>
                <a:lnTo>
                  <a:pt x="810" y="105"/>
                </a:lnTo>
                <a:lnTo>
                  <a:pt x="811" y="105"/>
                </a:lnTo>
                <a:lnTo>
                  <a:pt x="811" y="106"/>
                </a:lnTo>
                <a:lnTo>
                  <a:pt x="812" y="105"/>
                </a:lnTo>
                <a:lnTo>
                  <a:pt x="813" y="105"/>
                </a:lnTo>
                <a:lnTo>
                  <a:pt x="813" y="106"/>
                </a:lnTo>
                <a:lnTo>
                  <a:pt x="813" y="105"/>
                </a:lnTo>
                <a:lnTo>
                  <a:pt x="814" y="105"/>
                </a:lnTo>
                <a:lnTo>
                  <a:pt x="814" y="106"/>
                </a:lnTo>
                <a:lnTo>
                  <a:pt x="814" y="105"/>
                </a:lnTo>
                <a:lnTo>
                  <a:pt x="815" y="105"/>
                </a:lnTo>
                <a:lnTo>
                  <a:pt x="815" y="106"/>
                </a:lnTo>
                <a:lnTo>
                  <a:pt x="816" y="105"/>
                </a:lnTo>
                <a:lnTo>
                  <a:pt x="817" y="105"/>
                </a:lnTo>
                <a:lnTo>
                  <a:pt x="818" y="105"/>
                </a:lnTo>
                <a:lnTo>
                  <a:pt x="819" y="105"/>
                </a:lnTo>
                <a:lnTo>
                  <a:pt x="820" y="105"/>
                </a:lnTo>
                <a:lnTo>
                  <a:pt x="820" y="106"/>
                </a:lnTo>
                <a:lnTo>
                  <a:pt x="820" y="105"/>
                </a:lnTo>
                <a:lnTo>
                  <a:pt x="821" y="105"/>
                </a:lnTo>
                <a:lnTo>
                  <a:pt x="821" y="106"/>
                </a:lnTo>
                <a:lnTo>
                  <a:pt x="822" y="105"/>
                </a:lnTo>
                <a:lnTo>
                  <a:pt x="823" y="105"/>
                </a:lnTo>
                <a:lnTo>
                  <a:pt x="823" y="106"/>
                </a:lnTo>
                <a:lnTo>
                  <a:pt x="824" y="105"/>
                </a:lnTo>
                <a:lnTo>
                  <a:pt x="825" y="105"/>
                </a:lnTo>
                <a:lnTo>
                  <a:pt x="826" y="105"/>
                </a:lnTo>
                <a:lnTo>
                  <a:pt x="826" y="106"/>
                </a:lnTo>
                <a:lnTo>
                  <a:pt x="826" y="105"/>
                </a:lnTo>
                <a:lnTo>
                  <a:pt x="827" y="105"/>
                </a:lnTo>
                <a:lnTo>
                  <a:pt x="827" y="106"/>
                </a:lnTo>
                <a:lnTo>
                  <a:pt x="827" y="105"/>
                </a:lnTo>
                <a:lnTo>
                  <a:pt x="828" y="105"/>
                </a:lnTo>
                <a:lnTo>
                  <a:pt x="828" y="106"/>
                </a:lnTo>
                <a:lnTo>
                  <a:pt x="828" y="105"/>
                </a:lnTo>
                <a:lnTo>
                  <a:pt x="829" y="105"/>
                </a:lnTo>
                <a:lnTo>
                  <a:pt x="829" y="106"/>
                </a:lnTo>
                <a:lnTo>
                  <a:pt x="829" y="105"/>
                </a:lnTo>
                <a:lnTo>
                  <a:pt x="830" y="105"/>
                </a:lnTo>
                <a:lnTo>
                  <a:pt x="830" y="106"/>
                </a:lnTo>
                <a:lnTo>
                  <a:pt x="830" y="105"/>
                </a:lnTo>
                <a:lnTo>
                  <a:pt x="831" y="105"/>
                </a:lnTo>
                <a:lnTo>
                  <a:pt x="831" y="106"/>
                </a:lnTo>
                <a:lnTo>
                  <a:pt x="831" y="105"/>
                </a:lnTo>
                <a:lnTo>
                  <a:pt x="832" y="105"/>
                </a:lnTo>
                <a:lnTo>
                  <a:pt x="832" y="106"/>
                </a:lnTo>
                <a:lnTo>
                  <a:pt x="833" y="105"/>
                </a:lnTo>
                <a:lnTo>
                  <a:pt x="834" y="105"/>
                </a:lnTo>
                <a:lnTo>
                  <a:pt x="834" y="106"/>
                </a:lnTo>
                <a:lnTo>
                  <a:pt x="834" y="105"/>
                </a:lnTo>
                <a:lnTo>
                  <a:pt x="835" y="105"/>
                </a:lnTo>
                <a:lnTo>
                  <a:pt x="835" y="106"/>
                </a:lnTo>
                <a:lnTo>
                  <a:pt x="835" y="105"/>
                </a:lnTo>
                <a:lnTo>
                  <a:pt x="836" y="105"/>
                </a:lnTo>
                <a:lnTo>
                  <a:pt x="836" y="106"/>
                </a:lnTo>
                <a:lnTo>
                  <a:pt x="836" y="105"/>
                </a:lnTo>
                <a:lnTo>
                  <a:pt x="837" y="105"/>
                </a:lnTo>
                <a:lnTo>
                  <a:pt x="837" y="106"/>
                </a:lnTo>
                <a:lnTo>
                  <a:pt x="837" y="105"/>
                </a:lnTo>
                <a:lnTo>
                  <a:pt x="838" y="105"/>
                </a:lnTo>
                <a:lnTo>
                  <a:pt x="838" y="106"/>
                </a:lnTo>
                <a:lnTo>
                  <a:pt x="838" y="105"/>
                </a:lnTo>
                <a:lnTo>
                  <a:pt x="839" y="105"/>
                </a:lnTo>
                <a:lnTo>
                  <a:pt x="839" y="106"/>
                </a:lnTo>
                <a:lnTo>
                  <a:pt x="839" y="105"/>
                </a:lnTo>
                <a:lnTo>
                  <a:pt x="840" y="105"/>
                </a:lnTo>
                <a:lnTo>
                  <a:pt x="840" y="106"/>
                </a:lnTo>
                <a:lnTo>
                  <a:pt x="840" y="105"/>
                </a:lnTo>
                <a:lnTo>
                  <a:pt x="841" y="105"/>
                </a:lnTo>
                <a:lnTo>
                  <a:pt x="841" y="106"/>
                </a:lnTo>
                <a:lnTo>
                  <a:pt x="841" y="105"/>
                </a:lnTo>
                <a:lnTo>
                  <a:pt x="842" y="105"/>
                </a:lnTo>
                <a:lnTo>
                  <a:pt x="842" y="106"/>
                </a:lnTo>
                <a:lnTo>
                  <a:pt x="843" y="105"/>
                </a:lnTo>
                <a:lnTo>
                  <a:pt x="844" y="105"/>
                </a:lnTo>
                <a:lnTo>
                  <a:pt x="844" y="106"/>
                </a:lnTo>
                <a:lnTo>
                  <a:pt x="844" y="105"/>
                </a:lnTo>
                <a:lnTo>
                  <a:pt x="845" y="105"/>
                </a:lnTo>
                <a:lnTo>
                  <a:pt x="845" y="106"/>
                </a:lnTo>
                <a:lnTo>
                  <a:pt x="846" y="105"/>
                </a:lnTo>
                <a:lnTo>
                  <a:pt x="847" y="105"/>
                </a:lnTo>
                <a:lnTo>
                  <a:pt x="847" y="106"/>
                </a:lnTo>
                <a:lnTo>
                  <a:pt x="847" y="105"/>
                </a:lnTo>
                <a:lnTo>
                  <a:pt x="848" y="105"/>
                </a:lnTo>
                <a:lnTo>
                  <a:pt x="848" y="106"/>
                </a:lnTo>
                <a:lnTo>
                  <a:pt x="848" y="105"/>
                </a:lnTo>
                <a:lnTo>
                  <a:pt x="849" y="105"/>
                </a:lnTo>
                <a:lnTo>
                  <a:pt x="849" y="106"/>
                </a:lnTo>
                <a:lnTo>
                  <a:pt x="849" y="105"/>
                </a:lnTo>
                <a:lnTo>
                  <a:pt x="850" y="105"/>
                </a:lnTo>
                <a:lnTo>
                  <a:pt x="850" y="106"/>
                </a:lnTo>
                <a:lnTo>
                  <a:pt x="850" y="105"/>
                </a:lnTo>
                <a:lnTo>
                  <a:pt x="851" y="105"/>
                </a:lnTo>
                <a:lnTo>
                  <a:pt x="851" y="106"/>
                </a:lnTo>
                <a:lnTo>
                  <a:pt x="851" y="105"/>
                </a:lnTo>
                <a:lnTo>
                  <a:pt x="852" y="105"/>
                </a:lnTo>
                <a:lnTo>
                  <a:pt x="852" y="106"/>
                </a:lnTo>
                <a:lnTo>
                  <a:pt x="852" y="105"/>
                </a:lnTo>
                <a:lnTo>
                  <a:pt x="853" y="105"/>
                </a:lnTo>
                <a:lnTo>
                  <a:pt x="853" y="106"/>
                </a:lnTo>
                <a:lnTo>
                  <a:pt x="854" y="106"/>
                </a:lnTo>
                <a:lnTo>
                  <a:pt x="855" y="106"/>
                </a:lnTo>
                <a:lnTo>
                  <a:pt x="855" y="105"/>
                </a:lnTo>
                <a:lnTo>
                  <a:pt x="855" y="106"/>
                </a:lnTo>
                <a:lnTo>
                  <a:pt x="856" y="106"/>
                </a:lnTo>
                <a:lnTo>
                  <a:pt x="857" y="106"/>
                </a:lnTo>
                <a:lnTo>
                  <a:pt x="857" y="105"/>
                </a:lnTo>
                <a:lnTo>
                  <a:pt x="858" y="105"/>
                </a:lnTo>
                <a:lnTo>
                  <a:pt x="858" y="106"/>
                </a:lnTo>
                <a:lnTo>
                  <a:pt x="858" y="105"/>
                </a:lnTo>
                <a:lnTo>
                  <a:pt x="859" y="105"/>
                </a:lnTo>
                <a:lnTo>
                  <a:pt x="859" y="106"/>
                </a:lnTo>
                <a:lnTo>
                  <a:pt x="860" y="105"/>
                </a:lnTo>
                <a:lnTo>
                  <a:pt x="861" y="105"/>
                </a:lnTo>
                <a:lnTo>
                  <a:pt x="861" y="106"/>
                </a:lnTo>
                <a:lnTo>
                  <a:pt x="861" y="105"/>
                </a:lnTo>
                <a:lnTo>
                  <a:pt x="862" y="105"/>
                </a:lnTo>
                <a:lnTo>
                  <a:pt x="862" y="106"/>
                </a:lnTo>
                <a:lnTo>
                  <a:pt x="862" y="105"/>
                </a:lnTo>
                <a:lnTo>
                  <a:pt x="863" y="105"/>
                </a:lnTo>
                <a:lnTo>
                  <a:pt x="863" y="106"/>
                </a:lnTo>
                <a:lnTo>
                  <a:pt x="864" y="106"/>
                </a:lnTo>
                <a:lnTo>
                  <a:pt x="865" y="106"/>
                </a:lnTo>
                <a:lnTo>
                  <a:pt x="865" y="105"/>
                </a:lnTo>
                <a:lnTo>
                  <a:pt x="866" y="105"/>
                </a:lnTo>
                <a:lnTo>
                  <a:pt x="866" y="106"/>
                </a:lnTo>
                <a:lnTo>
                  <a:pt x="866" y="105"/>
                </a:lnTo>
                <a:lnTo>
                  <a:pt x="867" y="105"/>
                </a:lnTo>
                <a:lnTo>
                  <a:pt x="867" y="106"/>
                </a:lnTo>
                <a:lnTo>
                  <a:pt x="868" y="105"/>
                </a:lnTo>
                <a:lnTo>
                  <a:pt x="869" y="105"/>
                </a:lnTo>
                <a:lnTo>
                  <a:pt x="869" y="106"/>
                </a:lnTo>
                <a:lnTo>
                  <a:pt x="870" y="106"/>
                </a:lnTo>
                <a:lnTo>
                  <a:pt x="871" y="106"/>
                </a:lnTo>
                <a:lnTo>
                  <a:pt x="871" y="105"/>
                </a:lnTo>
                <a:lnTo>
                  <a:pt x="872" y="105"/>
                </a:lnTo>
                <a:lnTo>
                  <a:pt x="872" y="106"/>
                </a:lnTo>
                <a:lnTo>
                  <a:pt x="872" y="105"/>
                </a:lnTo>
                <a:lnTo>
                  <a:pt x="873" y="105"/>
                </a:lnTo>
                <a:lnTo>
                  <a:pt x="873" y="106"/>
                </a:lnTo>
                <a:lnTo>
                  <a:pt x="874" y="106"/>
                </a:lnTo>
                <a:lnTo>
                  <a:pt x="875" y="106"/>
                </a:lnTo>
                <a:lnTo>
                  <a:pt x="875" y="105"/>
                </a:lnTo>
                <a:lnTo>
                  <a:pt x="876" y="105"/>
                </a:lnTo>
                <a:lnTo>
                  <a:pt x="876" y="106"/>
                </a:lnTo>
                <a:lnTo>
                  <a:pt x="877" y="106"/>
                </a:lnTo>
                <a:lnTo>
                  <a:pt x="878" y="106"/>
                </a:lnTo>
                <a:lnTo>
                  <a:pt x="878" y="105"/>
                </a:lnTo>
                <a:lnTo>
                  <a:pt x="878" y="106"/>
                </a:lnTo>
                <a:lnTo>
                  <a:pt x="879" y="106"/>
                </a:lnTo>
                <a:lnTo>
                  <a:pt x="880" y="106"/>
                </a:lnTo>
                <a:lnTo>
                  <a:pt x="880" y="105"/>
                </a:lnTo>
                <a:lnTo>
                  <a:pt x="881" y="105"/>
                </a:lnTo>
                <a:lnTo>
                  <a:pt x="881" y="106"/>
                </a:lnTo>
                <a:lnTo>
                  <a:pt x="881" y="105"/>
                </a:lnTo>
                <a:lnTo>
                  <a:pt x="882" y="105"/>
                </a:lnTo>
                <a:lnTo>
                  <a:pt x="882" y="106"/>
                </a:lnTo>
                <a:lnTo>
                  <a:pt x="882" y="105"/>
                </a:lnTo>
                <a:lnTo>
                  <a:pt x="883" y="105"/>
                </a:lnTo>
                <a:lnTo>
                  <a:pt x="883" y="106"/>
                </a:lnTo>
                <a:lnTo>
                  <a:pt x="883" y="105"/>
                </a:lnTo>
                <a:lnTo>
                  <a:pt x="884" y="105"/>
                </a:lnTo>
                <a:lnTo>
                  <a:pt x="884" y="106"/>
                </a:lnTo>
                <a:lnTo>
                  <a:pt x="884" y="105"/>
                </a:lnTo>
                <a:lnTo>
                  <a:pt x="885" y="105"/>
                </a:lnTo>
                <a:lnTo>
                  <a:pt x="885" y="106"/>
                </a:lnTo>
                <a:lnTo>
                  <a:pt x="885" y="105"/>
                </a:lnTo>
                <a:lnTo>
                  <a:pt x="886" y="105"/>
                </a:lnTo>
                <a:lnTo>
                  <a:pt x="886" y="106"/>
                </a:lnTo>
                <a:lnTo>
                  <a:pt x="886" y="105"/>
                </a:lnTo>
                <a:lnTo>
                  <a:pt x="887" y="105"/>
                </a:lnTo>
                <a:lnTo>
                  <a:pt x="887" y="106"/>
                </a:lnTo>
                <a:lnTo>
                  <a:pt x="887" y="105"/>
                </a:lnTo>
                <a:lnTo>
                  <a:pt x="888" y="105"/>
                </a:lnTo>
                <a:lnTo>
                  <a:pt x="888" y="106"/>
                </a:lnTo>
                <a:lnTo>
                  <a:pt x="888" y="105"/>
                </a:lnTo>
                <a:lnTo>
                  <a:pt x="889" y="105"/>
                </a:lnTo>
                <a:lnTo>
                  <a:pt x="889" y="106"/>
                </a:lnTo>
                <a:lnTo>
                  <a:pt x="889" y="105"/>
                </a:lnTo>
                <a:lnTo>
                  <a:pt x="890" y="105"/>
                </a:lnTo>
                <a:lnTo>
                  <a:pt x="890" y="106"/>
                </a:lnTo>
                <a:lnTo>
                  <a:pt x="890" y="105"/>
                </a:lnTo>
                <a:lnTo>
                  <a:pt x="891" y="105"/>
                </a:lnTo>
                <a:lnTo>
                  <a:pt x="891" y="106"/>
                </a:lnTo>
                <a:lnTo>
                  <a:pt x="891" y="105"/>
                </a:lnTo>
                <a:lnTo>
                  <a:pt x="892" y="105"/>
                </a:lnTo>
                <a:lnTo>
                  <a:pt x="892" y="106"/>
                </a:lnTo>
                <a:lnTo>
                  <a:pt x="893" y="106"/>
                </a:lnTo>
                <a:lnTo>
                  <a:pt x="894" y="106"/>
                </a:lnTo>
                <a:lnTo>
                  <a:pt x="894" y="105"/>
                </a:lnTo>
                <a:lnTo>
                  <a:pt x="894" y="106"/>
                </a:lnTo>
                <a:lnTo>
                  <a:pt x="895" y="106"/>
                </a:lnTo>
                <a:lnTo>
                  <a:pt x="896" y="106"/>
                </a:lnTo>
                <a:lnTo>
                  <a:pt x="896" y="105"/>
                </a:lnTo>
                <a:lnTo>
                  <a:pt x="897" y="105"/>
                </a:lnTo>
                <a:lnTo>
                  <a:pt x="897" y="106"/>
                </a:lnTo>
                <a:lnTo>
                  <a:pt x="897" y="105"/>
                </a:lnTo>
                <a:lnTo>
                  <a:pt x="898" y="105"/>
                </a:lnTo>
                <a:lnTo>
                  <a:pt x="898" y="106"/>
                </a:lnTo>
                <a:lnTo>
                  <a:pt x="898" y="105"/>
                </a:lnTo>
                <a:lnTo>
                  <a:pt x="899" y="105"/>
                </a:lnTo>
                <a:lnTo>
                  <a:pt x="899" y="106"/>
                </a:lnTo>
                <a:lnTo>
                  <a:pt x="899" y="105"/>
                </a:lnTo>
                <a:lnTo>
                  <a:pt x="900" y="105"/>
                </a:lnTo>
                <a:lnTo>
                  <a:pt x="900" y="106"/>
                </a:lnTo>
                <a:lnTo>
                  <a:pt x="900" y="105"/>
                </a:lnTo>
                <a:lnTo>
                  <a:pt x="901" y="105"/>
                </a:lnTo>
                <a:lnTo>
                  <a:pt x="901" y="106"/>
                </a:lnTo>
                <a:lnTo>
                  <a:pt x="901" y="105"/>
                </a:lnTo>
                <a:lnTo>
                  <a:pt x="902" y="105"/>
                </a:lnTo>
                <a:lnTo>
                  <a:pt x="902" y="106"/>
                </a:lnTo>
                <a:lnTo>
                  <a:pt x="903" y="105"/>
                </a:lnTo>
                <a:lnTo>
                  <a:pt x="904" y="105"/>
                </a:lnTo>
                <a:lnTo>
                  <a:pt x="904" y="106"/>
                </a:lnTo>
                <a:lnTo>
                  <a:pt x="904" y="105"/>
                </a:lnTo>
                <a:lnTo>
                  <a:pt x="905" y="105"/>
                </a:lnTo>
                <a:lnTo>
                  <a:pt x="905" y="106"/>
                </a:lnTo>
                <a:lnTo>
                  <a:pt x="905" y="105"/>
                </a:lnTo>
                <a:lnTo>
                  <a:pt x="906" y="105"/>
                </a:lnTo>
                <a:lnTo>
                  <a:pt x="906" y="106"/>
                </a:lnTo>
                <a:lnTo>
                  <a:pt x="907" y="106"/>
                </a:lnTo>
                <a:lnTo>
                  <a:pt x="908" y="106"/>
                </a:lnTo>
                <a:lnTo>
                  <a:pt x="908" y="105"/>
                </a:lnTo>
                <a:lnTo>
                  <a:pt x="909" y="105"/>
                </a:lnTo>
                <a:lnTo>
                  <a:pt x="909" y="106"/>
                </a:lnTo>
                <a:lnTo>
                  <a:pt x="909" y="105"/>
                </a:lnTo>
                <a:lnTo>
                  <a:pt x="910" y="105"/>
                </a:lnTo>
                <a:lnTo>
                  <a:pt x="910" y="106"/>
                </a:lnTo>
                <a:lnTo>
                  <a:pt x="910" y="105"/>
                </a:lnTo>
                <a:lnTo>
                  <a:pt x="911" y="105"/>
                </a:lnTo>
                <a:lnTo>
                  <a:pt x="911" y="106"/>
                </a:lnTo>
                <a:lnTo>
                  <a:pt x="912" y="106"/>
                </a:lnTo>
                <a:lnTo>
                  <a:pt x="913" y="106"/>
                </a:lnTo>
                <a:lnTo>
                  <a:pt x="913" y="105"/>
                </a:lnTo>
                <a:lnTo>
                  <a:pt x="914" y="105"/>
                </a:lnTo>
                <a:lnTo>
                  <a:pt x="914" y="106"/>
                </a:lnTo>
                <a:lnTo>
                  <a:pt x="914" y="105"/>
                </a:lnTo>
                <a:lnTo>
                  <a:pt x="915" y="105"/>
                </a:lnTo>
                <a:lnTo>
                  <a:pt x="915" y="106"/>
                </a:lnTo>
                <a:lnTo>
                  <a:pt x="915" y="105"/>
                </a:lnTo>
                <a:lnTo>
                  <a:pt x="916" y="105"/>
                </a:lnTo>
                <a:lnTo>
                  <a:pt x="916" y="106"/>
                </a:lnTo>
                <a:lnTo>
                  <a:pt x="917" y="105"/>
                </a:lnTo>
                <a:lnTo>
                  <a:pt x="918" y="105"/>
                </a:lnTo>
                <a:lnTo>
                  <a:pt x="918" y="106"/>
                </a:lnTo>
                <a:lnTo>
                  <a:pt x="918" y="105"/>
                </a:lnTo>
                <a:lnTo>
                  <a:pt x="919" y="105"/>
                </a:lnTo>
                <a:lnTo>
                  <a:pt x="919" y="106"/>
                </a:lnTo>
                <a:lnTo>
                  <a:pt x="919" y="105"/>
                </a:lnTo>
                <a:lnTo>
                  <a:pt x="920" y="105"/>
                </a:lnTo>
                <a:lnTo>
                  <a:pt x="920" y="106"/>
                </a:lnTo>
                <a:lnTo>
                  <a:pt x="921" y="105"/>
                </a:lnTo>
                <a:lnTo>
                  <a:pt x="922" y="105"/>
                </a:lnTo>
                <a:lnTo>
                  <a:pt x="922" y="106"/>
                </a:lnTo>
                <a:lnTo>
                  <a:pt x="923" y="106"/>
                </a:lnTo>
                <a:lnTo>
                  <a:pt x="924" y="106"/>
                </a:lnTo>
                <a:lnTo>
                  <a:pt x="925" y="106"/>
                </a:lnTo>
                <a:lnTo>
                  <a:pt x="925" y="105"/>
                </a:lnTo>
                <a:lnTo>
                  <a:pt x="926" y="105"/>
                </a:lnTo>
                <a:lnTo>
                  <a:pt x="926" y="106"/>
                </a:lnTo>
                <a:lnTo>
                  <a:pt x="927" y="106"/>
                </a:lnTo>
                <a:lnTo>
                  <a:pt x="928" y="106"/>
                </a:lnTo>
                <a:lnTo>
                  <a:pt x="928" y="105"/>
                </a:lnTo>
                <a:lnTo>
                  <a:pt x="928" y="106"/>
                </a:lnTo>
                <a:lnTo>
                  <a:pt x="929" y="106"/>
                </a:lnTo>
                <a:lnTo>
                  <a:pt x="930" y="106"/>
                </a:lnTo>
                <a:lnTo>
                  <a:pt x="930" y="105"/>
                </a:lnTo>
                <a:lnTo>
                  <a:pt x="931" y="105"/>
                </a:lnTo>
                <a:lnTo>
                  <a:pt x="931" y="106"/>
                </a:lnTo>
                <a:lnTo>
                  <a:pt x="931" y="105"/>
                </a:lnTo>
                <a:lnTo>
                  <a:pt x="932" y="105"/>
                </a:lnTo>
                <a:lnTo>
                  <a:pt x="932" y="106"/>
                </a:lnTo>
                <a:lnTo>
                  <a:pt x="932" y="105"/>
                </a:lnTo>
                <a:lnTo>
                  <a:pt x="933" y="105"/>
                </a:lnTo>
                <a:lnTo>
                  <a:pt x="933" y="106"/>
                </a:lnTo>
                <a:lnTo>
                  <a:pt x="933" y="105"/>
                </a:lnTo>
                <a:lnTo>
                  <a:pt x="934" y="105"/>
                </a:lnTo>
                <a:lnTo>
                  <a:pt x="934" y="106"/>
                </a:lnTo>
                <a:lnTo>
                  <a:pt x="935" y="105"/>
                </a:lnTo>
                <a:lnTo>
                  <a:pt x="936" y="105"/>
                </a:lnTo>
                <a:lnTo>
                  <a:pt x="936" y="106"/>
                </a:lnTo>
                <a:lnTo>
                  <a:pt x="937" y="106"/>
                </a:lnTo>
                <a:lnTo>
                  <a:pt x="938" y="106"/>
                </a:lnTo>
                <a:lnTo>
                  <a:pt x="939" y="106"/>
                </a:lnTo>
                <a:lnTo>
                  <a:pt x="940" y="106"/>
                </a:lnTo>
                <a:lnTo>
                  <a:pt x="940" y="105"/>
                </a:lnTo>
                <a:lnTo>
                  <a:pt x="940" y="106"/>
                </a:lnTo>
                <a:lnTo>
                  <a:pt x="941" y="106"/>
                </a:lnTo>
                <a:lnTo>
                  <a:pt x="942" y="106"/>
                </a:lnTo>
                <a:lnTo>
                  <a:pt x="943" y="106"/>
                </a:lnTo>
                <a:lnTo>
                  <a:pt x="943" y="105"/>
                </a:lnTo>
                <a:lnTo>
                  <a:pt x="944" y="105"/>
                </a:lnTo>
                <a:lnTo>
                  <a:pt x="944" y="106"/>
                </a:lnTo>
                <a:lnTo>
                  <a:pt x="945" y="106"/>
                </a:lnTo>
                <a:lnTo>
                  <a:pt x="946" y="106"/>
                </a:lnTo>
                <a:lnTo>
                  <a:pt x="947" y="106"/>
                </a:lnTo>
                <a:lnTo>
                  <a:pt x="947" y="105"/>
                </a:lnTo>
                <a:lnTo>
                  <a:pt x="948" y="105"/>
                </a:lnTo>
                <a:lnTo>
                  <a:pt x="949" y="105"/>
                </a:lnTo>
                <a:lnTo>
                  <a:pt x="949" y="106"/>
                </a:lnTo>
                <a:lnTo>
                  <a:pt x="949" y="105"/>
                </a:lnTo>
                <a:lnTo>
                  <a:pt x="950" y="105"/>
                </a:lnTo>
                <a:lnTo>
                  <a:pt x="950" y="106"/>
                </a:lnTo>
                <a:lnTo>
                  <a:pt x="950" y="105"/>
                </a:lnTo>
                <a:lnTo>
                  <a:pt x="951" y="105"/>
                </a:lnTo>
                <a:lnTo>
                  <a:pt x="951" y="106"/>
                </a:lnTo>
                <a:lnTo>
                  <a:pt x="951" y="105"/>
                </a:lnTo>
                <a:lnTo>
                  <a:pt x="952" y="105"/>
                </a:lnTo>
                <a:lnTo>
                  <a:pt x="952" y="106"/>
                </a:lnTo>
                <a:lnTo>
                  <a:pt x="953" y="106"/>
                </a:lnTo>
                <a:lnTo>
                  <a:pt x="954" y="106"/>
                </a:lnTo>
                <a:lnTo>
                  <a:pt x="954" y="105"/>
                </a:lnTo>
                <a:lnTo>
                  <a:pt x="955" y="105"/>
                </a:lnTo>
                <a:lnTo>
                  <a:pt x="955" y="106"/>
                </a:lnTo>
                <a:lnTo>
                  <a:pt x="956" y="106"/>
                </a:lnTo>
                <a:lnTo>
                  <a:pt x="957" y="106"/>
                </a:lnTo>
                <a:lnTo>
                  <a:pt x="958" y="106"/>
                </a:lnTo>
                <a:lnTo>
                  <a:pt x="959" y="106"/>
                </a:lnTo>
                <a:lnTo>
                  <a:pt x="959" y="105"/>
                </a:lnTo>
                <a:lnTo>
                  <a:pt x="960" y="105"/>
                </a:lnTo>
                <a:lnTo>
                  <a:pt x="961" y="105"/>
                </a:lnTo>
                <a:lnTo>
                  <a:pt x="961" y="106"/>
                </a:lnTo>
                <a:lnTo>
                  <a:pt x="962" y="106"/>
                </a:lnTo>
                <a:lnTo>
                  <a:pt x="963" y="106"/>
                </a:lnTo>
                <a:lnTo>
                  <a:pt x="964" y="106"/>
                </a:lnTo>
                <a:lnTo>
                  <a:pt x="965" y="106"/>
                </a:lnTo>
                <a:lnTo>
                  <a:pt x="966" y="106"/>
                </a:lnTo>
                <a:lnTo>
                  <a:pt x="967" y="106"/>
                </a:lnTo>
                <a:lnTo>
                  <a:pt x="967" y="105"/>
                </a:lnTo>
                <a:lnTo>
                  <a:pt x="967" y="106"/>
                </a:lnTo>
                <a:lnTo>
                  <a:pt x="968" y="106"/>
                </a:lnTo>
                <a:lnTo>
                  <a:pt x="969" y="106"/>
                </a:lnTo>
                <a:lnTo>
                  <a:pt x="970" y="106"/>
                </a:lnTo>
                <a:lnTo>
                  <a:pt x="971" y="106"/>
                </a:lnTo>
                <a:lnTo>
                  <a:pt x="972" y="106"/>
                </a:lnTo>
                <a:lnTo>
                  <a:pt x="973" y="106"/>
                </a:lnTo>
                <a:lnTo>
                  <a:pt x="973" y="105"/>
                </a:lnTo>
                <a:lnTo>
                  <a:pt x="973" y="106"/>
                </a:lnTo>
                <a:lnTo>
                  <a:pt x="974" y="106"/>
                </a:lnTo>
                <a:lnTo>
                  <a:pt x="975" y="106"/>
                </a:lnTo>
                <a:lnTo>
                  <a:pt x="975" y="105"/>
                </a:lnTo>
                <a:lnTo>
                  <a:pt x="976" y="105"/>
                </a:lnTo>
                <a:lnTo>
                  <a:pt x="976" y="106"/>
                </a:lnTo>
                <a:lnTo>
                  <a:pt x="976" y="105"/>
                </a:lnTo>
                <a:lnTo>
                  <a:pt x="977" y="105"/>
                </a:lnTo>
                <a:lnTo>
                  <a:pt x="977" y="106"/>
                </a:lnTo>
                <a:lnTo>
                  <a:pt x="978" y="106"/>
                </a:lnTo>
                <a:lnTo>
                  <a:pt x="979" y="106"/>
                </a:lnTo>
                <a:lnTo>
                  <a:pt x="980" y="106"/>
                </a:lnTo>
                <a:lnTo>
                  <a:pt x="980" y="105"/>
                </a:lnTo>
                <a:lnTo>
                  <a:pt x="980" y="106"/>
                </a:lnTo>
                <a:lnTo>
                  <a:pt x="981" y="106"/>
                </a:lnTo>
                <a:lnTo>
                  <a:pt x="982" y="106"/>
                </a:lnTo>
                <a:lnTo>
                  <a:pt x="983" y="106"/>
                </a:lnTo>
                <a:lnTo>
                  <a:pt x="983" y="105"/>
                </a:lnTo>
                <a:lnTo>
                  <a:pt x="984" y="105"/>
                </a:lnTo>
                <a:lnTo>
                  <a:pt x="984" y="106"/>
                </a:lnTo>
                <a:lnTo>
                  <a:pt x="984" y="105"/>
                </a:lnTo>
                <a:lnTo>
                  <a:pt x="985" y="105"/>
                </a:lnTo>
                <a:lnTo>
                  <a:pt x="985" y="106"/>
                </a:lnTo>
                <a:lnTo>
                  <a:pt x="986" y="106"/>
                </a:lnTo>
                <a:lnTo>
                  <a:pt x="987" y="106"/>
                </a:lnTo>
                <a:lnTo>
                  <a:pt x="988" y="106"/>
                </a:lnTo>
                <a:lnTo>
                  <a:pt x="988" y="105"/>
                </a:lnTo>
                <a:lnTo>
                  <a:pt x="989" y="105"/>
                </a:lnTo>
                <a:lnTo>
                  <a:pt x="989" y="106"/>
                </a:lnTo>
                <a:lnTo>
                  <a:pt x="989" y="105"/>
                </a:lnTo>
                <a:lnTo>
                  <a:pt x="990" y="105"/>
                </a:lnTo>
                <a:lnTo>
                  <a:pt x="990" y="106"/>
                </a:lnTo>
                <a:lnTo>
                  <a:pt x="990" y="105"/>
                </a:lnTo>
                <a:lnTo>
                  <a:pt x="991" y="105"/>
                </a:lnTo>
                <a:lnTo>
                  <a:pt x="991" y="106"/>
                </a:lnTo>
                <a:lnTo>
                  <a:pt x="991" y="105"/>
                </a:lnTo>
                <a:lnTo>
                  <a:pt x="992" y="105"/>
                </a:lnTo>
                <a:lnTo>
                  <a:pt x="992" y="106"/>
                </a:lnTo>
                <a:lnTo>
                  <a:pt x="992" y="105"/>
                </a:lnTo>
                <a:lnTo>
                  <a:pt x="993" y="105"/>
                </a:lnTo>
                <a:lnTo>
                  <a:pt x="993" y="106"/>
                </a:lnTo>
                <a:lnTo>
                  <a:pt x="993" y="105"/>
                </a:lnTo>
                <a:lnTo>
                  <a:pt x="994" y="105"/>
                </a:lnTo>
                <a:lnTo>
                  <a:pt x="994" y="106"/>
                </a:lnTo>
                <a:lnTo>
                  <a:pt x="994" y="105"/>
                </a:lnTo>
                <a:lnTo>
                  <a:pt x="995" y="105"/>
                </a:lnTo>
                <a:lnTo>
                  <a:pt x="995" y="106"/>
                </a:lnTo>
                <a:lnTo>
                  <a:pt x="995" y="105"/>
                </a:lnTo>
                <a:lnTo>
                  <a:pt x="996" y="105"/>
                </a:lnTo>
                <a:lnTo>
                  <a:pt x="996" y="106"/>
                </a:lnTo>
                <a:lnTo>
                  <a:pt x="996" y="105"/>
                </a:lnTo>
                <a:lnTo>
                  <a:pt x="997" y="105"/>
                </a:lnTo>
                <a:lnTo>
                  <a:pt x="997" y="106"/>
                </a:lnTo>
                <a:lnTo>
                  <a:pt x="998" y="106"/>
                </a:lnTo>
                <a:lnTo>
                  <a:pt x="999" y="106"/>
                </a:lnTo>
                <a:lnTo>
                  <a:pt x="999" y="105"/>
                </a:lnTo>
                <a:lnTo>
                  <a:pt x="1000" y="105"/>
                </a:lnTo>
                <a:lnTo>
                  <a:pt x="1000" y="106"/>
                </a:lnTo>
                <a:lnTo>
                  <a:pt x="1001" y="106"/>
                </a:lnTo>
                <a:lnTo>
                  <a:pt x="1002" y="106"/>
                </a:lnTo>
                <a:lnTo>
                  <a:pt x="1003" y="106"/>
                </a:lnTo>
                <a:lnTo>
                  <a:pt x="1004" y="106"/>
                </a:lnTo>
                <a:lnTo>
                  <a:pt x="1005" y="106"/>
                </a:lnTo>
                <a:lnTo>
                  <a:pt x="1006" y="106"/>
                </a:lnTo>
                <a:lnTo>
                  <a:pt x="1007" y="106"/>
                </a:lnTo>
                <a:lnTo>
                  <a:pt x="1007" y="105"/>
                </a:lnTo>
                <a:lnTo>
                  <a:pt x="1008" y="105"/>
                </a:lnTo>
                <a:lnTo>
                  <a:pt x="1008" y="106"/>
                </a:lnTo>
                <a:lnTo>
                  <a:pt x="1008" y="105"/>
                </a:lnTo>
                <a:lnTo>
                  <a:pt x="1009" y="105"/>
                </a:lnTo>
                <a:lnTo>
                  <a:pt x="1009" y="106"/>
                </a:lnTo>
                <a:lnTo>
                  <a:pt x="1010" y="106"/>
                </a:lnTo>
                <a:lnTo>
                  <a:pt x="1011" y="106"/>
                </a:lnTo>
                <a:lnTo>
                  <a:pt x="1012" y="106"/>
                </a:lnTo>
                <a:lnTo>
                  <a:pt x="1013" y="106"/>
                </a:lnTo>
                <a:lnTo>
                  <a:pt x="1013" y="105"/>
                </a:lnTo>
                <a:lnTo>
                  <a:pt x="1013" y="106"/>
                </a:lnTo>
                <a:lnTo>
                  <a:pt x="1014" y="106"/>
                </a:lnTo>
                <a:lnTo>
                  <a:pt x="1015" y="106"/>
                </a:lnTo>
                <a:lnTo>
                  <a:pt x="1016" y="106"/>
                </a:lnTo>
                <a:lnTo>
                  <a:pt x="1016" y="105"/>
                </a:lnTo>
                <a:lnTo>
                  <a:pt x="1017" y="105"/>
                </a:lnTo>
                <a:lnTo>
                  <a:pt x="1017" y="106"/>
                </a:lnTo>
                <a:lnTo>
                  <a:pt x="1017" y="105"/>
                </a:lnTo>
                <a:lnTo>
                  <a:pt x="1018" y="105"/>
                </a:lnTo>
                <a:lnTo>
                  <a:pt x="1018" y="106"/>
                </a:lnTo>
                <a:lnTo>
                  <a:pt x="1019" y="106"/>
                </a:lnTo>
                <a:lnTo>
                  <a:pt x="1020" y="106"/>
                </a:lnTo>
                <a:lnTo>
                  <a:pt x="1021" y="106"/>
                </a:lnTo>
                <a:lnTo>
                  <a:pt x="1022" y="106"/>
                </a:lnTo>
                <a:lnTo>
                  <a:pt x="1022" y="105"/>
                </a:lnTo>
                <a:lnTo>
                  <a:pt x="1022" y="106"/>
                </a:lnTo>
                <a:lnTo>
                  <a:pt x="1023" y="106"/>
                </a:lnTo>
                <a:lnTo>
                  <a:pt x="1024" y="106"/>
                </a:lnTo>
                <a:lnTo>
                  <a:pt x="1024" y="105"/>
                </a:lnTo>
                <a:lnTo>
                  <a:pt x="1024" y="106"/>
                </a:lnTo>
                <a:lnTo>
                  <a:pt x="1025" y="106"/>
                </a:lnTo>
                <a:lnTo>
                  <a:pt x="1026" y="106"/>
                </a:lnTo>
                <a:lnTo>
                  <a:pt x="1027" y="106"/>
                </a:lnTo>
                <a:lnTo>
                  <a:pt x="1028" y="106"/>
                </a:lnTo>
                <a:lnTo>
                  <a:pt x="1029" y="106"/>
                </a:lnTo>
                <a:lnTo>
                  <a:pt x="1030" y="106"/>
                </a:lnTo>
                <a:lnTo>
                  <a:pt x="1030" y="105"/>
                </a:lnTo>
                <a:lnTo>
                  <a:pt x="1030" y="106"/>
                </a:lnTo>
                <a:lnTo>
                  <a:pt x="1031" y="106"/>
                </a:lnTo>
                <a:lnTo>
                  <a:pt x="1032" y="106"/>
                </a:lnTo>
                <a:lnTo>
                  <a:pt x="1033" y="106"/>
                </a:lnTo>
                <a:lnTo>
                  <a:pt x="1034" y="106"/>
                </a:lnTo>
                <a:lnTo>
                  <a:pt x="1035" y="106"/>
                </a:lnTo>
                <a:lnTo>
                  <a:pt x="1036" y="106"/>
                </a:lnTo>
                <a:lnTo>
                  <a:pt x="1036" y="105"/>
                </a:lnTo>
                <a:lnTo>
                  <a:pt x="1037" y="105"/>
                </a:lnTo>
                <a:lnTo>
                  <a:pt x="1037" y="106"/>
                </a:lnTo>
                <a:lnTo>
                  <a:pt x="1038" y="106"/>
                </a:lnTo>
                <a:lnTo>
                  <a:pt x="1039" y="106"/>
                </a:lnTo>
                <a:lnTo>
                  <a:pt x="1040" y="106"/>
                </a:lnTo>
                <a:lnTo>
                  <a:pt x="1041" y="106"/>
                </a:lnTo>
                <a:lnTo>
                  <a:pt x="1042" y="106"/>
                </a:lnTo>
                <a:lnTo>
                  <a:pt x="1042" y="105"/>
                </a:lnTo>
                <a:lnTo>
                  <a:pt x="1042" y="106"/>
                </a:lnTo>
                <a:lnTo>
                  <a:pt x="1043" y="106"/>
                </a:lnTo>
                <a:lnTo>
                  <a:pt x="1044" y="106"/>
                </a:lnTo>
                <a:lnTo>
                  <a:pt x="1045" y="106"/>
                </a:lnTo>
                <a:lnTo>
                  <a:pt x="1045" y="105"/>
                </a:lnTo>
                <a:lnTo>
                  <a:pt x="1046" y="105"/>
                </a:lnTo>
                <a:lnTo>
                  <a:pt x="1046" y="106"/>
                </a:lnTo>
                <a:lnTo>
                  <a:pt x="1047" y="106"/>
                </a:lnTo>
                <a:lnTo>
                  <a:pt x="1048" y="106"/>
                </a:lnTo>
                <a:lnTo>
                  <a:pt x="1048" y="103"/>
                </a:lnTo>
                <a:lnTo>
                  <a:pt x="1049" y="103"/>
                </a:lnTo>
                <a:lnTo>
                  <a:pt x="1049" y="105"/>
                </a:lnTo>
                <a:lnTo>
                  <a:pt x="1050" y="105"/>
                </a:lnTo>
                <a:lnTo>
                  <a:pt x="1051" y="105"/>
                </a:lnTo>
                <a:lnTo>
                  <a:pt x="1052" y="105"/>
                </a:lnTo>
                <a:lnTo>
                  <a:pt x="1052" y="106"/>
                </a:lnTo>
                <a:lnTo>
                  <a:pt x="1052" y="105"/>
                </a:lnTo>
                <a:lnTo>
                  <a:pt x="1053" y="105"/>
                </a:lnTo>
                <a:lnTo>
                  <a:pt x="1053" y="106"/>
                </a:lnTo>
                <a:lnTo>
                  <a:pt x="1053" y="105"/>
                </a:lnTo>
                <a:lnTo>
                  <a:pt x="1054" y="105"/>
                </a:lnTo>
                <a:lnTo>
                  <a:pt x="1054" y="106"/>
                </a:lnTo>
                <a:lnTo>
                  <a:pt x="1054" y="105"/>
                </a:lnTo>
                <a:lnTo>
                  <a:pt x="1055" y="105"/>
                </a:lnTo>
                <a:lnTo>
                  <a:pt x="1055" y="106"/>
                </a:lnTo>
                <a:lnTo>
                  <a:pt x="1056" y="106"/>
                </a:lnTo>
                <a:lnTo>
                  <a:pt x="1057" y="106"/>
                </a:lnTo>
                <a:lnTo>
                  <a:pt x="1058" y="106"/>
                </a:lnTo>
                <a:lnTo>
                  <a:pt x="1059" y="106"/>
                </a:lnTo>
                <a:lnTo>
                  <a:pt x="1060" y="106"/>
                </a:lnTo>
                <a:lnTo>
                  <a:pt x="1061" y="106"/>
                </a:lnTo>
                <a:lnTo>
                  <a:pt x="1062" y="106"/>
                </a:lnTo>
                <a:lnTo>
                  <a:pt x="1062" y="105"/>
                </a:lnTo>
                <a:lnTo>
                  <a:pt x="1063" y="105"/>
                </a:lnTo>
                <a:lnTo>
                  <a:pt x="1063" y="106"/>
                </a:lnTo>
                <a:lnTo>
                  <a:pt x="1063" y="105"/>
                </a:lnTo>
                <a:lnTo>
                  <a:pt x="1064" y="105"/>
                </a:lnTo>
                <a:lnTo>
                  <a:pt x="1064" y="106"/>
                </a:lnTo>
                <a:lnTo>
                  <a:pt x="1065" y="106"/>
                </a:lnTo>
                <a:lnTo>
                  <a:pt x="1066" y="106"/>
                </a:lnTo>
                <a:lnTo>
                  <a:pt x="1066" y="105"/>
                </a:lnTo>
                <a:lnTo>
                  <a:pt x="1066" y="106"/>
                </a:lnTo>
                <a:lnTo>
                  <a:pt x="1067" y="106"/>
                </a:lnTo>
                <a:lnTo>
                  <a:pt x="1068" y="106"/>
                </a:lnTo>
                <a:lnTo>
                  <a:pt x="1069" y="106"/>
                </a:lnTo>
                <a:lnTo>
                  <a:pt x="1069" y="105"/>
                </a:lnTo>
                <a:lnTo>
                  <a:pt x="1069" y="106"/>
                </a:lnTo>
                <a:lnTo>
                  <a:pt x="1070" y="106"/>
                </a:lnTo>
                <a:lnTo>
                  <a:pt x="1071" y="106"/>
                </a:lnTo>
                <a:lnTo>
                  <a:pt x="1071" y="105"/>
                </a:lnTo>
                <a:lnTo>
                  <a:pt x="1072" y="105"/>
                </a:lnTo>
                <a:lnTo>
                  <a:pt x="1072" y="106"/>
                </a:lnTo>
                <a:lnTo>
                  <a:pt x="1073" y="106"/>
                </a:lnTo>
                <a:lnTo>
                  <a:pt x="1074" y="106"/>
                </a:lnTo>
                <a:lnTo>
                  <a:pt x="1075" y="106"/>
                </a:lnTo>
                <a:lnTo>
                  <a:pt x="1076" y="106"/>
                </a:lnTo>
                <a:lnTo>
                  <a:pt x="1077" y="106"/>
                </a:lnTo>
                <a:lnTo>
                  <a:pt x="1078" y="106"/>
                </a:lnTo>
                <a:lnTo>
                  <a:pt x="1078" y="105"/>
                </a:lnTo>
                <a:lnTo>
                  <a:pt x="1079" y="105"/>
                </a:lnTo>
                <a:lnTo>
                  <a:pt x="1079" y="106"/>
                </a:lnTo>
                <a:lnTo>
                  <a:pt x="1080" y="105"/>
                </a:lnTo>
                <a:lnTo>
                  <a:pt x="1080" y="106"/>
                </a:lnTo>
                <a:lnTo>
                  <a:pt x="1081" y="106"/>
                </a:lnTo>
                <a:lnTo>
                  <a:pt x="1082" y="106"/>
                </a:lnTo>
                <a:lnTo>
                  <a:pt x="1082" y="105"/>
                </a:lnTo>
                <a:lnTo>
                  <a:pt x="1082" y="106"/>
                </a:lnTo>
                <a:lnTo>
                  <a:pt x="1083" y="106"/>
                </a:lnTo>
                <a:lnTo>
                  <a:pt x="1084" y="106"/>
                </a:lnTo>
                <a:lnTo>
                  <a:pt x="1084" y="105"/>
                </a:lnTo>
                <a:lnTo>
                  <a:pt x="1084" y="106"/>
                </a:lnTo>
                <a:lnTo>
                  <a:pt x="1085" y="106"/>
                </a:lnTo>
                <a:lnTo>
                  <a:pt x="1086" y="106"/>
                </a:lnTo>
                <a:lnTo>
                  <a:pt x="1087" y="106"/>
                </a:lnTo>
                <a:lnTo>
                  <a:pt x="1088" y="106"/>
                </a:lnTo>
                <a:lnTo>
                  <a:pt x="1089" y="106"/>
                </a:lnTo>
                <a:lnTo>
                  <a:pt x="1090" y="106"/>
                </a:lnTo>
                <a:lnTo>
                  <a:pt x="1091" y="106"/>
                </a:lnTo>
                <a:lnTo>
                  <a:pt x="1092" y="106"/>
                </a:lnTo>
                <a:lnTo>
                  <a:pt x="1093" y="106"/>
                </a:lnTo>
                <a:lnTo>
                  <a:pt x="1094" y="106"/>
                </a:lnTo>
                <a:lnTo>
                  <a:pt x="1095" y="106"/>
                </a:lnTo>
                <a:lnTo>
                  <a:pt x="1096" y="106"/>
                </a:lnTo>
                <a:lnTo>
                  <a:pt x="1097" y="106"/>
                </a:lnTo>
              </a:path>
            </a:pathLst>
          </a:cu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211" name="Rectangle 257">
            <a:extLst>
              <a:ext uri="{FF2B5EF4-FFF2-40B4-BE49-F238E27FC236}">
                <a16:creationId xmlns:a16="http://schemas.microsoft.com/office/drawing/2014/main" id="{EA947C8A-DB63-5F4E-953D-524C0768E7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273" y="2815649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1137.58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212" name="Line 258">
            <a:extLst>
              <a:ext uri="{FF2B5EF4-FFF2-40B4-BE49-F238E27FC236}">
                <a16:creationId xmlns:a16="http://schemas.microsoft.com/office/drawing/2014/main" id="{E47D224F-20D0-4B41-B8BF-F02474AC8BA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4804" y="2857734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214" name="Rectangle 260">
            <a:extLst>
              <a:ext uri="{FF2B5EF4-FFF2-40B4-BE49-F238E27FC236}">
                <a16:creationId xmlns:a16="http://schemas.microsoft.com/office/drawing/2014/main" id="{6FF64BB2-7972-5F46-9BA6-AE44F48B6C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147" y="3085540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1076.59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215" name="Line 261">
            <a:extLst>
              <a:ext uri="{FF2B5EF4-FFF2-40B4-BE49-F238E27FC236}">
                <a16:creationId xmlns:a16="http://schemas.microsoft.com/office/drawing/2014/main" id="{59B557F4-E7CA-DE41-B140-25842A7F09A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9679" y="3128539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217" name="Rectangle 263">
            <a:extLst>
              <a:ext uri="{FF2B5EF4-FFF2-40B4-BE49-F238E27FC236}">
                <a16:creationId xmlns:a16="http://schemas.microsoft.com/office/drawing/2014/main" id="{DCEA3120-66AF-A24D-A613-98AD8E93B2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8155" y="3128539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1441.64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218" name="Line 264">
            <a:extLst>
              <a:ext uri="{FF2B5EF4-FFF2-40B4-BE49-F238E27FC236}">
                <a16:creationId xmlns:a16="http://schemas.microsoft.com/office/drawing/2014/main" id="{85F93682-B5EC-9745-BD1D-7FB0A3E8EA8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87686" y="3170624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220" name="Rectangle 266">
            <a:extLst>
              <a:ext uri="{FF2B5EF4-FFF2-40B4-BE49-F238E27FC236}">
                <a16:creationId xmlns:a16="http://schemas.microsoft.com/office/drawing/2014/main" id="{C1B8D487-F375-BB4B-84B5-FE8E8986C7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377" y="3174284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1745.73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221" name="Line 267">
            <a:extLst>
              <a:ext uri="{FF2B5EF4-FFF2-40B4-BE49-F238E27FC236}">
                <a16:creationId xmlns:a16="http://schemas.microsoft.com/office/drawing/2014/main" id="{CC4DC53E-D294-FD47-8D2C-CCBAB992F8B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56909" y="3217283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223" name="Rectangle 269">
            <a:extLst>
              <a:ext uri="{FF2B5EF4-FFF2-40B4-BE49-F238E27FC236}">
                <a16:creationId xmlns:a16="http://schemas.microsoft.com/office/drawing/2014/main" id="{D1F6AC61-833A-5A48-9144-AAA021793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3029" y="3198071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1380.65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224" name="Line 270">
            <a:extLst>
              <a:ext uri="{FF2B5EF4-FFF2-40B4-BE49-F238E27FC236}">
                <a16:creationId xmlns:a16="http://schemas.microsoft.com/office/drawing/2014/main" id="{C163697A-CE57-784F-BBF2-472730EFE7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52561" y="3240155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226" name="Rectangle 272">
            <a:extLst>
              <a:ext uri="{FF2B5EF4-FFF2-40B4-BE49-F238E27FC236}">
                <a16:creationId xmlns:a16="http://schemas.microsoft.com/office/drawing/2014/main" id="{9456A4E6-6F81-0E4E-B124-B4F681A08D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259" y="3212709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2049.83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227" name="Line 273">
            <a:extLst>
              <a:ext uri="{FF2B5EF4-FFF2-40B4-BE49-F238E27FC236}">
                <a16:creationId xmlns:a16="http://schemas.microsoft.com/office/drawing/2014/main" id="{CEDBB48C-880A-B741-B509-BC16FF4AA41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29791" y="3255708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229" name="Rectangle 275">
            <a:extLst>
              <a:ext uri="{FF2B5EF4-FFF2-40B4-BE49-F238E27FC236}">
                <a16:creationId xmlns:a16="http://schemas.microsoft.com/office/drawing/2014/main" id="{E6DF5F21-7BF7-F54C-A97E-8FCDA58689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3289" y="3212709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1279.62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230" name="Line 276">
            <a:extLst>
              <a:ext uri="{FF2B5EF4-FFF2-40B4-BE49-F238E27FC236}">
                <a16:creationId xmlns:a16="http://schemas.microsoft.com/office/drawing/2014/main" id="{30A2362E-AB66-F348-9D1B-74540FC44DD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62820" y="3255708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238" name="Rectangle 284">
            <a:extLst>
              <a:ext uri="{FF2B5EF4-FFF2-40B4-BE49-F238E27FC236}">
                <a16:creationId xmlns:a16="http://schemas.microsoft.com/office/drawing/2014/main" id="{4C06AC79-011A-8149-9A92-DF72B3C8F2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503" y="3217283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1806.70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239" name="Line 285">
            <a:extLst>
              <a:ext uri="{FF2B5EF4-FFF2-40B4-BE49-F238E27FC236}">
                <a16:creationId xmlns:a16="http://schemas.microsoft.com/office/drawing/2014/main" id="{82727B9F-81A2-A045-A6D5-ED6962F5229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92034" y="3259368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241" name="Rectangle 287">
            <a:extLst>
              <a:ext uri="{FF2B5EF4-FFF2-40B4-BE49-F238E27FC236}">
                <a16:creationId xmlns:a16="http://schemas.microsoft.com/office/drawing/2014/main" id="{4E702A09-3747-A147-9224-6AA056DE41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171" y="3220943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1583.69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242" name="Line 288">
            <a:extLst>
              <a:ext uri="{FF2B5EF4-FFF2-40B4-BE49-F238E27FC236}">
                <a16:creationId xmlns:a16="http://schemas.microsoft.com/office/drawing/2014/main" id="{C94973D9-8AD4-C041-8573-603E136BBF6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35702" y="3263028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244" name="Rectangle 290">
            <a:extLst>
              <a:ext uri="{FF2B5EF4-FFF2-40B4-BE49-F238E27FC236}">
                <a16:creationId xmlns:a16="http://schemas.microsoft.com/office/drawing/2014/main" id="{495ED0AC-0A3E-C843-93E2-5C7BF97E04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26111" y="3220943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1469.63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245" name="Line 291">
            <a:extLst>
              <a:ext uri="{FF2B5EF4-FFF2-40B4-BE49-F238E27FC236}">
                <a16:creationId xmlns:a16="http://schemas.microsoft.com/office/drawing/2014/main" id="{E5416E1F-7815-D544-BB52-A80BD05B149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95642" y="3263028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307" name="Rectangle 353">
            <a:extLst>
              <a:ext uri="{FF2B5EF4-FFF2-40B4-BE49-F238E27FC236}">
                <a16:creationId xmlns:a16="http://schemas.microsoft.com/office/drawing/2014/main" id="{C642E0BB-CC30-134A-8A1B-508C5B7CC0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341" y="2780883"/>
            <a:ext cx="4244150" cy="528803"/>
          </a:xfrm>
          <a:prstGeom prst="rect">
            <a:avLst/>
          </a:prstGeom>
          <a:noFill/>
          <a:ln w="4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308" name="Freeform 354">
            <a:extLst>
              <a:ext uri="{FF2B5EF4-FFF2-40B4-BE49-F238E27FC236}">
                <a16:creationId xmlns:a16="http://schemas.microsoft.com/office/drawing/2014/main" id="{2523B0C7-BD73-2945-BF1B-30AE3B3D8177}"/>
              </a:ext>
            </a:extLst>
          </p:cNvPr>
          <p:cNvSpPr>
            <a:spLocks/>
          </p:cNvSpPr>
          <p:nvPr/>
        </p:nvSpPr>
        <p:spPr bwMode="auto">
          <a:xfrm>
            <a:off x="186915" y="3429537"/>
            <a:ext cx="4231342" cy="400719"/>
          </a:xfrm>
          <a:custGeom>
            <a:avLst/>
            <a:gdLst>
              <a:gd name="T0" fmla="*/ 17 w 1097"/>
              <a:gd name="T1" fmla="*/ 103 h 104"/>
              <a:gd name="T2" fmla="*/ 36 w 1097"/>
              <a:gd name="T3" fmla="*/ 103 h 104"/>
              <a:gd name="T4" fmla="*/ 54 w 1097"/>
              <a:gd name="T5" fmla="*/ 103 h 104"/>
              <a:gd name="T6" fmla="*/ 73 w 1097"/>
              <a:gd name="T7" fmla="*/ 103 h 104"/>
              <a:gd name="T8" fmla="*/ 90 w 1097"/>
              <a:gd name="T9" fmla="*/ 103 h 104"/>
              <a:gd name="T10" fmla="*/ 108 w 1097"/>
              <a:gd name="T11" fmla="*/ 103 h 104"/>
              <a:gd name="T12" fmla="*/ 126 w 1097"/>
              <a:gd name="T13" fmla="*/ 103 h 104"/>
              <a:gd name="T14" fmla="*/ 143 w 1097"/>
              <a:gd name="T15" fmla="*/ 103 h 104"/>
              <a:gd name="T16" fmla="*/ 161 w 1097"/>
              <a:gd name="T17" fmla="*/ 103 h 104"/>
              <a:gd name="T18" fmla="*/ 178 w 1097"/>
              <a:gd name="T19" fmla="*/ 103 h 104"/>
              <a:gd name="T20" fmla="*/ 193 w 1097"/>
              <a:gd name="T21" fmla="*/ 103 h 104"/>
              <a:gd name="T22" fmla="*/ 210 w 1097"/>
              <a:gd name="T23" fmla="*/ 102 h 104"/>
              <a:gd name="T24" fmla="*/ 224 w 1097"/>
              <a:gd name="T25" fmla="*/ 104 h 104"/>
              <a:gd name="T26" fmla="*/ 238 w 1097"/>
              <a:gd name="T27" fmla="*/ 104 h 104"/>
              <a:gd name="T28" fmla="*/ 251 w 1097"/>
              <a:gd name="T29" fmla="*/ 103 h 104"/>
              <a:gd name="T30" fmla="*/ 265 w 1097"/>
              <a:gd name="T31" fmla="*/ 104 h 104"/>
              <a:gd name="T32" fmla="*/ 280 w 1097"/>
              <a:gd name="T33" fmla="*/ 103 h 104"/>
              <a:gd name="T34" fmla="*/ 295 w 1097"/>
              <a:gd name="T35" fmla="*/ 104 h 104"/>
              <a:gd name="T36" fmla="*/ 309 w 1097"/>
              <a:gd name="T37" fmla="*/ 103 h 104"/>
              <a:gd name="T38" fmla="*/ 324 w 1097"/>
              <a:gd name="T39" fmla="*/ 104 h 104"/>
              <a:gd name="T40" fmla="*/ 340 w 1097"/>
              <a:gd name="T41" fmla="*/ 103 h 104"/>
              <a:gd name="T42" fmla="*/ 358 w 1097"/>
              <a:gd name="T43" fmla="*/ 103 h 104"/>
              <a:gd name="T44" fmla="*/ 371 w 1097"/>
              <a:gd name="T45" fmla="*/ 103 h 104"/>
              <a:gd name="T46" fmla="*/ 387 w 1097"/>
              <a:gd name="T47" fmla="*/ 104 h 104"/>
              <a:gd name="T48" fmla="*/ 404 w 1097"/>
              <a:gd name="T49" fmla="*/ 103 h 104"/>
              <a:gd name="T50" fmla="*/ 420 w 1097"/>
              <a:gd name="T51" fmla="*/ 103 h 104"/>
              <a:gd name="T52" fmla="*/ 437 w 1097"/>
              <a:gd name="T53" fmla="*/ 103 h 104"/>
              <a:gd name="T54" fmla="*/ 453 w 1097"/>
              <a:gd name="T55" fmla="*/ 104 h 104"/>
              <a:gd name="T56" fmla="*/ 468 w 1097"/>
              <a:gd name="T57" fmla="*/ 104 h 104"/>
              <a:gd name="T58" fmla="*/ 485 w 1097"/>
              <a:gd name="T59" fmla="*/ 104 h 104"/>
              <a:gd name="T60" fmla="*/ 502 w 1097"/>
              <a:gd name="T61" fmla="*/ 103 h 104"/>
              <a:gd name="T62" fmla="*/ 519 w 1097"/>
              <a:gd name="T63" fmla="*/ 104 h 104"/>
              <a:gd name="T64" fmla="*/ 538 w 1097"/>
              <a:gd name="T65" fmla="*/ 104 h 104"/>
              <a:gd name="T66" fmla="*/ 556 w 1097"/>
              <a:gd name="T67" fmla="*/ 104 h 104"/>
              <a:gd name="T68" fmla="*/ 575 w 1097"/>
              <a:gd name="T69" fmla="*/ 104 h 104"/>
              <a:gd name="T70" fmla="*/ 592 w 1097"/>
              <a:gd name="T71" fmla="*/ 104 h 104"/>
              <a:gd name="T72" fmla="*/ 611 w 1097"/>
              <a:gd name="T73" fmla="*/ 104 h 104"/>
              <a:gd name="T74" fmla="*/ 629 w 1097"/>
              <a:gd name="T75" fmla="*/ 104 h 104"/>
              <a:gd name="T76" fmla="*/ 648 w 1097"/>
              <a:gd name="T77" fmla="*/ 104 h 104"/>
              <a:gd name="T78" fmla="*/ 666 w 1097"/>
              <a:gd name="T79" fmla="*/ 104 h 104"/>
              <a:gd name="T80" fmla="*/ 685 w 1097"/>
              <a:gd name="T81" fmla="*/ 104 h 104"/>
              <a:gd name="T82" fmla="*/ 703 w 1097"/>
              <a:gd name="T83" fmla="*/ 104 h 104"/>
              <a:gd name="T84" fmla="*/ 722 w 1097"/>
              <a:gd name="T85" fmla="*/ 104 h 104"/>
              <a:gd name="T86" fmla="*/ 740 w 1097"/>
              <a:gd name="T87" fmla="*/ 104 h 104"/>
              <a:gd name="T88" fmla="*/ 757 w 1097"/>
              <a:gd name="T89" fmla="*/ 104 h 104"/>
              <a:gd name="T90" fmla="*/ 774 w 1097"/>
              <a:gd name="T91" fmla="*/ 104 h 104"/>
              <a:gd name="T92" fmla="*/ 793 w 1097"/>
              <a:gd name="T93" fmla="*/ 104 h 104"/>
              <a:gd name="T94" fmla="*/ 811 w 1097"/>
              <a:gd name="T95" fmla="*/ 104 h 104"/>
              <a:gd name="T96" fmla="*/ 830 w 1097"/>
              <a:gd name="T97" fmla="*/ 104 h 104"/>
              <a:gd name="T98" fmla="*/ 848 w 1097"/>
              <a:gd name="T99" fmla="*/ 104 h 104"/>
              <a:gd name="T100" fmla="*/ 867 w 1097"/>
              <a:gd name="T101" fmla="*/ 104 h 104"/>
              <a:gd name="T102" fmla="*/ 885 w 1097"/>
              <a:gd name="T103" fmla="*/ 104 h 104"/>
              <a:gd name="T104" fmla="*/ 904 w 1097"/>
              <a:gd name="T105" fmla="*/ 104 h 104"/>
              <a:gd name="T106" fmla="*/ 922 w 1097"/>
              <a:gd name="T107" fmla="*/ 104 h 104"/>
              <a:gd name="T108" fmla="*/ 941 w 1097"/>
              <a:gd name="T109" fmla="*/ 104 h 104"/>
              <a:gd name="T110" fmla="*/ 959 w 1097"/>
              <a:gd name="T111" fmla="*/ 104 h 104"/>
              <a:gd name="T112" fmla="*/ 978 w 1097"/>
              <a:gd name="T113" fmla="*/ 104 h 104"/>
              <a:gd name="T114" fmla="*/ 996 w 1097"/>
              <a:gd name="T115" fmla="*/ 104 h 104"/>
              <a:gd name="T116" fmla="*/ 1015 w 1097"/>
              <a:gd name="T117" fmla="*/ 104 h 104"/>
              <a:gd name="T118" fmla="*/ 1033 w 1097"/>
              <a:gd name="T119" fmla="*/ 104 h 104"/>
              <a:gd name="T120" fmla="*/ 1050 w 1097"/>
              <a:gd name="T121" fmla="*/ 103 h 104"/>
              <a:gd name="T122" fmla="*/ 1069 w 1097"/>
              <a:gd name="T123" fmla="*/ 104 h 104"/>
              <a:gd name="T124" fmla="*/ 1087 w 1097"/>
              <a:gd name="T125" fmla="*/ 104 h 104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97"/>
              <a:gd name="T190" fmla="*/ 0 h 104"/>
              <a:gd name="T191" fmla="*/ 1097 w 1097"/>
              <a:gd name="T192" fmla="*/ 104 h 104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97" h="104">
                <a:moveTo>
                  <a:pt x="0" y="103"/>
                </a:moveTo>
                <a:lnTo>
                  <a:pt x="0" y="103"/>
                </a:lnTo>
                <a:lnTo>
                  <a:pt x="1" y="103"/>
                </a:lnTo>
                <a:lnTo>
                  <a:pt x="2" y="103"/>
                </a:lnTo>
                <a:lnTo>
                  <a:pt x="3" y="103"/>
                </a:lnTo>
                <a:lnTo>
                  <a:pt x="4" y="103"/>
                </a:lnTo>
                <a:lnTo>
                  <a:pt x="5" y="103"/>
                </a:lnTo>
                <a:lnTo>
                  <a:pt x="6" y="103"/>
                </a:lnTo>
                <a:lnTo>
                  <a:pt x="7" y="103"/>
                </a:lnTo>
                <a:lnTo>
                  <a:pt x="8" y="103"/>
                </a:lnTo>
                <a:lnTo>
                  <a:pt x="9" y="103"/>
                </a:lnTo>
                <a:lnTo>
                  <a:pt x="10" y="103"/>
                </a:lnTo>
                <a:lnTo>
                  <a:pt x="11" y="103"/>
                </a:lnTo>
                <a:lnTo>
                  <a:pt x="12" y="103"/>
                </a:lnTo>
                <a:lnTo>
                  <a:pt x="13" y="103"/>
                </a:lnTo>
                <a:lnTo>
                  <a:pt x="14" y="103"/>
                </a:lnTo>
                <a:lnTo>
                  <a:pt x="15" y="103"/>
                </a:lnTo>
                <a:lnTo>
                  <a:pt x="16" y="103"/>
                </a:lnTo>
                <a:lnTo>
                  <a:pt x="17" y="103"/>
                </a:lnTo>
                <a:lnTo>
                  <a:pt x="18" y="103"/>
                </a:lnTo>
                <a:lnTo>
                  <a:pt x="19" y="103"/>
                </a:lnTo>
                <a:lnTo>
                  <a:pt x="20" y="103"/>
                </a:lnTo>
                <a:lnTo>
                  <a:pt x="21" y="103"/>
                </a:lnTo>
                <a:lnTo>
                  <a:pt x="22" y="103"/>
                </a:lnTo>
                <a:lnTo>
                  <a:pt x="23" y="103"/>
                </a:lnTo>
                <a:lnTo>
                  <a:pt x="24" y="103"/>
                </a:lnTo>
                <a:lnTo>
                  <a:pt x="25" y="103"/>
                </a:lnTo>
                <a:lnTo>
                  <a:pt x="26" y="103"/>
                </a:lnTo>
                <a:lnTo>
                  <a:pt x="27" y="103"/>
                </a:lnTo>
                <a:lnTo>
                  <a:pt x="28" y="103"/>
                </a:lnTo>
                <a:lnTo>
                  <a:pt x="29" y="103"/>
                </a:lnTo>
                <a:lnTo>
                  <a:pt x="30" y="103"/>
                </a:lnTo>
                <a:lnTo>
                  <a:pt x="31" y="103"/>
                </a:lnTo>
                <a:lnTo>
                  <a:pt x="32" y="103"/>
                </a:lnTo>
                <a:lnTo>
                  <a:pt x="33" y="103"/>
                </a:lnTo>
                <a:lnTo>
                  <a:pt x="34" y="103"/>
                </a:lnTo>
                <a:lnTo>
                  <a:pt x="35" y="103"/>
                </a:lnTo>
                <a:lnTo>
                  <a:pt x="36" y="103"/>
                </a:lnTo>
                <a:lnTo>
                  <a:pt x="37" y="103"/>
                </a:lnTo>
                <a:lnTo>
                  <a:pt x="38" y="103"/>
                </a:lnTo>
                <a:lnTo>
                  <a:pt x="39" y="103"/>
                </a:lnTo>
                <a:lnTo>
                  <a:pt x="40" y="103"/>
                </a:lnTo>
                <a:lnTo>
                  <a:pt x="41" y="103"/>
                </a:lnTo>
                <a:lnTo>
                  <a:pt x="42" y="103"/>
                </a:lnTo>
                <a:lnTo>
                  <a:pt x="43" y="103"/>
                </a:lnTo>
                <a:lnTo>
                  <a:pt x="44" y="103"/>
                </a:lnTo>
                <a:lnTo>
                  <a:pt x="45" y="103"/>
                </a:lnTo>
                <a:lnTo>
                  <a:pt x="46" y="103"/>
                </a:lnTo>
                <a:lnTo>
                  <a:pt x="47" y="103"/>
                </a:lnTo>
                <a:lnTo>
                  <a:pt x="48" y="103"/>
                </a:lnTo>
                <a:lnTo>
                  <a:pt x="49" y="103"/>
                </a:lnTo>
                <a:lnTo>
                  <a:pt x="50" y="103"/>
                </a:lnTo>
                <a:lnTo>
                  <a:pt x="51" y="103"/>
                </a:lnTo>
                <a:lnTo>
                  <a:pt x="52" y="103"/>
                </a:lnTo>
                <a:lnTo>
                  <a:pt x="53" y="103"/>
                </a:lnTo>
                <a:lnTo>
                  <a:pt x="54" y="103"/>
                </a:lnTo>
                <a:lnTo>
                  <a:pt x="55" y="103"/>
                </a:lnTo>
                <a:lnTo>
                  <a:pt x="56" y="103"/>
                </a:lnTo>
                <a:lnTo>
                  <a:pt x="57" y="103"/>
                </a:lnTo>
                <a:lnTo>
                  <a:pt x="58" y="103"/>
                </a:lnTo>
                <a:lnTo>
                  <a:pt x="59" y="103"/>
                </a:lnTo>
                <a:lnTo>
                  <a:pt x="60" y="103"/>
                </a:lnTo>
                <a:lnTo>
                  <a:pt x="61" y="103"/>
                </a:lnTo>
                <a:lnTo>
                  <a:pt x="62" y="103"/>
                </a:lnTo>
                <a:lnTo>
                  <a:pt x="63" y="103"/>
                </a:lnTo>
                <a:lnTo>
                  <a:pt x="64" y="103"/>
                </a:lnTo>
                <a:lnTo>
                  <a:pt x="65" y="103"/>
                </a:lnTo>
                <a:lnTo>
                  <a:pt x="66" y="103"/>
                </a:lnTo>
                <a:lnTo>
                  <a:pt x="67" y="103"/>
                </a:lnTo>
                <a:lnTo>
                  <a:pt x="68" y="103"/>
                </a:lnTo>
                <a:lnTo>
                  <a:pt x="69" y="103"/>
                </a:lnTo>
                <a:lnTo>
                  <a:pt x="70" y="103"/>
                </a:lnTo>
                <a:lnTo>
                  <a:pt x="71" y="103"/>
                </a:lnTo>
                <a:lnTo>
                  <a:pt x="72" y="103"/>
                </a:lnTo>
                <a:lnTo>
                  <a:pt x="73" y="103"/>
                </a:lnTo>
                <a:lnTo>
                  <a:pt x="74" y="103"/>
                </a:lnTo>
                <a:lnTo>
                  <a:pt x="74" y="104"/>
                </a:lnTo>
                <a:lnTo>
                  <a:pt x="75" y="103"/>
                </a:lnTo>
                <a:lnTo>
                  <a:pt x="76" y="103"/>
                </a:lnTo>
                <a:lnTo>
                  <a:pt x="76" y="85"/>
                </a:lnTo>
                <a:lnTo>
                  <a:pt x="76" y="96"/>
                </a:lnTo>
                <a:lnTo>
                  <a:pt x="77" y="96"/>
                </a:lnTo>
                <a:lnTo>
                  <a:pt x="77" y="103"/>
                </a:lnTo>
                <a:lnTo>
                  <a:pt x="77" y="101"/>
                </a:lnTo>
                <a:lnTo>
                  <a:pt x="78" y="101"/>
                </a:lnTo>
                <a:lnTo>
                  <a:pt x="78" y="103"/>
                </a:lnTo>
                <a:lnTo>
                  <a:pt x="79" y="103"/>
                </a:lnTo>
                <a:lnTo>
                  <a:pt x="80" y="103"/>
                </a:lnTo>
                <a:lnTo>
                  <a:pt x="81" y="103"/>
                </a:lnTo>
                <a:lnTo>
                  <a:pt x="82" y="103"/>
                </a:lnTo>
                <a:lnTo>
                  <a:pt x="83" y="103"/>
                </a:lnTo>
                <a:lnTo>
                  <a:pt x="84" y="103"/>
                </a:lnTo>
                <a:lnTo>
                  <a:pt x="85" y="103"/>
                </a:lnTo>
                <a:lnTo>
                  <a:pt x="86" y="103"/>
                </a:lnTo>
                <a:lnTo>
                  <a:pt x="87" y="103"/>
                </a:lnTo>
                <a:lnTo>
                  <a:pt x="88" y="103"/>
                </a:lnTo>
                <a:lnTo>
                  <a:pt x="89" y="103"/>
                </a:lnTo>
                <a:lnTo>
                  <a:pt x="90" y="103"/>
                </a:lnTo>
                <a:lnTo>
                  <a:pt x="91" y="103"/>
                </a:lnTo>
                <a:lnTo>
                  <a:pt x="92" y="103"/>
                </a:lnTo>
                <a:lnTo>
                  <a:pt x="93" y="103"/>
                </a:lnTo>
                <a:lnTo>
                  <a:pt x="94" y="103"/>
                </a:lnTo>
                <a:lnTo>
                  <a:pt x="95" y="103"/>
                </a:lnTo>
                <a:lnTo>
                  <a:pt x="96" y="103"/>
                </a:lnTo>
                <a:lnTo>
                  <a:pt x="96" y="99"/>
                </a:lnTo>
                <a:lnTo>
                  <a:pt x="96" y="102"/>
                </a:lnTo>
                <a:lnTo>
                  <a:pt x="97" y="102"/>
                </a:lnTo>
                <a:lnTo>
                  <a:pt x="97" y="103"/>
                </a:lnTo>
                <a:lnTo>
                  <a:pt x="98" y="103"/>
                </a:lnTo>
                <a:lnTo>
                  <a:pt x="99" y="103"/>
                </a:lnTo>
                <a:lnTo>
                  <a:pt x="100" y="103"/>
                </a:lnTo>
                <a:lnTo>
                  <a:pt x="101" y="103"/>
                </a:lnTo>
                <a:lnTo>
                  <a:pt x="102" y="103"/>
                </a:lnTo>
                <a:lnTo>
                  <a:pt x="103" y="103"/>
                </a:lnTo>
                <a:lnTo>
                  <a:pt x="104" y="103"/>
                </a:lnTo>
                <a:lnTo>
                  <a:pt x="105" y="103"/>
                </a:lnTo>
                <a:lnTo>
                  <a:pt x="106" y="103"/>
                </a:lnTo>
                <a:lnTo>
                  <a:pt x="107" y="103"/>
                </a:lnTo>
                <a:lnTo>
                  <a:pt x="108" y="103"/>
                </a:lnTo>
                <a:lnTo>
                  <a:pt x="109" y="103"/>
                </a:lnTo>
                <a:lnTo>
                  <a:pt x="110" y="103"/>
                </a:lnTo>
                <a:lnTo>
                  <a:pt x="111" y="103"/>
                </a:lnTo>
                <a:lnTo>
                  <a:pt x="112" y="103"/>
                </a:lnTo>
                <a:lnTo>
                  <a:pt x="113" y="103"/>
                </a:lnTo>
                <a:lnTo>
                  <a:pt x="114" y="103"/>
                </a:lnTo>
                <a:lnTo>
                  <a:pt x="115" y="103"/>
                </a:lnTo>
                <a:lnTo>
                  <a:pt x="116" y="103"/>
                </a:lnTo>
                <a:lnTo>
                  <a:pt x="117" y="103"/>
                </a:lnTo>
                <a:lnTo>
                  <a:pt x="118" y="103"/>
                </a:lnTo>
                <a:lnTo>
                  <a:pt x="119" y="103"/>
                </a:lnTo>
                <a:lnTo>
                  <a:pt x="120" y="103"/>
                </a:lnTo>
                <a:lnTo>
                  <a:pt x="120" y="104"/>
                </a:lnTo>
                <a:lnTo>
                  <a:pt x="121" y="103"/>
                </a:lnTo>
                <a:lnTo>
                  <a:pt x="122" y="103"/>
                </a:lnTo>
                <a:lnTo>
                  <a:pt x="123" y="103"/>
                </a:lnTo>
                <a:lnTo>
                  <a:pt x="124" y="103"/>
                </a:lnTo>
                <a:lnTo>
                  <a:pt x="125" y="103"/>
                </a:lnTo>
                <a:lnTo>
                  <a:pt x="126" y="103"/>
                </a:lnTo>
                <a:lnTo>
                  <a:pt x="127" y="103"/>
                </a:lnTo>
                <a:lnTo>
                  <a:pt x="128" y="103"/>
                </a:lnTo>
                <a:lnTo>
                  <a:pt x="129" y="103"/>
                </a:lnTo>
                <a:lnTo>
                  <a:pt x="130" y="103"/>
                </a:lnTo>
                <a:lnTo>
                  <a:pt x="131" y="103"/>
                </a:lnTo>
                <a:lnTo>
                  <a:pt x="132" y="103"/>
                </a:lnTo>
                <a:lnTo>
                  <a:pt x="133" y="103"/>
                </a:lnTo>
                <a:lnTo>
                  <a:pt x="134" y="103"/>
                </a:lnTo>
                <a:lnTo>
                  <a:pt x="135" y="103"/>
                </a:lnTo>
                <a:lnTo>
                  <a:pt x="136" y="103"/>
                </a:lnTo>
                <a:lnTo>
                  <a:pt x="137" y="103"/>
                </a:lnTo>
                <a:lnTo>
                  <a:pt x="137" y="0"/>
                </a:lnTo>
                <a:lnTo>
                  <a:pt x="137" y="49"/>
                </a:lnTo>
                <a:lnTo>
                  <a:pt x="138" y="49"/>
                </a:lnTo>
                <a:lnTo>
                  <a:pt x="138" y="51"/>
                </a:lnTo>
                <a:lnTo>
                  <a:pt x="138" y="88"/>
                </a:lnTo>
                <a:lnTo>
                  <a:pt x="139" y="88"/>
                </a:lnTo>
                <a:lnTo>
                  <a:pt x="139" y="101"/>
                </a:lnTo>
                <a:lnTo>
                  <a:pt x="140" y="101"/>
                </a:lnTo>
                <a:lnTo>
                  <a:pt x="140" y="102"/>
                </a:lnTo>
                <a:lnTo>
                  <a:pt x="140" y="103"/>
                </a:lnTo>
                <a:lnTo>
                  <a:pt x="141" y="103"/>
                </a:lnTo>
                <a:lnTo>
                  <a:pt x="142" y="103"/>
                </a:lnTo>
                <a:lnTo>
                  <a:pt x="143" y="103"/>
                </a:lnTo>
                <a:lnTo>
                  <a:pt x="144" y="103"/>
                </a:lnTo>
                <a:lnTo>
                  <a:pt x="145" y="103"/>
                </a:lnTo>
                <a:lnTo>
                  <a:pt x="146" y="103"/>
                </a:lnTo>
                <a:lnTo>
                  <a:pt x="147" y="103"/>
                </a:lnTo>
                <a:lnTo>
                  <a:pt x="148" y="103"/>
                </a:lnTo>
                <a:lnTo>
                  <a:pt x="149" y="103"/>
                </a:lnTo>
                <a:lnTo>
                  <a:pt x="150" y="103"/>
                </a:lnTo>
                <a:lnTo>
                  <a:pt x="151" y="103"/>
                </a:lnTo>
                <a:lnTo>
                  <a:pt x="152" y="103"/>
                </a:lnTo>
                <a:lnTo>
                  <a:pt x="153" y="103"/>
                </a:lnTo>
                <a:lnTo>
                  <a:pt x="154" y="103"/>
                </a:lnTo>
                <a:lnTo>
                  <a:pt x="155" y="103"/>
                </a:lnTo>
                <a:lnTo>
                  <a:pt x="156" y="103"/>
                </a:lnTo>
                <a:lnTo>
                  <a:pt x="157" y="103"/>
                </a:lnTo>
                <a:lnTo>
                  <a:pt x="158" y="103"/>
                </a:lnTo>
                <a:lnTo>
                  <a:pt x="159" y="103"/>
                </a:lnTo>
                <a:lnTo>
                  <a:pt x="159" y="102"/>
                </a:lnTo>
                <a:lnTo>
                  <a:pt x="159" y="103"/>
                </a:lnTo>
                <a:lnTo>
                  <a:pt x="160" y="103"/>
                </a:lnTo>
                <a:lnTo>
                  <a:pt x="161" y="103"/>
                </a:lnTo>
                <a:lnTo>
                  <a:pt x="162" y="103"/>
                </a:lnTo>
                <a:lnTo>
                  <a:pt x="163" y="103"/>
                </a:lnTo>
                <a:lnTo>
                  <a:pt x="164" y="103"/>
                </a:lnTo>
                <a:lnTo>
                  <a:pt x="165" y="103"/>
                </a:lnTo>
                <a:lnTo>
                  <a:pt x="165" y="104"/>
                </a:lnTo>
                <a:lnTo>
                  <a:pt x="166" y="103"/>
                </a:lnTo>
                <a:lnTo>
                  <a:pt x="167" y="103"/>
                </a:lnTo>
                <a:lnTo>
                  <a:pt x="168" y="103"/>
                </a:lnTo>
                <a:lnTo>
                  <a:pt x="169" y="103"/>
                </a:lnTo>
                <a:lnTo>
                  <a:pt x="170" y="103"/>
                </a:lnTo>
                <a:lnTo>
                  <a:pt x="171" y="103"/>
                </a:lnTo>
                <a:lnTo>
                  <a:pt x="172" y="103"/>
                </a:lnTo>
                <a:lnTo>
                  <a:pt x="172" y="104"/>
                </a:lnTo>
                <a:lnTo>
                  <a:pt x="173" y="103"/>
                </a:lnTo>
                <a:lnTo>
                  <a:pt x="174" y="103"/>
                </a:lnTo>
                <a:lnTo>
                  <a:pt x="174" y="104"/>
                </a:lnTo>
                <a:lnTo>
                  <a:pt x="174" y="103"/>
                </a:lnTo>
                <a:lnTo>
                  <a:pt x="175" y="103"/>
                </a:lnTo>
                <a:lnTo>
                  <a:pt x="175" y="104"/>
                </a:lnTo>
                <a:lnTo>
                  <a:pt x="176" y="103"/>
                </a:lnTo>
                <a:lnTo>
                  <a:pt x="177" y="103"/>
                </a:lnTo>
                <a:lnTo>
                  <a:pt x="178" y="103"/>
                </a:lnTo>
                <a:lnTo>
                  <a:pt x="179" y="103"/>
                </a:lnTo>
                <a:lnTo>
                  <a:pt x="180" y="103"/>
                </a:lnTo>
                <a:lnTo>
                  <a:pt x="181" y="103"/>
                </a:lnTo>
                <a:lnTo>
                  <a:pt x="181" y="104"/>
                </a:lnTo>
                <a:lnTo>
                  <a:pt x="181" y="103"/>
                </a:lnTo>
                <a:lnTo>
                  <a:pt x="182" y="103"/>
                </a:lnTo>
                <a:lnTo>
                  <a:pt x="182" y="104"/>
                </a:lnTo>
                <a:lnTo>
                  <a:pt x="183" y="103"/>
                </a:lnTo>
                <a:lnTo>
                  <a:pt x="184" y="103"/>
                </a:lnTo>
                <a:lnTo>
                  <a:pt x="185" y="103"/>
                </a:lnTo>
                <a:lnTo>
                  <a:pt x="186" y="103"/>
                </a:lnTo>
                <a:lnTo>
                  <a:pt x="186" y="104"/>
                </a:lnTo>
                <a:lnTo>
                  <a:pt x="187" y="103"/>
                </a:lnTo>
                <a:lnTo>
                  <a:pt x="188" y="103"/>
                </a:lnTo>
                <a:lnTo>
                  <a:pt x="189" y="103"/>
                </a:lnTo>
                <a:lnTo>
                  <a:pt x="190" y="103"/>
                </a:lnTo>
                <a:lnTo>
                  <a:pt x="191" y="103"/>
                </a:lnTo>
                <a:lnTo>
                  <a:pt x="192" y="103"/>
                </a:lnTo>
                <a:lnTo>
                  <a:pt x="193" y="103"/>
                </a:lnTo>
                <a:lnTo>
                  <a:pt x="193" y="102"/>
                </a:lnTo>
                <a:lnTo>
                  <a:pt x="193" y="104"/>
                </a:lnTo>
                <a:lnTo>
                  <a:pt x="193" y="103"/>
                </a:lnTo>
                <a:lnTo>
                  <a:pt x="194" y="103"/>
                </a:lnTo>
                <a:lnTo>
                  <a:pt x="195" y="103"/>
                </a:lnTo>
                <a:lnTo>
                  <a:pt x="196" y="103"/>
                </a:lnTo>
                <a:lnTo>
                  <a:pt x="196" y="104"/>
                </a:lnTo>
                <a:lnTo>
                  <a:pt x="197" y="103"/>
                </a:lnTo>
                <a:lnTo>
                  <a:pt x="198" y="103"/>
                </a:lnTo>
                <a:lnTo>
                  <a:pt x="199" y="103"/>
                </a:lnTo>
                <a:lnTo>
                  <a:pt x="200" y="103"/>
                </a:lnTo>
                <a:lnTo>
                  <a:pt x="201" y="103"/>
                </a:lnTo>
                <a:lnTo>
                  <a:pt x="202" y="103"/>
                </a:lnTo>
                <a:lnTo>
                  <a:pt x="202" y="104"/>
                </a:lnTo>
                <a:lnTo>
                  <a:pt x="203" y="103"/>
                </a:lnTo>
                <a:lnTo>
                  <a:pt x="204" y="103"/>
                </a:lnTo>
                <a:lnTo>
                  <a:pt x="204" y="104"/>
                </a:lnTo>
                <a:lnTo>
                  <a:pt x="205" y="103"/>
                </a:lnTo>
                <a:lnTo>
                  <a:pt x="206" y="103"/>
                </a:lnTo>
                <a:lnTo>
                  <a:pt x="207" y="103"/>
                </a:lnTo>
                <a:lnTo>
                  <a:pt x="208" y="103"/>
                </a:lnTo>
                <a:lnTo>
                  <a:pt x="209" y="103"/>
                </a:lnTo>
                <a:lnTo>
                  <a:pt x="209" y="104"/>
                </a:lnTo>
                <a:lnTo>
                  <a:pt x="210" y="103"/>
                </a:lnTo>
                <a:lnTo>
                  <a:pt x="210" y="102"/>
                </a:lnTo>
                <a:lnTo>
                  <a:pt x="210" y="103"/>
                </a:lnTo>
                <a:lnTo>
                  <a:pt x="211" y="103"/>
                </a:lnTo>
                <a:lnTo>
                  <a:pt x="212" y="103"/>
                </a:lnTo>
                <a:lnTo>
                  <a:pt x="213" y="103"/>
                </a:lnTo>
                <a:lnTo>
                  <a:pt x="213" y="104"/>
                </a:lnTo>
                <a:lnTo>
                  <a:pt x="214" y="103"/>
                </a:lnTo>
                <a:lnTo>
                  <a:pt x="215" y="103"/>
                </a:lnTo>
                <a:lnTo>
                  <a:pt x="215" y="104"/>
                </a:lnTo>
                <a:lnTo>
                  <a:pt x="215" y="103"/>
                </a:lnTo>
                <a:lnTo>
                  <a:pt x="216" y="103"/>
                </a:lnTo>
                <a:lnTo>
                  <a:pt x="216" y="104"/>
                </a:lnTo>
                <a:lnTo>
                  <a:pt x="216" y="103"/>
                </a:lnTo>
                <a:lnTo>
                  <a:pt x="217" y="103"/>
                </a:lnTo>
                <a:lnTo>
                  <a:pt x="217" y="104"/>
                </a:lnTo>
                <a:lnTo>
                  <a:pt x="217" y="103"/>
                </a:lnTo>
                <a:lnTo>
                  <a:pt x="218" y="103"/>
                </a:lnTo>
                <a:lnTo>
                  <a:pt x="218" y="104"/>
                </a:lnTo>
                <a:lnTo>
                  <a:pt x="218" y="103"/>
                </a:lnTo>
                <a:lnTo>
                  <a:pt x="219" y="103"/>
                </a:lnTo>
                <a:lnTo>
                  <a:pt x="219" y="104"/>
                </a:lnTo>
                <a:lnTo>
                  <a:pt x="220" y="103"/>
                </a:lnTo>
                <a:lnTo>
                  <a:pt x="221" y="103"/>
                </a:lnTo>
                <a:lnTo>
                  <a:pt x="221" y="104"/>
                </a:lnTo>
                <a:lnTo>
                  <a:pt x="221" y="103"/>
                </a:lnTo>
                <a:lnTo>
                  <a:pt x="222" y="103"/>
                </a:lnTo>
                <a:lnTo>
                  <a:pt x="222" y="104"/>
                </a:lnTo>
                <a:lnTo>
                  <a:pt x="223" y="103"/>
                </a:lnTo>
                <a:lnTo>
                  <a:pt x="224" y="103"/>
                </a:lnTo>
                <a:lnTo>
                  <a:pt x="224" y="104"/>
                </a:lnTo>
                <a:lnTo>
                  <a:pt x="224" y="103"/>
                </a:lnTo>
                <a:lnTo>
                  <a:pt x="225" y="103"/>
                </a:lnTo>
                <a:lnTo>
                  <a:pt x="225" y="104"/>
                </a:lnTo>
                <a:lnTo>
                  <a:pt x="225" y="103"/>
                </a:lnTo>
                <a:lnTo>
                  <a:pt x="226" y="103"/>
                </a:lnTo>
                <a:lnTo>
                  <a:pt x="226" y="104"/>
                </a:lnTo>
                <a:lnTo>
                  <a:pt x="227" y="103"/>
                </a:lnTo>
                <a:lnTo>
                  <a:pt x="228" y="103"/>
                </a:lnTo>
                <a:lnTo>
                  <a:pt x="228" y="104"/>
                </a:lnTo>
                <a:lnTo>
                  <a:pt x="228" y="103"/>
                </a:lnTo>
                <a:lnTo>
                  <a:pt x="229" y="103"/>
                </a:lnTo>
                <a:lnTo>
                  <a:pt x="229" y="104"/>
                </a:lnTo>
                <a:lnTo>
                  <a:pt x="229" y="103"/>
                </a:lnTo>
                <a:lnTo>
                  <a:pt x="230" y="103"/>
                </a:lnTo>
                <a:lnTo>
                  <a:pt x="230" y="104"/>
                </a:lnTo>
                <a:lnTo>
                  <a:pt x="230" y="103"/>
                </a:lnTo>
                <a:lnTo>
                  <a:pt x="231" y="103"/>
                </a:lnTo>
                <a:lnTo>
                  <a:pt x="231" y="104"/>
                </a:lnTo>
                <a:lnTo>
                  <a:pt x="232" y="103"/>
                </a:lnTo>
                <a:lnTo>
                  <a:pt x="233" y="103"/>
                </a:lnTo>
                <a:lnTo>
                  <a:pt x="233" y="104"/>
                </a:lnTo>
                <a:lnTo>
                  <a:pt x="233" y="103"/>
                </a:lnTo>
                <a:lnTo>
                  <a:pt x="234" y="103"/>
                </a:lnTo>
                <a:lnTo>
                  <a:pt x="234" y="104"/>
                </a:lnTo>
                <a:lnTo>
                  <a:pt x="235" y="103"/>
                </a:lnTo>
                <a:lnTo>
                  <a:pt x="236" y="103"/>
                </a:lnTo>
                <a:lnTo>
                  <a:pt x="237" y="103"/>
                </a:lnTo>
                <a:lnTo>
                  <a:pt x="238" y="103"/>
                </a:lnTo>
                <a:lnTo>
                  <a:pt x="238" y="104"/>
                </a:lnTo>
                <a:lnTo>
                  <a:pt x="238" y="103"/>
                </a:lnTo>
                <a:lnTo>
                  <a:pt x="239" y="103"/>
                </a:lnTo>
                <a:lnTo>
                  <a:pt x="239" y="104"/>
                </a:lnTo>
                <a:lnTo>
                  <a:pt x="240" y="104"/>
                </a:lnTo>
                <a:lnTo>
                  <a:pt x="241" y="104"/>
                </a:lnTo>
                <a:lnTo>
                  <a:pt x="241" y="103"/>
                </a:lnTo>
                <a:lnTo>
                  <a:pt x="242" y="103"/>
                </a:lnTo>
                <a:lnTo>
                  <a:pt x="243" y="103"/>
                </a:lnTo>
                <a:lnTo>
                  <a:pt x="243" y="104"/>
                </a:lnTo>
                <a:lnTo>
                  <a:pt x="243" y="103"/>
                </a:lnTo>
                <a:lnTo>
                  <a:pt x="244" y="103"/>
                </a:lnTo>
                <a:lnTo>
                  <a:pt x="244" y="104"/>
                </a:lnTo>
                <a:lnTo>
                  <a:pt x="244" y="103"/>
                </a:lnTo>
                <a:lnTo>
                  <a:pt x="245" y="103"/>
                </a:lnTo>
                <a:lnTo>
                  <a:pt x="245" y="104"/>
                </a:lnTo>
                <a:lnTo>
                  <a:pt x="245" y="103"/>
                </a:lnTo>
                <a:lnTo>
                  <a:pt x="246" y="103"/>
                </a:lnTo>
                <a:lnTo>
                  <a:pt x="246" y="104"/>
                </a:lnTo>
                <a:lnTo>
                  <a:pt x="246" y="103"/>
                </a:lnTo>
                <a:lnTo>
                  <a:pt x="247" y="103"/>
                </a:lnTo>
                <a:lnTo>
                  <a:pt x="247" y="104"/>
                </a:lnTo>
                <a:lnTo>
                  <a:pt x="247" y="103"/>
                </a:lnTo>
                <a:lnTo>
                  <a:pt x="248" y="103"/>
                </a:lnTo>
                <a:lnTo>
                  <a:pt x="248" y="104"/>
                </a:lnTo>
                <a:lnTo>
                  <a:pt x="248" y="103"/>
                </a:lnTo>
                <a:lnTo>
                  <a:pt x="249" y="103"/>
                </a:lnTo>
                <a:lnTo>
                  <a:pt x="249" y="104"/>
                </a:lnTo>
                <a:lnTo>
                  <a:pt x="249" y="103"/>
                </a:lnTo>
                <a:lnTo>
                  <a:pt x="250" y="103"/>
                </a:lnTo>
                <a:lnTo>
                  <a:pt x="250" y="104"/>
                </a:lnTo>
                <a:lnTo>
                  <a:pt x="250" y="103"/>
                </a:lnTo>
                <a:lnTo>
                  <a:pt x="251" y="103"/>
                </a:lnTo>
                <a:lnTo>
                  <a:pt x="251" y="104"/>
                </a:lnTo>
                <a:lnTo>
                  <a:pt x="251" y="103"/>
                </a:lnTo>
                <a:lnTo>
                  <a:pt x="252" y="103"/>
                </a:lnTo>
                <a:lnTo>
                  <a:pt x="252" y="104"/>
                </a:lnTo>
                <a:lnTo>
                  <a:pt x="252" y="103"/>
                </a:lnTo>
                <a:lnTo>
                  <a:pt x="253" y="103"/>
                </a:lnTo>
                <a:lnTo>
                  <a:pt x="253" y="104"/>
                </a:lnTo>
                <a:lnTo>
                  <a:pt x="253" y="103"/>
                </a:lnTo>
                <a:lnTo>
                  <a:pt x="254" y="103"/>
                </a:lnTo>
                <a:lnTo>
                  <a:pt x="254" y="104"/>
                </a:lnTo>
                <a:lnTo>
                  <a:pt x="255" y="103"/>
                </a:lnTo>
                <a:lnTo>
                  <a:pt x="256" y="103"/>
                </a:lnTo>
                <a:lnTo>
                  <a:pt x="256" y="104"/>
                </a:lnTo>
                <a:lnTo>
                  <a:pt x="257" y="103"/>
                </a:lnTo>
                <a:lnTo>
                  <a:pt x="258" y="103"/>
                </a:lnTo>
                <a:lnTo>
                  <a:pt x="258" y="104"/>
                </a:lnTo>
                <a:lnTo>
                  <a:pt x="259" y="103"/>
                </a:lnTo>
                <a:lnTo>
                  <a:pt x="260" y="103"/>
                </a:lnTo>
                <a:lnTo>
                  <a:pt x="261" y="103"/>
                </a:lnTo>
                <a:lnTo>
                  <a:pt x="261" y="104"/>
                </a:lnTo>
                <a:lnTo>
                  <a:pt x="261" y="103"/>
                </a:lnTo>
                <a:lnTo>
                  <a:pt x="262" y="103"/>
                </a:lnTo>
                <a:lnTo>
                  <a:pt x="262" y="104"/>
                </a:lnTo>
                <a:lnTo>
                  <a:pt x="262" y="103"/>
                </a:lnTo>
                <a:lnTo>
                  <a:pt x="263" y="103"/>
                </a:lnTo>
                <a:lnTo>
                  <a:pt x="263" y="104"/>
                </a:lnTo>
                <a:lnTo>
                  <a:pt x="263" y="103"/>
                </a:lnTo>
                <a:lnTo>
                  <a:pt x="264" y="103"/>
                </a:lnTo>
                <a:lnTo>
                  <a:pt x="264" y="104"/>
                </a:lnTo>
                <a:lnTo>
                  <a:pt x="264" y="103"/>
                </a:lnTo>
                <a:lnTo>
                  <a:pt x="265" y="103"/>
                </a:lnTo>
                <a:lnTo>
                  <a:pt x="265" y="104"/>
                </a:lnTo>
                <a:lnTo>
                  <a:pt x="266" y="103"/>
                </a:lnTo>
                <a:lnTo>
                  <a:pt x="267" y="103"/>
                </a:lnTo>
                <a:lnTo>
                  <a:pt x="267" y="104"/>
                </a:lnTo>
                <a:lnTo>
                  <a:pt x="267" y="103"/>
                </a:lnTo>
                <a:lnTo>
                  <a:pt x="268" y="103"/>
                </a:lnTo>
                <a:lnTo>
                  <a:pt x="268" y="104"/>
                </a:lnTo>
                <a:lnTo>
                  <a:pt x="269" y="104"/>
                </a:lnTo>
                <a:lnTo>
                  <a:pt x="270" y="104"/>
                </a:lnTo>
                <a:lnTo>
                  <a:pt x="270" y="103"/>
                </a:lnTo>
                <a:lnTo>
                  <a:pt x="270" y="104"/>
                </a:lnTo>
                <a:lnTo>
                  <a:pt x="271" y="104"/>
                </a:lnTo>
                <a:lnTo>
                  <a:pt x="272" y="104"/>
                </a:lnTo>
                <a:lnTo>
                  <a:pt x="272" y="103"/>
                </a:lnTo>
                <a:lnTo>
                  <a:pt x="273" y="103"/>
                </a:lnTo>
                <a:lnTo>
                  <a:pt x="274" y="103"/>
                </a:lnTo>
                <a:lnTo>
                  <a:pt x="274" y="104"/>
                </a:lnTo>
                <a:lnTo>
                  <a:pt x="274" y="103"/>
                </a:lnTo>
                <a:lnTo>
                  <a:pt x="275" y="103"/>
                </a:lnTo>
                <a:lnTo>
                  <a:pt x="275" y="104"/>
                </a:lnTo>
                <a:lnTo>
                  <a:pt x="275" y="103"/>
                </a:lnTo>
                <a:lnTo>
                  <a:pt x="276" y="103"/>
                </a:lnTo>
                <a:lnTo>
                  <a:pt x="276" y="104"/>
                </a:lnTo>
                <a:lnTo>
                  <a:pt x="276" y="103"/>
                </a:lnTo>
                <a:lnTo>
                  <a:pt x="277" y="103"/>
                </a:lnTo>
                <a:lnTo>
                  <a:pt x="277" y="104"/>
                </a:lnTo>
                <a:lnTo>
                  <a:pt x="277" y="103"/>
                </a:lnTo>
                <a:lnTo>
                  <a:pt x="278" y="103"/>
                </a:lnTo>
                <a:lnTo>
                  <a:pt x="278" y="104"/>
                </a:lnTo>
                <a:lnTo>
                  <a:pt x="279" y="103"/>
                </a:lnTo>
                <a:lnTo>
                  <a:pt x="279" y="102"/>
                </a:lnTo>
                <a:lnTo>
                  <a:pt x="279" y="103"/>
                </a:lnTo>
                <a:lnTo>
                  <a:pt x="280" y="103"/>
                </a:lnTo>
                <a:lnTo>
                  <a:pt x="281" y="103"/>
                </a:lnTo>
                <a:lnTo>
                  <a:pt x="281" y="104"/>
                </a:lnTo>
                <a:lnTo>
                  <a:pt x="281" y="103"/>
                </a:lnTo>
                <a:lnTo>
                  <a:pt x="282" y="103"/>
                </a:lnTo>
                <a:lnTo>
                  <a:pt x="282" y="104"/>
                </a:lnTo>
                <a:lnTo>
                  <a:pt x="283" y="103"/>
                </a:lnTo>
                <a:lnTo>
                  <a:pt x="284" y="103"/>
                </a:lnTo>
                <a:lnTo>
                  <a:pt x="284" y="104"/>
                </a:lnTo>
                <a:lnTo>
                  <a:pt x="284" y="103"/>
                </a:lnTo>
                <a:lnTo>
                  <a:pt x="285" y="103"/>
                </a:lnTo>
                <a:lnTo>
                  <a:pt x="285" y="104"/>
                </a:lnTo>
                <a:lnTo>
                  <a:pt x="285" y="103"/>
                </a:lnTo>
                <a:lnTo>
                  <a:pt x="286" y="103"/>
                </a:lnTo>
                <a:lnTo>
                  <a:pt x="286" y="104"/>
                </a:lnTo>
                <a:lnTo>
                  <a:pt x="287" y="104"/>
                </a:lnTo>
                <a:lnTo>
                  <a:pt x="288" y="104"/>
                </a:lnTo>
                <a:lnTo>
                  <a:pt x="288" y="103"/>
                </a:lnTo>
                <a:lnTo>
                  <a:pt x="289" y="103"/>
                </a:lnTo>
                <a:lnTo>
                  <a:pt x="289" y="104"/>
                </a:lnTo>
                <a:lnTo>
                  <a:pt x="289" y="103"/>
                </a:lnTo>
                <a:lnTo>
                  <a:pt x="290" y="103"/>
                </a:lnTo>
                <a:lnTo>
                  <a:pt x="290" y="104"/>
                </a:lnTo>
                <a:lnTo>
                  <a:pt x="291" y="104"/>
                </a:lnTo>
                <a:lnTo>
                  <a:pt x="292" y="104"/>
                </a:lnTo>
                <a:lnTo>
                  <a:pt x="292" y="103"/>
                </a:lnTo>
                <a:lnTo>
                  <a:pt x="293" y="103"/>
                </a:lnTo>
                <a:lnTo>
                  <a:pt x="293" y="104"/>
                </a:lnTo>
                <a:lnTo>
                  <a:pt x="294" y="104"/>
                </a:lnTo>
                <a:lnTo>
                  <a:pt x="295" y="104"/>
                </a:lnTo>
                <a:lnTo>
                  <a:pt x="296" y="104"/>
                </a:lnTo>
                <a:lnTo>
                  <a:pt x="297" y="104"/>
                </a:lnTo>
                <a:lnTo>
                  <a:pt x="297" y="103"/>
                </a:lnTo>
                <a:lnTo>
                  <a:pt x="298" y="103"/>
                </a:lnTo>
                <a:lnTo>
                  <a:pt x="298" y="104"/>
                </a:lnTo>
                <a:lnTo>
                  <a:pt x="299" y="103"/>
                </a:lnTo>
                <a:lnTo>
                  <a:pt x="300" y="103"/>
                </a:lnTo>
                <a:lnTo>
                  <a:pt x="300" y="104"/>
                </a:lnTo>
                <a:lnTo>
                  <a:pt x="300" y="103"/>
                </a:lnTo>
                <a:lnTo>
                  <a:pt x="301" y="103"/>
                </a:lnTo>
                <a:lnTo>
                  <a:pt x="301" y="104"/>
                </a:lnTo>
                <a:lnTo>
                  <a:pt x="301" y="103"/>
                </a:lnTo>
                <a:lnTo>
                  <a:pt x="302" y="103"/>
                </a:lnTo>
                <a:lnTo>
                  <a:pt x="302" y="104"/>
                </a:lnTo>
                <a:lnTo>
                  <a:pt x="303" y="103"/>
                </a:lnTo>
                <a:lnTo>
                  <a:pt x="304" y="103"/>
                </a:lnTo>
                <a:lnTo>
                  <a:pt x="304" y="104"/>
                </a:lnTo>
                <a:lnTo>
                  <a:pt x="304" y="103"/>
                </a:lnTo>
                <a:lnTo>
                  <a:pt x="305" y="103"/>
                </a:lnTo>
                <a:lnTo>
                  <a:pt x="305" y="104"/>
                </a:lnTo>
                <a:lnTo>
                  <a:pt x="306" y="103"/>
                </a:lnTo>
                <a:lnTo>
                  <a:pt x="307" y="103"/>
                </a:lnTo>
                <a:lnTo>
                  <a:pt x="307" y="104"/>
                </a:lnTo>
                <a:lnTo>
                  <a:pt x="307" y="103"/>
                </a:lnTo>
                <a:lnTo>
                  <a:pt x="308" y="103"/>
                </a:lnTo>
                <a:lnTo>
                  <a:pt x="308" y="104"/>
                </a:lnTo>
                <a:lnTo>
                  <a:pt x="309" y="103"/>
                </a:lnTo>
                <a:lnTo>
                  <a:pt x="310" y="103"/>
                </a:lnTo>
                <a:lnTo>
                  <a:pt x="310" y="104"/>
                </a:lnTo>
                <a:lnTo>
                  <a:pt x="311" y="104"/>
                </a:lnTo>
                <a:lnTo>
                  <a:pt x="312" y="104"/>
                </a:lnTo>
                <a:lnTo>
                  <a:pt x="313" y="104"/>
                </a:lnTo>
                <a:lnTo>
                  <a:pt x="314" y="104"/>
                </a:lnTo>
                <a:lnTo>
                  <a:pt x="315" y="104"/>
                </a:lnTo>
                <a:lnTo>
                  <a:pt x="316" y="104"/>
                </a:lnTo>
                <a:lnTo>
                  <a:pt x="317" y="104"/>
                </a:lnTo>
                <a:lnTo>
                  <a:pt x="317" y="103"/>
                </a:lnTo>
                <a:lnTo>
                  <a:pt x="318" y="103"/>
                </a:lnTo>
                <a:lnTo>
                  <a:pt x="318" y="104"/>
                </a:lnTo>
                <a:lnTo>
                  <a:pt x="318" y="103"/>
                </a:lnTo>
                <a:lnTo>
                  <a:pt x="319" y="103"/>
                </a:lnTo>
                <a:lnTo>
                  <a:pt x="319" y="104"/>
                </a:lnTo>
                <a:lnTo>
                  <a:pt x="319" y="103"/>
                </a:lnTo>
                <a:lnTo>
                  <a:pt x="320" y="103"/>
                </a:lnTo>
                <a:lnTo>
                  <a:pt x="320" y="104"/>
                </a:lnTo>
                <a:lnTo>
                  <a:pt x="320" y="103"/>
                </a:lnTo>
                <a:lnTo>
                  <a:pt x="321" y="103"/>
                </a:lnTo>
                <a:lnTo>
                  <a:pt x="321" y="104"/>
                </a:lnTo>
                <a:lnTo>
                  <a:pt x="321" y="103"/>
                </a:lnTo>
                <a:lnTo>
                  <a:pt x="322" y="103"/>
                </a:lnTo>
                <a:lnTo>
                  <a:pt x="322" y="104"/>
                </a:lnTo>
                <a:lnTo>
                  <a:pt x="322" y="103"/>
                </a:lnTo>
                <a:lnTo>
                  <a:pt x="323" y="103"/>
                </a:lnTo>
                <a:lnTo>
                  <a:pt x="323" y="104"/>
                </a:lnTo>
                <a:lnTo>
                  <a:pt x="324" y="104"/>
                </a:lnTo>
                <a:lnTo>
                  <a:pt x="325" y="104"/>
                </a:lnTo>
                <a:lnTo>
                  <a:pt x="326" y="104"/>
                </a:lnTo>
                <a:lnTo>
                  <a:pt x="327" y="104"/>
                </a:lnTo>
                <a:lnTo>
                  <a:pt x="328" y="104"/>
                </a:lnTo>
                <a:lnTo>
                  <a:pt x="329" y="104"/>
                </a:lnTo>
                <a:lnTo>
                  <a:pt x="330" y="104"/>
                </a:lnTo>
                <a:lnTo>
                  <a:pt x="330" y="103"/>
                </a:lnTo>
                <a:lnTo>
                  <a:pt x="331" y="103"/>
                </a:lnTo>
                <a:lnTo>
                  <a:pt x="331" y="104"/>
                </a:lnTo>
                <a:lnTo>
                  <a:pt x="331" y="103"/>
                </a:lnTo>
                <a:lnTo>
                  <a:pt x="332" y="103"/>
                </a:lnTo>
                <a:lnTo>
                  <a:pt x="332" y="104"/>
                </a:lnTo>
                <a:lnTo>
                  <a:pt x="333" y="104"/>
                </a:lnTo>
                <a:lnTo>
                  <a:pt x="334" y="104"/>
                </a:lnTo>
                <a:lnTo>
                  <a:pt x="335" y="104"/>
                </a:lnTo>
                <a:lnTo>
                  <a:pt x="335" y="103"/>
                </a:lnTo>
                <a:lnTo>
                  <a:pt x="336" y="103"/>
                </a:lnTo>
                <a:lnTo>
                  <a:pt x="336" y="104"/>
                </a:lnTo>
                <a:lnTo>
                  <a:pt x="336" y="103"/>
                </a:lnTo>
                <a:lnTo>
                  <a:pt x="337" y="103"/>
                </a:lnTo>
                <a:lnTo>
                  <a:pt x="337" y="104"/>
                </a:lnTo>
                <a:lnTo>
                  <a:pt x="338" y="103"/>
                </a:lnTo>
                <a:lnTo>
                  <a:pt x="339" y="103"/>
                </a:lnTo>
                <a:lnTo>
                  <a:pt x="339" y="104"/>
                </a:lnTo>
                <a:lnTo>
                  <a:pt x="339" y="103"/>
                </a:lnTo>
                <a:lnTo>
                  <a:pt x="340" y="103"/>
                </a:lnTo>
                <a:lnTo>
                  <a:pt x="340" y="104"/>
                </a:lnTo>
                <a:lnTo>
                  <a:pt x="341" y="104"/>
                </a:lnTo>
                <a:lnTo>
                  <a:pt x="342" y="104"/>
                </a:lnTo>
                <a:lnTo>
                  <a:pt x="343" y="104"/>
                </a:lnTo>
                <a:lnTo>
                  <a:pt x="344" y="104"/>
                </a:lnTo>
                <a:lnTo>
                  <a:pt x="344" y="103"/>
                </a:lnTo>
                <a:lnTo>
                  <a:pt x="344" y="104"/>
                </a:lnTo>
                <a:lnTo>
                  <a:pt x="345" y="104"/>
                </a:lnTo>
                <a:lnTo>
                  <a:pt x="346" y="104"/>
                </a:lnTo>
                <a:lnTo>
                  <a:pt x="347" y="104"/>
                </a:lnTo>
                <a:lnTo>
                  <a:pt x="348" y="104"/>
                </a:lnTo>
                <a:lnTo>
                  <a:pt x="349" y="104"/>
                </a:lnTo>
                <a:lnTo>
                  <a:pt x="349" y="103"/>
                </a:lnTo>
                <a:lnTo>
                  <a:pt x="349" y="104"/>
                </a:lnTo>
                <a:lnTo>
                  <a:pt x="350" y="104"/>
                </a:lnTo>
                <a:lnTo>
                  <a:pt x="351" y="104"/>
                </a:lnTo>
                <a:lnTo>
                  <a:pt x="352" y="104"/>
                </a:lnTo>
                <a:lnTo>
                  <a:pt x="352" y="103"/>
                </a:lnTo>
                <a:lnTo>
                  <a:pt x="352" y="104"/>
                </a:lnTo>
                <a:lnTo>
                  <a:pt x="353" y="104"/>
                </a:lnTo>
                <a:lnTo>
                  <a:pt x="354" y="104"/>
                </a:lnTo>
                <a:lnTo>
                  <a:pt x="354" y="103"/>
                </a:lnTo>
                <a:lnTo>
                  <a:pt x="355" y="103"/>
                </a:lnTo>
                <a:lnTo>
                  <a:pt x="355" y="104"/>
                </a:lnTo>
                <a:lnTo>
                  <a:pt x="356" y="104"/>
                </a:lnTo>
                <a:lnTo>
                  <a:pt x="357" y="104"/>
                </a:lnTo>
                <a:lnTo>
                  <a:pt x="357" y="103"/>
                </a:lnTo>
                <a:lnTo>
                  <a:pt x="358" y="103"/>
                </a:lnTo>
                <a:lnTo>
                  <a:pt x="358" y="104"/>
                </a:lnTo>
                <a:lnTo>
                  <a:pt x="358" y="103"/>
                </a:lnTo>
                <a:lnTo>
                  <a:pt x="359" y="103"/>
                </a:lnTo>
                <a:lnTo>
                  <a:pt x="359" y="104"/>
                </a:lnTo>
                <a:lnTo>
                  <a:pt x="359" y="103"/>
                </a:lnTo>
                <a:lnTo>
                  <a:pt x="360" y="103"/>
                </a:lnTo>
                <a:lnTo>
                  <a:pt x="360" y="104"/>
                </a:lnTo>
                <a:lnTo>
                  <a:pt x="360" y="103"/>
                </a:lnTo>
                <a:lnTo>
                  <a:pt x="361" y="103"/>
                </a:lnTo>
                <a:lnTo>
                  <a:pt x="361" y="104"/>
                </a:lnTo>
                <a:lnTo>
                  <a:pt x="361" y="103"/>
                </a:lnTo>
                <a:lnTo>
                  <a:pt x="362" y="103"/>
                </a:lnTo>
                <a:lnTo>
                  <a:pt x="362" y="104"/>
                </a:lnTo>
                <a:lnTo>
                  <a:pt x="362" y="103"/>
                </a:lnTo>
                <a:lnTo>
                  <a:pt x="363" y="103"/>
                </a:lnTo>
                <a:lnTo>
                  <a:pt x="363" y="104"/>
                </a:lnTo>
                <a:lnTo>
                  <a:pt x="363" y="103"/>
                </a:lnTo>
                <a:lnTo>
                  <a:pt x="364" y="103"/>
                </a:lnTo>
                <a:lnTo>
                  <a:pt x="364" y="104"/>
                </a:lnTo>
                <a:lnTo>
                  <a:pt x="365" y="104"/>
                </a:lnTo>
                <a:lnTo>
                  <a:pt x="366" y="104"/>
                </a:lnTo>
                <a:lnTo>
                  <a:pt x="366" y="103"/>
                </a:lnTo>
                <a:lnTo>
                  <a:pt x="367" y="103"/>
                </a:lnTo>
                <a:lnTo>
                  <a:pt x="367" y="104"/>
                </a:lnTo>
                <a:lnTo>
                  <a:pt x="367" y="103"/>
                </a:lnTo>
                <a:lnTo>
                  <a:pt x="368" y="103"/>
                </a:lnTo>
                <a:lnTo>
                  <a:pt x="368" y="104"/>
                </a:lnTo>
                <a:lnTo>
                  <a:pt x="369" y="104"/>
                </a:lnTo>
                <a:lnTo>
                  <a:pt x="370" y="104"/>
                </a:lnTo>
                <a:lnTo>
                  <a:pt x="370" y="103"/>
                </a:lnTo>
                <a:lnTo>
                  <a:pt x="371" y="103"/>
                </a:lnTo>
                <a:lnTo>
                  <a:pt x="371" y="104"/>
                </a:lnTo>
                <a:lnTo>
                  <a:pt x="371" y="103"/>
                </a:lnTo>
                <a:lnTo>
                  <a:pt x="372" y="103"/>
                </a:lnTo>
                <a:lnTo>
                  <a:pt x="372" y="104"/>
                </a:lnTo>
                <a:lnTo>
                  <a:pt x="372" y="103"/>
                </a:lnTo>
                <a:lnTo>
                  <a:pt x="373" y="103"/>
                </a:lnTo>
                <a:lnTo>
                  <a:pt x="373" y="104"/>
                </a:lnTo>
                <a:lnTo>
                  <a:pt x="373" y="103"/>
                </a:lnTo>
                <a:lnTo>
                  <a:pt x="374" y="103"/>
                </a:lnTo>
                <a:lnTo>
                  <a:pt x="374" y="104"/>
                </a:lnTo>
                <a:lnTo>
                  <a:pt x="375" y="104"/>
                </a:lnTo>
                <a:lnTo>
                  <a:pt x="376" y="104"/>
                </a:lnTo>
                <a:lnTo>
                  <a:pt x="377" y="104"/>
                </a:lnTo>
                <a:lnTo>
                  <a:pt x="378" y="104"/>
                </a:lnTo>
                <a:lnTo>
                  <a:pt x="379" y="104"/>
                </a:lnTo>
                <a:lnTo>
                  <a:pt x="379" y="103"/>
                </a:lnTo>
                <a:lnTo>
                  <a:pt x="380" y="103"/>
                </a:lnTo>
                <a:lnTo>
                  <a:pt x="380" y="96"/>
                </a:lnTo>
                <a:lnTo>
                  <a:pt x="380" y="99"/>
                </a:lnTo>
                <a:lnTo>
                  <a:pt x="381" y="99"/>
                </a:lnTo>
                <a:lnTo>
                  <a:pt x="381" y="103"/>
                </a:lnTo>
                <a:lnTo>
                  <a:pt x="381" y="102"/>
                </a:lnTo>
                <a:lnTo>
                  <a:pt x="382" y="102"/>
                </a:lnTo>
                <a:lnTo>
                  <a:pt x="382" y="103"/>
                </a:lnTo>
                <a:lnTo>
                  <a:pt x="383" y="103"/>
                </a:lnTo>
                <a:lnTo>
                  <a:pt x="384" y="103"/>
                </a:lnTo>
                <a:lnTo>
                  <a:pt x="384" y="104"/>
                </a:lnTo>
                <a:lnTo>
                  <a:pt x="385" y="104"/>
                </a:lnTo>
                <a:lnTo>
                  <a:pt x="386" y="104"/>
                </a:lnTo>
                <a:lnTo>
                  <a:pt x="386" y="103"/>
                </a:lnTo>
                <a:lnTo>
                  <a:pt x="386" y="104"/>
                </a:lnTo>
                <a:lnTo>
                  <a:pt x="387" y="104"/>
                </a:lnTo>
                <a:lnTo>
                  <a:pt x="388" y="104"/>
                </a:lnTo>
                <a:lnTo>
                  <a:pt x="388" y="103"/>
                </a:lnTo>
                <a:lnTo>
                  <a:pt x="388" y="104"/>
                </a:lnTo>
                <a:lnTo>
                  <a:pt x="389" y="104"/>
                </a:lnTo>
                <a:lnTo>
                  <a:pt x="390" y="104"/>
                </a:lnTo>
                <a:lnTo>
                  <a:pt x="390" y="103"/>
                </a:lnTo>
                <a:lnTo>
                  <a:pt x="390" y="104"/>
                </a:lnTo>
                <a:lnTo>
                  <a:pt x="391" y="104"/>
                </a:lnTo>
                <a:lnTo>
                  <a:pt x="392" y="104"/>
                </a:lnTo>
                <a:lnTo>
                  <a:pt x="392" y="103"/>
                </a:lnTo>
                <a:lnTo>
                  <a:pt x="392" y="104"/>
                </a:lnTo>
                <a:lnTo>
                  <a:pt x="393" y="104"/>
                </a:lnTo>
                <a:lnTo>
                  <a:pt x="394" y="104"/>
                </a:lnTo>
                <a:lnTo>
                  <a:pt x="395" y="104"/>
                </a:lnTo>
                <a:lnTo>
                  <a:pt x="396" y="104"/>
                </a:lnTo>
                <a:lnTo>
                  <a:pt x="396" y="103"/>
                </a:lnTo>
                <a:lnTo>
                  <a:pt x="396" y="104"/>
                </a:lnTo>
                <a:lnTo>
                  <a:pt x="397" y="104"/>
                </a:lnTo>
                <a:lnTo>
                  <a:pt x="398" y="104"/>
                </a:lnTo>
                <a:lnTo>
                  <a:pt x="399" y="104"/>
                </a:lnTo>
                <a:lnTo>
                  <a:pt x="399" y="103"/>
                </a:lnTo>
                <a:lnTo>
                  <a:pt x="399" y="104"/>
                </a:lnTo>
                <a:lnTo>
                  <a:pt x="400" y="104"/>
                </a:lnTo>
                <a:lnTo>
                  <a:pt x="401" y="104"/>
                </a:lnTo>
                <a:lnTo>
                  <a:pt x="402" y="104"/>
                </a:lnTo>
                <a:lnTo>
                  <a:pt x="402" y="103"/>
                </a:lnTo>
                <a:lnTo>
                  <a:pt x="403" y="103"/>
                </a:lnTo>
                <a:lnTo>
                  <a:pt x="403" y="104"/>
                </a:lnTo>
                <a:lnTo>
                  <a:pt x="403" y="103"/>
                </a:lnTo>
                <a:lnTo>
                  <a:pt x="404" y="103"/>
                </a:lnTo>
                <a:lnTo>
                  <a:pt x="404" y="104"/>
                </a:lnTo>
                <a:lnTo>
                  <a:pt x="404" y="103"/>
                </a:lnTo>
                <a:lnTo>
                  <a:pt x="405" y="103"/>
                </a:lnTo>
                <a:lnTo>
                  <a:pt x="405" y="104"/>
                </a:lnTo>
                <a:lnTo>
                  <a:pt x="405" y="103"/>
                </a:lnTo>
                <a:lnTo>
                  <a:pt x="406" y="103"/>
                </a:lnTo>
                <a:lnTo>
                  <a:pt x="406" y="104"/>
                </a:lnTo>
                <a:lnTo>
                  <a:pt x="406" y="103"/>
                </a:lnTo>
                <a:lnTo>
                  <a:pt x="407" y="103"/>
                </a:lnTo>
                <a:lnTo>
                  <a:pt x="407" y="104"/>
                </a:lnTo>
                <a:lnTo>
                  <a:pt x="407" y="103"/>
                </a:lnTo>
                <a:lnTo>
                  <a:pt x="408" y="103"/>
                </a:lnTo>
                <a:lnTo>
                  <a:pt x="408" y="104"/>
                </a:lnTo>
                <a:lnTo>
                  <a:pt x="408" y="103"/>
                </a:lnTo>
                <a:lnTo>
                  <a:pt x="409" y="103"/>
                </a:lnTo>
                <a:lnTo>
                  <a:pt x="409" y="104"/>
                </a:lnTo>
                <a:lnTo>
                  <a:pt x="409" y="103"/>
                </a:lnTo>
                <a:lnTo>
                  <a:pt x="410" y="103"/>
                </a:lnTo>
                <a:lnTo>
                  <a:pt x="410" y="104"/>
                </a:lnTo>
                <a:lnTo>
                  <a:pt x="411" y="104"/>
                </a:lnTo>
                <a:lnTo>
                  <a:pt x="412" y="104"/>
                </a:lnTo>
                <a:lnTo>
                  <a:pt x="412" y="103"/>
                </a:lnTo>
                <a:lnTo>
                  <a:pt x="412" y="104"/>
                </a:lnTo>
                <a:lnTo>
                  <a:pt x="413" y="104"/>
                </a:lnTo>
                <a:lnTo>
                  <a:pt x="414" y="104"/>
                </a:lnTo>
                <a:lnTo>
                  <a:pt x="415" y="104"/>
                </a:lnTo>
                <a:lnTo>
                  <a:pt x="416" y="104"/>
                </a:lnTo>
                <a:lnTo>
                  <a:pt x="416" y="103"/>
                </a:lnTo>
                <a:lnTo>
                  <a:pt x="416" y="104"/>
                </a:lnTo>
                <a:lnTo>
                  <a:pt x="417" y="104"/>
                </a:lnTo>
                <a:lnTo>
                  <a:pt x="418" y="104"/>
                </a:lnTo>
                <a:lnTo>
                  <a:pt x="419" y="104"/>
                </a:lnTo>
                <a:lnTo>
                  <a:pt x="420" y="104"/>
                </a:lnTo>
                <a:lnTo>
                  <a:pt x="420" y="103"/>
                </a:lnTo>
                <a:lnTo>
                  <a:pt x="421" y="103"/>
                </a:lnTo>
                <a:lnTo>
                  <a:pt x="421" y="104"/>
                </a:lnTo>
                <a:lnTo>
                  <a:pt x="422" y="104"/>
                </a:lnTo>
                <a:lnTo>
                  <a:pt x="423" y="104"/>
                </a:lnTo>
                <a:lnTo>
                  <a:pt x="423" y="103"/>
                </a:lnTo>
                <a:lnTo>
                  <a:pt x="423" y="104"/>
                </a:lnTo>
                <a:lnTo>
                  <a:pt x="424" y="104"/>
                </a:lnTo>
                <a:lnTo>
                  <a:pt x="425" y="104"/>
                </a:lnTo>
                <a:lnTo>
                  <a:pt x="426" y="104"/>
                </a:lnTo>
                <a:lnTo>
                  <a:pt x="427" y="104"/>
                </a:lnTo>
                <a:lnTo>
                  <a:pt x="428" y="104"/>
                </a:lnTo>
                <a:lnTo>
                  <a:pt x="428" y="103"/>
                </a:lnTo>
                <a:lnTo>
                  <a:pt x="429" y="103"/>
                </a:lnTo>
                <a:lnTo>
                  <a:pt x="429" y="104"/>
                </a:lnTo>
                <a:lnTo>
                  <a:pt x="429" y="103"/>
                </a:lnTo>
                <a:lnTo>
                  <a:pt x="430" y="103"/>
                </a:lnTo>
                <a:lnTo>
                  <a:pt x="430" y="104"/>
                </a:lnTo>
                <a:lnTo>
                  <a:pt x="431" y="104"/>
                </a:lnTo>
                <a:lnTo>
                  <a:pt x="432" y="104"/>
                </a:lnTo>
                <a:lnTo>
                  <a:pt x="432" y="103"/>
                </a:lnTo>
                <a:lnTo>
                  <a:pt x="432" y="104"/>
                </a:lnTo>
                <a:lnTo>
                  <a:pt x="433" y="104"/>
                </a:lnTo>
                <a:lnTo>
                  <a:pt x="434" y="104"/>
                </a:lnTo>
                <a:lnTo>
                  <a:pt x="435" y="104"/>
                </a:lnTo>
                <a:lnTo>
                  <a:pt x="436" y="104"/>
                </a:lnTo>
                <a:lnTo>
                  <a:pt x="436" y="103"/>
                </a:lnTo>
                <a:lnTo>
                  <a:pt x="437" y="103"/>
                </a:lnTo>
                <a:lnTo>
                  <a:pt x="437" y="104"/>
                </a:lnTo>
                <a:lnTo>
                  <a:pt x="438" y="104"/>
                </a:lnTo>
                <a:lnTo>
                  <a:pt x="439" y="104"/>
                </a:lnTo>
                <a:lnTo>
                  <a:pt x="439" y="103"/>
                </a:lnTo>
                <a:lnTo>
                  <a:pt x="440" y="103"/>
                </a:lnTo>
                <a:lnTo>
                  <a:pt x="441" y="103"/>
                </a:lnTo>
                <a:lnTo>
                  <a:pt x="441" y="83"/>
                </a:lnTo>
                <a:lnTo>
                  <a:pt x="441" y="89"/>
                </a:lnTo>
                <a:lnTo>
                  <a:pt x="442" y="89"/>
                </a:lnTo>
                <a:lnTo>
                  <a:pt x="442" y="103"/>
                </a:lnTo>
                <a:lnTo>
                  <a:pt x="442" y="99"/>
                </a:lnTo>
                <a:lnTo>
                  <a:pt x="443" y="99"/>
                </a:lnTo>
                <a:lnTo>
                  <a:pt x="443" y="103"/>
                </a:lnTo>
                <a:lnTo>
                  <a:pt x="444" y="103"/>
                </a:lnTo>
                <a:lnTo>
                  <a:pt x="445" y="103"/>
                </a:lnTo>
                <a:lnTo>
                  <a:pt x="445" y="104"/>
                </a:lnTo>
                <a:lnTo>
                  <a:pt x="445" y="103"/>
                </a:lnTo>
                <a:lnTo>
                  <a:pt x="446" y="103"/>
                </a:lnTo>
                <a:lnTo>
                  <a:pt x="446" y="104"/>
                </a:lnTo>
                <a:lnTo>
                  <a:pt x="447" y="104"/>
                </a:lnTo>
                <a:lnTo>
                  <a:pt x="448" y="104"/>
                </a:lnTo>
                <a:lnTo>
                  <a:pt x="448" y="103"/>
                </a:lnTo>
                <a:lnTo>
                  <a:pt x="448" y="104"/>
                </a:lnTo>
                <a:lnTo>
                  <a:pt x="449" y="104"/>
                </a:lnTo>
                <a:lnTo>
                  <a:pt x="450" y="104"/>
                </a:lnTo>
                <a:lnTo>
                  <a:pt x="450" y="103"/>
                </a:lnTo>
                <a:lnTo>
                  <a:pt x="450" y="104"/>
                </a:lnTo>
                <a:lnTo>
                  <a:pt x="451" y="104"/>
                </a:lnTo>
                <a:lnTo>
                  <a:pt x="452" y="104"/>
                </a:lnTo>
                <a:lnTo>
                  <a:pt x="453" y="104"/>
                </a:lnTo>
                <a:lnTo>
                  <a:pt x="454" y="104"/>
                </a:lnTo>
                <a:lnTo>
                  <a:pt x="454" y="103"/>
                </a:lnTo>
                <a:lnTo>
                  <a:pt x="454" y="104"/>
                </a:lnTo>
                <a:lnTo>
                  <a:pt x="455" y="104"/>
                </a:lnTo>
                <a:lnTo>
                  <a:pt x="456" y="104"/>
                </a:lnTo>
                <a:lnTo>
                  <a:pt x="456" y="103"/>
                </a:lnTo>
                <a:lnTo>
                  <a:pt x="457" y="103"/>
                </a:lnTo>
                <a:lnTo>
                  <a:pt x="457" y="104"/>
                </a:lnTo>
                <a:lnTo>
                  <a:pt x="457" y="103"/>
                </a:lnTo>
                <a:lnTo>
                  <a:pt x="458" y="103"/>
                </a:lnTo>
                <a:lnTo>
                  <a:pt x="458" y="104"/>
                </a:lnTo>
                <a:lnTo>
                  <a:pt x="459" y="104"/>
                </a:lnTo>
                <a:lnTo>
                  <a:pt x="460" y="104"/>
                </a:lnTo>
                <a:lnTo>
                  <a:pt x="460" y="103"/>
                </a:lnTo>
                <a:lnTo>
                  <a:pt x="461" y="103"/>
                </a:lnTo>
                <a:lnTo>
                  <a:pt x="461" y="104"/>
                </a:lnTo>
                <a:lnTo>
                  <a:pt x="461" y="103"/>
                </a:lnTo>
                <a:lnTo>
                  <a:pt x="462" y="103"/>
                </a:lnTo>
                <a:lnTo>
                  <a:pt x="462" y="104"/>
                </a:lnTo>
                <a:lnTo>
                  <a:pt x="462" y="103"/>
                </a:lnTo>
                <a:lnTo>
                  <a:pt x="463" y="103"/>
                </a:lnTo>
                <a:lnTo>
                  <a:pt x="463" y="104"/>
                </a:lnTo>
                <a:lnTo>
                  <a:pt x="463" y="103"/>
                </a:lnTo>
                <a:lnTo>
                  <a:pt x="464" y="103"/>
                </a:lnTo>
                <a:lnTo>
                  <a:pt x="464" y="104"/>
                </a:lnTo>
                <a:lnTo>
                  <a:pt x="464" y="103"/>
                </a:lnTo>
                <a:lnTo>
                  <a:pt x="465" y="103"/>
                </a:lnTo>
                <a:lnTo>
                  <a:pt x="465" y="104"/>
                </a:lnTo>
                <a:lnTo>
                  <a:pt x="465" y="103"/>
                </a:lnTo>
                <a:lnTo>
                  <a:pt x="466" y="103"/>
                </a:lnTo>
                <a:lnTo>
                  <a:pt x="466" y="104"/>
                </a:lnTo>
                <a:lnTo>
                  <a:pt x="467" y="104"/>
                </a:lnTo>
                <a:lnTo>
                  <a:pt x="468" y="104"/>
                </a:lnTo>
                <a:lnTo>
                  <a:pt x="469" y="104"/>
                </a:lnTo>
                <a:lnTo>
                  <a:pt x="469" y="103"/>
                </a:lnTo>
                <a:lnTo>
                  <a:pt x="470" y="103"/>
                </a:lnTo>
                <a:lnTo>
                  <a:pt x="470" y="104"/>
                </a:lnTo>
                <a:lnTo>
                  <a:pt x="470" y="103"/>
                </a:lnTo>
                <a:lnTo>
                  <a:pt x="471" y="103"/>
                </a:lnTo>
                <a:lnTo>
                  <a:pt x="471" y="104"/>
                </a:lnTo>
                <a:lnTo>
                  <a:pt x="472" y="104"/>
                </a:lnTo>
                <a:lnTo>
                  <a:pt x="473" y="104"/>
                </a:lnTo>
                <a:lnTo>
                  <a:pt x="473" y="103"/>
                </a:lnTo>
                <a:lnTo>
                  <a:pt x="473" y="104"/>
                </a:lnTo>
                <a:lnTo>
                  <a:pt x="474" y="104"/>
                </a:lnTo>
                <a:lnTo>
                  <a:pt x="475" y="104"/>
                </a:lnTo>
                <a:lnTo>
                  <a:pt x="476" y="104"/>
                </a:lnTo>
                <a:lnTo>
                  <a:pt x="476" y="103"/>
                </a:lnTo>
                <a:lnTo>
                  <a:pt x="476" y="104"/>
                </a:lnTo>
                <a:lnTo>
                  <a:pt x="477" y="104"/>
                </a:lnTo>
                <a:lnTo>
                  <a:pt x="478" y="104"/>
                </a:lnTo>
                <a:lnTo>
                  <a:pt x="479" y="104"/>
                </a:lnTo>
                <a:lnTo>
                  <a:pt x="480" y="104"/>
                </a:lnTo>
                <a:lnTo>
                  <a:pt x="481" y="104"/>
                </a:lnTo>
                <a:lnTo>
                  <a:pt x="482" y="104"/>
                </a:lnTo>
                <a:lnTo>
                  <a:pt x="483" y="104"/>
                </a:lnTo>
                <a:lnTo>
                  <a:pt x="484" y="104"/>
                </a:lnTo>
                <a:lnTo>
                  <a:pt x="485" y="104"/>
                </a:lnTo>
                <a:lnTo>
                  <a:pt x="486" y="104"/>
                </a:lnTo>
                <a:lnTo>
                  <a:pt x="487" y="104"/>
                </a:lnTo>
                <a:lnTo>
                  <a:pt x="488" y="104"/>
                </a:lnTo>
                <a:lnTo>
                  <a:pt x="489" y="104"/>
                </a:lnTo>
                <a:lnTo>
                  <a:pt x="490" y="104"/>
                </a:lnTo>
                <a:lnTo>
                  <a:pt x="491" y="104"/>
                </a:lnTo>
                <a:lnTo>
                  <a:pt x="492" y="104"/>
                </a:lnTo>
                <a:lnTo>
                  <a:pt x="493" y="104"/>
                </a:lnTo>
                <a:lnTo>
                  <a:pt x="494" y="104"/>
                </a:lnTo>
                <a:lnTo>
                  <a:pt x="495" y="104"/>
                </a:lnTo>
                <a:lnTo>
                  <a:pt x="496" y="104"/>
                </a:lnTo>
                <a:lnTo>
                  <a:pt x="497" y="104"/>
                </a:lnTo>
                <a:lnTo>
                  <a:pt x="497" y="103"/>
                </a:lnTo>
                <a:lnTo>
                  <a:pt x="498" y="103"/>
                </a:lnTo>
                <a:lnTo>
                  <a:pt x="498" y="104"/>
                </a:lnTo>
                <a:lnTo>
                  <a:pt x="498" y="103"/>
                </a:lnTo>
                <a:lnTo>
                  <a:pt x="499" y="103"/>
                </a:lnTo>
                <a:lnTo>
                  <a:pt x="499" y="104"/>
                </a:lnTo>
                <a:lnTo>
                  <a:pt x="500" y="104"/>
                </a:lnTo>
                <a:lnTo>
                  <a:pt x="501" y="104"/>
                </a:lnTo>
                <a:lnTo>
                  <a:pt x="502" y="104"/>
                </a:lnTo>
                <a:lnTo>
                  <a:pt x="502" y="103"/>
                </a:lnTo>
                <a:lnTo>
                  <a:pt x="503" y="103"/>
                </a:lnTo>
                <a:lnTo>
                  <a:pt x="503" y="104"/>
                </a:lnTo>
                <a:lnTo>
                  <a:pt x="503" y="103"/>
                </a:lnTo>
                <a:lnTo>
                  <a:pt x="504" y="103"/>
                </a:lnTo>
                <a:lnTo>
                  <a:pt x="504" y="104"/>
                </a:lnTo>
                <a:lnTo>
                  <a:pt x="505" y="104"/>
                </a:lnTo>
                <a:lnTo>
                  <a:pt x="506" y="104"/>
                </a:lnTo>
                <a:lnTo>
                  <a:pt x="507" y="104"/>
                </a:lnTo>
                <a:lnTo>
                  <a:pt x="508" y="104"/>
                </a:lnTo>
                <a:lnTo>
                  <a:pt x="509" y="104"/>
                </a:lnTo>
                <a:lnTo>
                  <a:pt x="510" y="104"/>
                </a:lnTo>
                <a:lnTo>
                  <a:pt x="511" y="104"/>
                </a:lnTo>
                <a:lnTo>
                  <a:pt x="512" y="104"/>
                </a:lnTo>
                <a:lnTo>
                  <a:pt x="513" y="104"/>
                </a:lnTo>
                <a:lnTo>
                  <a:pt x="513" y="103"/>
                </a:lnTo>
                <a:lnTo>
                  <a:pt x="514" y="103"/>
                </a:lnTo>
                <a:lnTo>
                  <a:pt x="514" y="104"/>
                </a:lnTo>
                <a:lnTo>
                  <a:pt x="514" y="103"/>
                </a:lnTo>
                <a:lnTo>
                  <a:pt x="515" y="103"/>
                </a:lnTo>
                <a:lnTo>
                  <a:pt x="515" y="104"/>
                </a:lnTo>
                <a:lnTo>
                  <a:pt x="516" y="104"/>
                </a:lnTo>
                <a:lnTo>
                  <a:pt x="517" y="104"/>
                </a:lnTo>
                <a:lnTo>
                  <a:pt x="517" y="103"/>
                </a:lnTo>
                <a:lnTo>
                  <a:pt x="517" y="104"/>
                </a:lnTo>
                <a:lnTo>
                  <a:pt x="518" y="104"/>
                </a:lnTo>
                <a:lnTo>
                  <a:pt x="519" y="104"/>
                </a:lnTo>
                <a:lnTo>
                  <a:pt x="520" y="104"/>
                </a:lnTo>
                <a:lnTo>
                  <a:pt x="521" y="104"/>
                </a:lnTo>
                <a:lnTo>
                  <a:pt x="522" y="104"/>
                </a:lnTo>
                <a:lnTo>
                  <a:pt x="523" y="104"/>
                </a:lnTo>
                <a:lnTo>
                  <a:pt x="524" y="104"/>
                </a:lnTo>
                <a:lnTo>
                  <a:pt x="525" y="104"/>
                </a:lnTo>
                <a:lnTo>
                  <a:pt x="526" y="104"/>
                </a:lnTo>
                <a:lnTo>
                  <a:pt x="527" y="104"/>
                </a:lnTo>
                <a:lnTo>
                  <a:pt x="528" y="104"/>
                </a:lnTo>
                <a:lnTo>
                  <a:pt x="529" y="104"/>
                </a:lnTo>
                <a:lnTo>
                  <a:pt x="530" y="104"/>
                </a:lnTo>
                <a:lnTo>
                  <a:pt x="531" y="104"/>
                </a:lnTo>
                <a:lnTo>
                  <a:pt x="531" y="103"/>
                </a:lnTo>
                <a:lnTo>
                  <a:pt x="531" y="104"/>
                </a:lnTo>
                <a:lnTo>
                  <a:pt x="532" y="104"/>
                </a:lnTo>
                <a:lnTo>
                  <a:pt x="533" y="104"/>
                </a:lnTo>
                <a:lnTo>
                  <a:pt x="534" y="104"/>
                </a:lnTo>
                <a:lnTo>
                  <a:pt x="535" y="104"/>
                </a:lnTo>
                <a:lnTo>
                  <a:pt x="536" y="104"/>
                </a:lnTo>
                <a:lnTo>
                  <a:pt x="537" y="104"/>
                </a:lnTo>
                <a:lnTo>
                  <a:pt x="538" y="104"/>
                </a:lnTo>
                <a:lnTo>
                  <a:pt x="539" y="104"/>
                </a:lnTo>
                <a:lnTo>
                  <a:pt x="540" y="104"/>
                </a:lnTo>
                <a:lnTo>
                  <a:pt x="541" y="104"/>
                </a:lnTo>
                <a:lnTo>
                  <a:pt x="542" y="104"/>
                </a:lnTo>
                <a:lnTo>
                  <a:pt x="543" y="104"/>
                </a:lnTo>
                <a:lnTo>
                  <a:pt x="544" y="104"/>
                </a:lnTo>
                <a:lnTo>
                  <a:pt x="545" y="104"/>
                </a:lnTo>
                <a:lnTo>
                  <a:pt x="546" y="104"/>
                </a:lnTo>
                <a:lnTo>
                  <a:pt x="547" y="104"/>
                </a:lnTo>
                <a:lnTo>
                  <a:pt x="548" y="104"/>
                </a:lnTo>
                <a:lnTo>
                  <a:pt x="549" y="104"/>
                </a:lnTo>
                <a:lnTo>
                  <a:pt x="550" y="104"/>
                </a:lnTo>
                <a:lnTo>
                  <a:pt x="551" y="104"/>
                </a:lnTo>
                <a:lnTo>
                  <a:pt x="552" y="104"/>
                </a:lnTo>
                <a:lnTo>
                  <a:pt x="553" y="104"/>
                </a:lnTo>
                <a:lnTo>
                  <a:pt x="554" y="104"/>
                </a:lnTo>
                <a:lnTo>
                  <a:pt x="555" y="104"/>
                </a:lnTo>
                <a:lnTo>
                  <a:pt x="556" y="104"/>
                </a:lnTo>
                <a:lnTo>
                  <a:pt x="557" y="104"/>
                </a:lnTo>
                <a:lnTo>
                  <a:pt x="558" y="104"/>
                </a:lnTo>
                <a:lnTo>
                  <a:pt x="559" y="104"/>
                </a:lnTo>
                <a:lnTo>
                  <a:pt x="560" y="104"/>
                </a:lnTo>
                <a:lnTo>
                  <a:pt x="561" y="104"/>
                </a:lnTo>
                <a:lnTo>
                  <a:pt x="562" y="104"/>
                </a:lnTo>
                <a:lnTo>
                  <a:pt x="563" y="104"/>
                </a:lnTo>
                <a:lnTo>
                  <a:pt x="564" y="104"/>
                </a:lnTo>
                <a:lnTo>
                  <a:pt x="565" y="104"/>
                </a:lnTo>
                <a:lnTo>
                  <a:pt x="566" y="104"/>
                </a:lnTo>
                <a:lnTo>
                  <a:pt x="567" y="104"/>
                </a:lnTo>
                <a:lnTo>
                  <a:pt x="568" y="104"/>
                </a:lnTo>
                <a:lnTo>
                  <a:pt x="569" y="104"/>
                </a:lnTo>
                <a:lnTo>
                  <a:pt x="570" y="104"/>
                </a:lnTo>
                <a:lnTo>
                  <a:pt x="571" y="104"/>
                </a:lnTo>
                <a:lnTo>
                  <a:pt x="572" y="104"/>
                </a:lnTo>
                <a:lnTo>
                  <a:pt x="573" y="104"/>
                </a:lnTo>
                <a:lnTo>
                  <a:pt x="574" y="104"/>
                </a:lnTo>
                <a:lnTo>
                  <a:pt x="575" y="104"/>
                </a:lnTo>
                <a:lnTo>
                  <a:pt x="576" y="104"/>
                </a:lnTo>
                <a:lnTo>
                  <a:pt x="577" y="104"/>
                </a:lnTo>
                <a:lnTo>
                  <a:pt x="578" y="104"/>
                </a:lnTo>
                <a:lnTo>
                  <a:pt x="579" y="104"/>
                </a:lnTo>
                <a:lnTo>
                  <a:pt x="580" y="104"/>
                </a:lnTo>
                <a:lnTo>
                  <a:pt x="581" y="104"/>
                </a:lnTo>
                <a:lnTo>
                  <a:pt x="581" y="103"/>
                </a:lnTo>
                <a:lnTo>
                  <a:pt x="581" y="104"/>
                </a:lnTo>
                <a:lnTo>
                  <a:pt x="582" y="104"/>
                </a:lnTo>
                <a:lnTo>
                  <a:pt x="583" y="104"/>
                </a:lnTo>
                <a:lnTo>
                  <a:pt x="583" y="103"/>
                </a:lnTo>
                <a:lnTo>
                  <a:pt x="584" y="103"/>
                </a:lnTo>
                <a:lnTo>
                  <a:pt x="584" y="104"/>
                </a:lnTo>
                <a:lnTo>
                  <a:pt x="584" y="103"/>
                </a:lnTo>
                <a:lnTo>
                  <a:pt x="585" y="103"/>
                </a:lnTo>
                <a:lnTo>
                  <a:pt x="585" y="104"/>
                </a:lnTo>
                <a:lnTo>
                  <a:pt x="586" y="104"/>
                </a:lnTo>
                <a:lnTo>
                  <a:pt x="587" y="104"/>
                </a:lnTo>
                <a:lnTo>
                  <a:pt x="588" y="104"/>
                </a:lnTo>
                <a:lnTo>
                  <a:pt x="589" y="104"/>
                </a:lnTo>
                <a:lnTo>
                  <a:pt x="590" y="104"/>
                </a:lnTo>
                <a:lnTo>
                  <a:pt x="591" y="104"/>
                </a:lnTo>
                <a:lnTo>
                  <a:pt x="591" y="103"/>
                </a:lnTo>
                <a:lnTo>
                  <a:pt x="591" y="104"/>
                </a:lnTo>
                <a:lnTo>
                  <a:pt x="592" y="104"/>
                </a:lnTo>
                <a:lnTo>
                  <a:pt x="593" y="104"/>
                </a:lnTo>
                <a:lnTo>
                  <a:pt x="594" y="104"/>
                </a:lnTo>
                <a:lnTo>
                  <a:pt x="595" y="104"/>
                </a:lnTo>
                <a:lnTo>
                  <a:pt x="596" y="104"/>
                </a:lnTo>
                <a:lnTo>
                  <a:pt x="597" y="104"/>
                </a:lnTo>
                <a:lnTo>
                  <a:pt x="598" y="104"/>
                </a:lnTo>
                <a:lnTo>
                  <a:pt x="599" y="104"/>
                </a:lnTo>
                <a:lnTo>
                  <a:pt x="600" y="104"/>
                </a:lnTo>
                <a:lnTo>
                  <a:pt x="601" y="104"/>
                </a:lnTo>
                <a:lnTo>
                  <a:pt x="602" y="104"/>
                </a:lnTo>
                <a:lnTo>
                  <a:pt x="602" y="103"/>
                </a:lnTo>
                <a:lnTo>
                  <a:pt x="602" y="104"/>
                </a:lnTo>
                <a:lnTo>
                  <a:pt x="603" y="104"/>
                </a:lnTo>
                <a:lnTo>
                  <a:pt x="604" y="104"/>
                </a:lnTo>
                <a:lnTo>
                  <a:pt x="605" y="104"/>
                </a:lnTo>
                <a:lnTo>
                  <a:pt x="606" y="104"/>
                </a:lnTo>
                <a:lnTo>
                  <a:pt x="607" y="104"/>
                </a:lnTo>
                <a:lnTo>
                  <a:pt x="608" y="104"/>
                </a:lnTo>
                <a:lnTo>
                  <a:pt x="609" y="104"/>
                </a:lnTo>
                <a:lnTo>
                  <a:pt x="610" y="104"/>
                </a:lnTo>
                <a:lnTo>
                  <a:pt x="611" y="104"/>
                </a:lnTo>
                <a:lnTo>
                  <a:pt x="612" y="104"/>
                </a:lnTo>
                <a:lnTo>
                  <a:pt x="613" y="104"/>
                </a:lnTo>
                <a:lnTo>
                  <a:pt x="614" y="104"/>
                </a:lnTo>
                <a:lnTo>
                  <a:pt x="615" y="104"/>
                </a:lnTo>
                <a:lnTo>
                  <a:pt x="616" y="104"/>
                </a:lnTo>
                <a:lnTo>
                  <a:pt x="617" y="104"/>
                </a:lnTo>
                <a:lnTo>
                  <a:pt x="618" y="104"/>
                </a:lnTo>
                <a:lnTo>
                  <a:pt x="619" y="104"/>
                </a:lnTo>
                <a:lnTo>
                  <a:pt x="620" y="104"/>
                </a:lnTo>
                <a:lnTo>
                  <a:pt x="621" y="104"/>
                </a:lnTo>
                <a:lnTo>
                  <a:pt x="622" y="104"/>
                </a:lnTo>
                <a:lnTo>
                  <a:pt x="623" y="104"/>
                </a:lnTo>
                <a:lnTo>
                  <a:pt x="624" y="104"/>
                </a:lnTo>
                <a:lnTo>
                  <a:pt x="625" y="104"/>
                </a:lnTo>
                <a:lnTo>
                  <a:pt x="626" y="104"/>
                </a:lnTo>
                <a:lnTo>
                  <a:pt x="627" y="104"/>
                </a:lnTo>
                <a:lnTo>
                  <a:pt x="628" y="104"/>
                </a:lnTo>
                <a:lnTo>
                  <a:pt x="629" y="104"/>
                </a:lnTo>
                <a:lnTo>
                  <a:pt x="630" y="104"/>
                </a:lnTo>
                <a:lnTo>
                  <a:pt x="631" y="104"/>
                </a:lnTo>
                <a:lnTo>
                  <a:pt x="632" y="104"/>
                </a:lnTo>
                <a:lnTo>
                  <a:pt x="633" y="104"/>
                </a:lnTo>
                <a:lnTo>
                  <a:pt x="634" y="104"/>
                </a:lnTo>
                <a:lnTo>
                  <a:pt x="635" y="104"/>
                </a:lnTo>
                <a:lnTo>
                  <a:pt x="636" y="104"/>
                </a:lnTo>
                <a:lnTo>
                  <a:pt x="637" y="104"/>
                </a:lnTo>
                <a:lnTo>
                  <a:pt x="638" y="104"/>
                </a:lnTo>
                <a:lnTo>
                  <a:pt x="639" y="104"/>
                </a:lnTo>
                <a:lnTo>
                  <a:pt x="640" y="104"/>
                </a:lnTo>
                <a:lnTo>
                  <a:pt x="641" y="104"/>
                </a:lnTo>
                <a:lnTo>
                  <a:pt x="642" y="104"/>
                </a:lnTo>
                <a:lnTo>
                  <a:pt x="643" y="104"/>
                </a:lnTo>
                <a:lnTo>
                  <a:pt x="644" y="104"/>
                </a:lnTo>
                <a:lnTo>
                  <a:pt x="645" y="104"/>
                </a:lnTo>
                <a:lnTo>
                  <a:pt x="646" y="104"/>
                </a:lnTo>
                <a:lnTo>
                  <a:pt x="647" y="104"/>
                </a:lnTo>
                <a:lnTo>
                  <a:pt x="648" y="104"/>
                </a:lnTo>
                <a:lnTo>
                  <a:pt x="649" y="104"/>
                </a:lnTo>
                <a:lnTo>
                  <a:pt x="650" y="104"/>
                </a:lnTo>
                <a:lnTo>
                  <a:pt x="651" y="104"/>
                </a:lnTo>
                <a:lnTo>
                  <a:pt x="652" y="104"/>
                </a:lnTo>
                <a:lnTo>
                  <a:pt x="653" y="104"/>
                </a:lnTo>
                <a:lnTo>
                  <a:pt x="654" y="104"/>
                </a:lnTo>
                <a:lnTo>
                  <a:pt x="655" y="104"/>
                </a:lnTo>
                <a:lnTo>
                  <a:pt x="656" y="104"/>
                </a:lnTo>
                <a:lnTo>
                  <a:pt x="657" y="104"/>
                </a:lnTo>
                <a:lnTo>
                  <a:pt x="658" y="104"/>
                </a:lnTo>
                <a:lnTo>
                  <a:pt x="659" y="104"/>
                </a:lnTo>
                <a:lnTo>
                  <a:pt x="660" y="104"/>
                </a:lnTo>
                <a:lnTo>
                  <a:pt x="661" y="104"/>
                </a:lnTo>
                <a:lnTo>
                  <a:pt x="662" y="104"/>
                </a:lnTo>
                <a:lnTo>
                  <a:pt x="663" y="104"/>
                </a:lnTo>
                <a:lnTo>
                  <a:pt x="664" y="104"/>
                </a:lnTo>
                <a:lnTo>
                  <a:pt x="665" y="104"/>
                </a:lnTo>
                <a:lnTo>
                  <a:pt x="666" y="104"/>
                </a:lnTo>
                <a:lnTo>
                  <a:pt x="667" y="104"/>
                </a:lnTo>
                <a:lnTo>
                  <a:pt x="668" y="104"/>
                </a:lnTo>
                <a:lnTo>
                  <a:pt x="669" y="104"/>
                </a:lnTo>
                <a:lnTo>
                  <a:pt x="670" y="104"/>
                </a:lnTo>
                <a:lnTo>
                  <a:pt x="671" y="104"/>
                </a:lnTo>
                <a:lnTo>
                  <a:pt x="672" y="104"/>
                </a:lnTo>
                <a:lnTo>
                  <a:pt x="673" y="104"/>
                </a:lnTo>
                <a:lnTo>
                  <a:pt x="674" y="104"/>
                </a:lnTo>
                <a:lnTo>
                  <a:pt x="675" y="104"/>
                </a:lnTo>
                <a:lnTo>
                  <a:pt x="676" y="104"/>
                </a:lnTo>
                <a:lnTo>
                  <a:pt x="677" y="104"/>
                </a:lnTo>
                <a:lnTo>
                  <a:pt x="678" y="104"/>
                </a:lnTo>
                <a:lnTo>
                  <a:pt x="679" y="104"/>
                </a:lnTo>
                <a:lnTo>
                  <a:pt x="680" y="104"/>
                </a:lnTo>
                <a:lnTo>
                  <a:pt x="681" y="104"/>
                </a:lnTo>
                <a:lnTo>
                  <a:pt x="682" y="104"/>
                </a:lnTo>
                <a:lnTo>
                  <a:pt x="683" y="104"/>
                </a:lnTo>
                <a:lnTo>
                  <a:pt x="684" y="104"/>
                </a:lnTo>
                <a:lnTo>
                  <a:pt x="685" y="104"/>
                </a:lnTo>
                <a:lnTo>
                  <a:pt x="686" y="104"/>
                </a:lnTo>
                <a:lnTo>
                  <a:pt x="687" y="104"/>
                </a:lnTo>
                <a:lnTo>
                  <a:pt x="688" y="104"/>
                </a:lnTo>
                <a:lnTo>
                  <a:pt x="689" y="104"/>
                </a:lnTo>
                <a:lnTo>
                  <a:pt x="690" y="104"/>
                </a:lnTo>
                <a:lnTo>
                  <a:pt x="691" y="104"/>
                </a:lnTo>
                <a:lnTo>
                  <a:pt x="692" y="104"/>
                </a:lnTo>
                <a:lnTo>
                  <a:pt x="693" y="104"/>
                </a:lnTo>
                <a:lnTo>
                  <a:pt x="694" y="104"/>
                </a:lnTo>
                <a:lnTo>
                  <a:pt x="695" y="104"/>
                </a:lnTo>
                <a:lnTo>
                  <a:pt x="696" y="104"/>
                </a:lnTo>
                <a:lnTo>
                  <a:pt x="697" y="104"/>
                </a:lnTo>
                <a:lnTo>
                  <a:pt x="698" y="104"/>
                </a:lnTo>
                <a:lnTo>
                  <a:pt x="699" y="104"/>
                </a:lnTo>
                <a:lnTo>
                  <a:pt x="700" y="104"/>
                </a:lnTo>
                <a:lnTo>
                  <a:pt x="701" y="104"/>
                </a:lnTo>
                <a:lnTo>
                  <a:pt x="702" y="104"/>
                </a:lnTo>
                <a:lnTo>
                  <a:pt x="703" y="104"/>
                </a:lnTo>
                <a:lnTo>
                  <a:pt x="704" y="104"/>
                </a:lnTo>
                <a:lnTo>
                  <a:pt x="705" y="104"/>
                </a:lnTo>
                <a:lnTo>
                  <a:pt x="706" y="104"/>
                </a:lnTo>
                <a:lnTo>
                  <a:pt x="707" y="104"/>
                </a:lnTo>
                <a:lnTo>
                  <a:pt x="708" y="104"/>
                </a:lnTo>
                <a:lnTo>
                  <a:pt x="709" y="104"/>
                </a:lnTo>
                <a:lnTo>
                  <a:pt x="710" y="104"/>
                </a:lnTo>
                <a:lnTo>
                  <a:pt x="711" y="104"/>
                </a:lnTo>
                <a:lnTo>
                  <a:pt x="712" y="104"/>
                </a:lnTo>
                <a:lnTo>
                  <a:pt x="713" y="104"/>
                </a:lnTo>
                <a:lnTo>
                  <a:pt x="714" y="104"/>
                </a:lnTo>
                <a:lnTo>
                  <a:pt x="715" y="104"/>
                </a:lnTo>
                <a:lnTo>
                  <a:pt x="716" y="104"/>
                </a:lnTo>
                <a:lnTo>
                  <a:pt x="717" y="104"/>
                </a:lnTo>
                <a:lnTo>
                  <a:pt x="718" y="104"/>
                </a:lnTo>
                <a:lnTo>
                  <a:pt x="719" y="104"/>
                </a:lnTo>
                <a:lnTo>
                  <a:pt x="720" y="104"/>
                </a:lnTo>
                <a:lnTo>
                  <a:pt x="721" y="104"/>
                </a:lnTo>
                <a:lnTo>
                  <a:pt x="722" y="104"/>
                </a:lnTo>
                <a:lnTo>
                  <a:pt x="723" y="104"/>
                </a:lnTo>
                <a:lnTo>
                  <a:pt x="724" y="104"/>
                </a:lnTo>
                <a:lnTo>
                  <a:pt x="725" y="104"/>
                </a:lnTo>
                <a:lnTo>
                  <a:pt x="726" y="104"/>
                </a:lnTo>
                <a:lnTo>
                  <a:pt x="727" y="104"/>
                </a:lnTo>
                <a:lnTo>
                  <a:pt x="728" y="104"/>
                </a:lnTo>
                <a:lnTo>
                  <a:pt x="729" y="104"/>
                </a:lnTo>
                <a:lnTo>
                  <a:pt x="730" y="104"/>
                </a:lnTo>
                <a:lnTo>
                  <a:pt x="731" y="104"/>
                </a:lnTo>
                <a:lnTo>
                  <a:pt x="731" y="103"/>
                </a:lnTo>
                <a:lnTo>
                  <a:pt x="731" y="104"/>
                </a:lnTo>
                <a:lnTo>
                  <a:pt x="732" y="104"/>
                </a:lnTo>
                <a:lnTo>
                  <a:pt x="733" y="104"/>
                </a:lnTo>
                <a:lnTo>
                  <a:pt x="734" y="104"/>
                </a:lnTo>
                <a:lnTo>
                  <a:pt x="735" y="104"/>
                </a:lnTo>
                <a:lnTo>
                  <a:pt x="736" y="104"/>
                </a:lnTo>
                <a:lnTo>
                  <a:pt x="737" y="104"/>
                </a:lnTo>
                <a:lnTo>
                  <a:pt x="738" y="104"/>
                </a:lnTo>
                <a:lnTo>
                  <a:pt x="739" y="104"/>
                </a:lnTo>
                <a:lnTo>
                  <a:pt x="740" y="104"/>
                </a:lnTo>
                <a:lnTo>
                  <a:pt x="741" y="104"/>
                </a:lnTo>
                <a:lnTo>
                  <a:pt x="742" y="104"/>
                </a:lnTo>
                <a:lnTo>
                  <a:pt x="743" y="104"/>
                </a:lnTo>
                <a:lnTo>
                  <a:pt x="743" y="103"/>
                </a:lnTo>
                <a:lnTo>
                  <a:pt x="743" y="104"/>
                </a:lnTo>
                <a:lnTo>
                  <a:pt x="744" y="104"/>
                </a:lnTo>
                <a:lnTo>
                  <a:pt x="744" y="95"/>
                </a:lnTo>
                <a:lnTo>
                  <a:pt x="744" y="96"/>
                </a:lnTo>
                <a:lnTo>
                  <a:pt x="745" y="96"/>
                </a:lnTo>
                <a:lnTo>
                  <a:pt x="745" y="102"/>
                </a:lnTo>
                <a:lnTo>
                  <a:pt x="745" y="101"/>
                </a:lnTo>
                <a:lnTo>
                  <a:pt x="746" y="101"/>
                </a:lnTo>
                <a:lnTo>
                  <a:pt x="746" y="103"/>
                </a:lnTo>
                <a:lnTo>
                  <a:pt x="747" y="103"/>
                </a:lnTo>
                <a:lnTo>
                  <a:pt x="748" y="103"/>
                </a:lnTo>
                <a:lnTo>
                  <a:pt x="748" y="104"/>
                </a:lnTo>
                <a:lnTo>
                  <a:pt x="749" y="104"/>
                </a:lnTo>
                <a:lnTo>
                  <a:pt x="750" y="104"/>
                </a:lnTo>
                <a:lnTo>
                  <a:pt x="751" y="104"/>
                </a:lnTo>
                <a:lnTo>
                  <a:pt x="752" y="104"/>
                </a:lnTo>
                <a:lnTo>
                  <a:pt x="753" y="104"/>
                </a:lnTo>
                <a:lnTo>
                  <a:pt x="754" y="104"/>
                </a:lnTo>
                <a:lnTo>
                  <a:pt x="755" y="104"/>
                </a:lnTo>
                <a:lnTo>
                  <a:pt x="756" y="104"/>
                </a:lnTo>
                <a:lnTo>
                  <a:pt x="757" y="104"/>
                </a:lnTo>
                <a:lnTo>
                  <a:pt x="758" y="104"/>
                </a:lnTo>
                <a:lnTo>
                  <a:pt x="759" y="104"/>
                </a:lnTo>
                <a:lnTo>
                  <a:pt x="760" y="104"/>
                </a:lnTo>
                <a:lnTo>
                  <a:pt x="761" y="104"/>
                </a:lnTo>
                <a:lnTo>
                  <a:pt x="762" y="104"/>
                </a:lnTo>
                <a:lnTo>
                  <a:pt x="763" y="104"/>
                </a:lnTo>
                <a:lnTo>
                  <a:pt x="764" y="104"/>
                </a:lnTo>
                <a:lnTo>
                  <a:pt x="765" y="104"/>
                </a:lnTo>
                <a:lnTo>
                  <a:pt x="766" y="104"/>
                </a:lnTo>
                <a:lnTo>
                  <a:pt x="767" y="104"/>
                </a:lnTo>
                <a:lnTo>
                  <a:pt x="768" y="104"/>
                </a:lnTo>
                <a:lnTo>
                  <a:pt x="769" y="104"/>
                </a:lnTo>
                <a:lnTo>
                  <a:pt x="770" y="104"/>
                </a:lnTo>
                <a:lnTo>
                  <a:pt x="771" y="104"/>
                </a:lnTo>
                <a:lnTo>
                  <a:pt x="772" y="104"/>
                </a:lnTo>
                <a:lnTo>
                  <a:pt x="772" y="103"/>
                </a:lnTo>
                <a:lnTo>
                  <a:pt x="773" y="103"/>
                </a:lnTo>
                <a:lnTo>
                  <a:pt x="773" y="104"/>
                </a:lnTo>
                <a:lnTo>
                  <a:pt x="774" y="103"/>
                </a:lnTo>
                <a:lnTo>
                  <a:pt x="774" y="104"/>
                </a:lnTo>
                <a:lnTo>
                  <a:pt x="775" y="104"/>
                </a:lnTo>
                <a:lnTo>
                  <a:pt x="776" y="104"/>
                </a:lnTo>
                <a:lnTo>
                  <a:pt x="777" y="104"/>
                </a:lnTo>
                <a:lnTo>
                  <a:pt x="778" y="104"/>
                </a:lnTo>
                <a:lnTo>
                  <a:pt x="779" y="104"/>
                </a:lnTo>
                <a:lnTo>
                  <a:pt x="780" y="104"/>
                </a:lnTo>
                <a:lnTo>
                  <a:pt x="781" y="104"/>
                </a:lnTo>
                <a:lnTo>
                  <a:pt x="782" y="104"/>
                </a:lnTo>
                <a:lnTo>
                  <a:pt x="783" y="104"/>
                </a:lnTo>
                <a:lnTo>
                  <a:pt x="784" y="104"/>
                </a:lnTo>
                <a:lnTo>
                  <a:pt x="785" y="104"/>
                </a:lnTo>
                <a:lnTo>
                  <a:pt x="786" y="104"/>
                </a:lnTo>
                <a:lnTo>
                  <a:pt x="787" y="104"/>
                </a:lnTo>
                <a:lnTo>
                  <a:pt x="788" y="104"/>
                </a:lnTo>
                <a:lnTo>
                  <a:pt x="789" y="104"/>
                </a:lnTo>
                <a:lnTo>
                  <a:pt x="790" y="104"/>
                </a:lnTo>
                <a:lnTo>
                  <a:pt x="791" y="104"/>
                </a:lnTo>
                <a:lnTo>
                  <a:pt x="792" y="104"/>
                </a:lnTo>
                <a:lnTo>
                  <a:pt x="793" y="104"/>
                </a:lnTo>
                <a:lnTo>
                  <a:pt x="794" y="104"/>
                </a:lnTo>
                <a:lnTo>
                  <a:pt x="795" y="104"/>
                </a:lnTo>
                <a:lnTo>
                  <a:pt x="796" y="104"/>
                </a:lnTo>
                <a:lnTo>
                  <a:pt x="797" y="104"/>
                </a:lnTo>
                <a:lnTo>
                  <a:pt x="798" y="104"/>
                </a:lnTo>
                <a:lnTo>
                  <a:pt x="799" y="104"/>
                </a:lnTo>
                <a:lnTo>
                  <a:pt x="800" y="104"/>
                </a:lnTo>
                <a:lnTo>
                  <a:pt x="801" y="104"/>
                </a:lnTo>
                <a:lnTo>
                  <a:pt x="802" y="104"/>
                </a:lnTo>
                <a:lnTo>
                  <a:pt x="803" y="104"/>
                </a:lnTo>
                <a:lnTo>
                  <a:pt x="804" y="104"/>
                </a:lnTo>
                <a:lnTo>
                  <a:pt x="805" y="104"/>
                </a:lnTo>
                <a:lnTo>
                  <a:pt x="805" y="103"/>
                </a:lnTo>
                <a:lnTo>
                  <a:pt x="806" y="103"/>
                </a:lnTo>
                <a:lnTo>
                  <a:pt x="807" y="103"/>
                </a:lnTo>
                <a:lnTo>
                  <a:pt x="807" y="104"/>
                </a:lnTo>
                <a:lnTo>
                  <a:pt x="808" y="104"/>
                </a:lnTo>
                <a:lnTo>
                  <a:pt x="809" y="104"/>
                </a:lnTo>
                <a:lnTo>
                  <a:pt x="810" y="104"/>
                </a:lnTo>
                <a:lnTo>
                  <a:pt x="811" y="104"/>
                </a:lnTo>
                <a:lnTo>
                  <a:pt x="812" y="104"/>
                </a:lnTo>
                <a:lnTo>
                  <a:pt x="813" y="104"/>
                </a:lnTo>
                <a:lnTo>
                  <a:pt x="814" y="104"/>
                </a:lnTo>
                <a:lnTo>
                  <a:pt x="815" y="104"/>
                </a:lnTo>
                <a:lnTo>
                  <a:pt x="816" y="104"/>
                </a:lnTo>
                <a:lnTo>
                  <a:pt x="817" y="104"/>
                </a:lnTo>
                <a:lnTo>
                  <a:pt x="817" y="103"/>
                </a:lnTo>
                <a:lnTo>
                  <a:pt x="817" y="104"/>
                </a:lnTo>
                <a:lnTo>
                  <a:pt x="818" y="104"/>
                </a:lnTo>
                <a:lnTo>
                  <a:pt x="819" y="104"/>
                </a:lnTo>
                <a:lnTo>
                  <a:pt x="820" y="104"/>
                </a:lnTo>
                <a:lnTo>
                  <a:pt x="821" y="104"/>
                </a:lnTo>
                <a:lnTo>
                  <a:pt x="822" y="104"/>
                </a:lnTo>
                <a:lnTo>
                  <a:pt x="823" y="104"/>
                </a:lnTo>
                <a:lnTo>
                  <a:pt x="824" y="104"/>
                </a:lnTo>
                <a:lnTo>
                  <a:pt x="825" y="104"/>
                </a:lnTo>
                <a:lnTo>
                  <a:pt x="826" y="104"/>
                </a:lnTo>
                <a:lnTo>
                  <a:pt x="827" y="104"/>
                </a:lnTo>
                <a:lnTo>
                  <a:pt x="828" y="104"/>
                </a:lnTo>
                <a:lnTo>
                  <a:pt x="829" y="104"/>
                </a:lnTo>
                <a:lnTo>
                  <a:pt x="830" y="104"/>
                </a:lnTo>
                <a:lnTo>
                  <a:pt x="831" y="104"/>
                </a:lnTo>
                <a:lnTo>
                  <a:pt x="832" y="104"/>
                </a:lnTo>
                <a:lnTo>
                  <a:pt x="833" y="104"/>
                </a:lnTo>
                <a:lnTo>
                  <a:pt x="834" y="104"/>
                </a:lnTo>
                <a:lnTo>
                  <a:pt x="835" y="104"/>
                </a:lnTo>
                <a:lnTo>
                  <a:pt x="836" y="104"/>
                </a:lnTo>
                <a:lnTo>
                  <a:pt x="837" y="104"/>
                </a:lnTo>
                <a:lnTo>
                  <a:pt x="838" y="104"/>
                </a:lnTo>
                <a:lnTo>
                  <a:pt x="839" y="104"/>
                </a:lnTo>
                <a:lnTo>
                  <a:pt x="840" y="104"/>
                </a:lnTo>
                <a:lnTo>
                  <a:pt x="841" y="104"/>
                </a:lnTo>
                <a:lnTo>
                  <a:pt x="842" y="104"/>
                </a:lnTo>
                <a:lnTo>
                  <a:pt x="843" y="104"/>
                </a:lnTo>
                <a:lnTo>
                  <a:pt x="844" y="104"/>
                </a:lnTo>
                <a:lnTo>
                  <a:pt x="845" y="104"/>
                </a:lnTo>
                <a:lnTo>
                  <a:pt x="846" y="104"/>
                </a:lnTo>
                <a:lnTo>
                  <a:pt x="847" y="104"/>
                </a:lnTo>
                <a:lnTo>
                  <a:pt x="848" y="104"/>
                </a:lnTo>
                <a:lnTo>
                  <a:pt x="849" y="104"/>
                </a:lnTo>
                <a:lnTo>
                  <a:pt x="850" y="104"/>
                </a:lnTo>
                <a:lnTo>
                  <a:pt x="851" y="104"/>
                </a:lnTo>
                <a:lnTo>
                  <a:pt x="852" y="104"/>
                </a:lnTo>
                <a:lnTo>
                  <a:pt x="853" y="104"/>
                </a:lnTo>
                <a:lnTo>
                  <a:pt x="854" y="104"/>
                </a:lnTo>
                <a:lnTo>
                  <a:pt x="855" y="104"/>
                </a:lnTo>
                <a:lnTo>
                  <a:pt x="856" y="104"/>
                </a:lnTo>
                <a:lnTo>
                  <a:pt x="857" y="104"/>
                </a:lnTo>
                <a:lnTo>
                  <a:pt x="858" y="104"/>
                </a:lnTo>
                <a:lnTo>
                  <a:pt x="859" y="104"/>
                </a:lnTo>
                <a:lnTo>
                  <a:pt x="860" y="104"/>
                </a:lnTo>
                <a:lnTo>
                  <a:pt x="861" y="104"/>
                </a:lnTo>
                <a:lnTo>
                  <a:pt x="862" y="104"/>
                </a:lnTo>
                <a:lnTo>
                  <a:pt x="863" y="104"/>
                </a:lnTo>
                <a:lnTo>
                  <a:pt x="864" y="104"/>
                </a:lnTo>
                <a:lnTo>
                  <a:pt x="865" y="104"/>
                </a:lnTo>
                <a:lnTo>
                  <a:pt x="866" y="104"/>
                </a:lnTo>
                <a:lnTo>
                  <a:pt x="867" y="104"/>
                </a:lnTo>
                <a:lnTo>
                  <a:pt x="868" y="104"/>
                </a:lnTo>
                <a:lnTo>
                  <a:pt x="869" y="104"/>
                </a:lnTo>
                <a:lnTo>
                  <a:pt x="870" y="104"/>
                </a:lnTo>
                <a:lnTo>
                  <a:pt x="871" y="104"/>
                </a:lnTo>
                <a:lnTo>
                  <a:pt x="872" y="104"/>
                </a:lnTo>
                <a:lnTo>
                  <a:pt x="873" y="104"/>
                </a:lnTo>
                <a:lnTo>
                  <a:pt x="874" y="104"/>
                </a:lnTo>
                <a:lnTo>
                  <a:pt x="875" y="104"/>
                </a:lnTo>
                <a:lnTo>
                  <a:pt x="876" y="104"/>
                </a:lnTo>
                <a:lnTo>
                  <a:pt x="877" y="104"/>
                </a:lnTo>
                <a:lnTo>
                  <a:pt x="878" y="104"/>
                </a:lnTo>
                <a:lnTo>
                  <a:pt x="879" y="104"/>
                </a:lnTo>
                <a:lnTo>
                  <a:pt x="880" y="104"/>
                </a:lnTo>
                <a:lnTo>
                  <a:pt x="881" y="104"/>
                </a:lnTo>
                <a:lnTo>
                  <a:pt x="882" y="104"/>
                </a:lnTo>
                <a:lnTo>
                  <a:pt x="883" y="104"/>
                </a:lnTo>
                <a:lnTo>
                  <a:pt x="884" y="104"/>
                </a:lnTo>
                <a:lnTo>
                  <a:pt x="885" y="104"/>
                </a:lnTo>
                <a:lnTo>
                  <a:pt x="886" y="104"/>
                </a:lnTo>
                <a:lnTo>
                  <a:pt x="887" y="104"/>
                </a:lnTo>
                <a:lnTo>
                  <a:pt x="888" y="104"/>
                </a:lnTo>
                <a:lnTo>
                  <a:pt x="889" y="104"/>
                </a:lnTo>
                <a:lnTo>
                  <a:pt x="890" y="104"/>
                </a:lnTo>
                <a:lnTo>
                  <a:pt x="891" y="104"/>
                </a:lnTo>
                <a:lnTo>
                  <a:pt x="892" y="104"/>
                </a:lnTo>
                <a:lnTo>
                  <a:pt x="893" y="104"/>
                </a:lnTo>
                <a:lnTo>
                  <a:pt x="894" y="104"/>
                </a:lnTo>
                <a:lnTo>
                  <a:pt x="895" y="104"/>
                </a:lnTo>
                <a:lnTo>
                  <a:pt x="896" y="104"/>
                </a:lnTo>
                <a:lnTo>
                  <a:pt x="897" y="104"/>
                </a:lnTo>
                <a:lnTo>
                  <a:pt x="898" y="104"/>
                </a:lnTo>
                <a:lnTo>
                  <a:pt x="899" y="104"/>
                </a:lnTo>
                <a:lnTo>
                  <a:pt x="900" y="104"/>
                </a:lnTo>
                <a:lnTo>
                  <a:pt x="901" y="104"/>
                </a:lnTo>
                <a:lnTo>
                  <a:pt x="902" y="104"/>
                </a:lnTo>
                <a:lnTo>
                  <a:pt x="903" y="104"/>
                </a:lnTo>
                <a:lnTo>
                  <a:pt x="904" y="104"/>
                </a:lnTo>
                <a:lnTo>
                  <a:pt x="905" y="104"/>
                </a:lnTo>
                <a:lnTo>
                  <a:pt x="906" y="104"/>
                </a:lnTo>
                <a:lnTo>
                  <a:pt x="907" y="104"/>
                </a:lnTo>
                <a:lnTo>
                  <a:pt x="908" y="104"/>
                </a:lnTo>
                <a:lnTo>
                  <a:pt x="909" y="104"/>
                </a:lnTo>
                <a:lnTo>
                  <a:pt x="910" y="104"/>
                </a:lnTo>
                <a:lnTo>
                  <a:pt x="911" y="104"/>
                </a:lnTo>
                <a:lnTo>
                  <a:pt x="912" y="104"/>
                </a:lnTo>
                <a:lnTo>
                  <a:pt x="913" y="104"/>
                </a:lnTo>
                <a:lnTo>
                  <a:pt x="914" y="104"/>
                </a:lnTo>
                <a:lnTo>
                  <a:pt x="915" y="104"/>
                </a:lnTo>
                <a:lnTo>
                  <a:pt x="916" y="104"/>
                </a:lnTo>
                <a:lnTo>
                  <a:pt x="917" y="104"/>
                </a:lnTo>
                <a:lnTo>
                  <a:pt x="918" y="104"/>
                </a:lnTo>
                <a:lnTo>
                  <a:pt x="919" y="104"/>
                </a:lnTo>
                <a:lnTo>
                  <a:pt x="920" y="104"/>
                </a:lnTo>
                <a:lnTo>
                  <a:pt x="921" y="104"/>
                </a:lnTo>
                <a:lnTo>
                  <a:pt x="922" y="104"/>
                </a:lnTo>
                <a:lnTo>
                  <a:pt x="923" y="104"/>
                </a:lnTo>
                <a:lnTo>
                  <a:pt x="924" y="104"/>
                </a:lnTo>
                <a:lnTo>
                  <a:pt x="925" y="104"/>
                </a:lnTo>
                <a:lnTo>
                  <a:pt x="926" y="104"/>
                </a:lnTo>
                <a:lnTo>
                  <a:pt x="927" y="104"/>
                </a:lnTo>
                <a:lnTo>
                  <a:pt x="928" y="104"/>
                </a:lnTo>
                <a:lnTo>
                  <a:pt x="929" y="104"/>
                </a:lnTo>
                <a:lnTo>
                  <a:pt x="930" y="104"/>
                </a:lnTo>
                <a:lnTo>
                  <a:pt x="931" y="104"/>
                </a:lnTo>
                <a:lnTo>
                  <a:pt x="932" y="104"/>
                </a:lnTo>
                <a:lnTo>
                  <a:pt x="933" y="104"/>
                </a:lnTo>
                <a:lnTo>
                  <a:pt x="934" y="104"/>
                </a:lnTo>
                <a:lnTo>
                  <a:pt x="935" y="104"/>
                </a:lnTo>
                <a:lnTo>
                  <a:pt x="936" y="104"/>
                </a:lnTo>
                <a:lnTo>
                  <a:pt x="937" y="104"/>
                </a:lnTo>
                <a:lnTo>
                  <a:pt x="938" y="104"/>
                </a:lnTo>
                <a:lnTo>
                  <a:pt x="939" y="104"/>
                </a:lnTo>
                <a:lnTo>
                  <a:pt x="940" y="104"/>
                </a:lnTo>
                <a:lnTo>
                  <a:pt x="941" y="104"/>
                </a:lnTo>
                <a:lnTo>
                  <a:pt x="942" y="104"/>
                </a:lnTo>
                <a:lnTo>
                  <a:pt x="943" y="104"/>
                </a:lnTo>
                <a:lnTo>
                  <a:pt x="944" y="104"/>
                </a:lnTo>
                <a:lnTo>
                  <a:pt x="945" y="104"/>
                </a:lnTo>
                <a:lnTo>
                  <a:pt x="946" y="104"/>
                </a:lnTo>
                <a:lnTo>
                  <a:pt x="947" y="104"/>
                </a:lnTo>
                <a:lnTo>
                  <a:pt x="948" y="104"/>
                </a:lnTo>
                <a:lnTo>
                  <a:pt x="949" y="104"/>
                </a:lnTo>
                <a:lnTo>
                  <a:pt x="950" y="104"/>
                </a:lnTo>
                <a:lnTo>
                  <a:pt x="951" y="104"/>
                </a:lnTo>
                <a:lnTo>
                  <a:pt x="952" y="104"/>
                </a:lnTo>
                <a:lnTo>
                  <a:pt x="953" y="104"/>
                </a:lnTo>
                <a:lnTo>
                  <a:pt x="954" y="104"/>
                </a:lnTo>
                <a:lnTo>
                  <a:pt x="955" y="104"/>
                </a:lnTo>
                <a:lnTo>
                  <a:pt x="956" y="104"/>
                </a:lnTo>
                <a:lnTo>
                  <a:pt x="957" y="104"/>
                </a:lnTo>
                <a:lnTo>
                  <a:pt x="958" y="104"/>
                </a:lnTo>
                <a:lnTo>
                  <a:pt x="959" y="104"/>
                </a:lnTo>
                <a:lnTo>
                  <a:pt x="960" y="104"/>
                </a:lnTo>
                <a:lnTo>
                  <a:pt x="961" y="104"/>
                </a:lnTo>
                <a:lnTo>
                  <a:pt x="962" y="104"/>
                </a:lnTo>
                <a:lnTo>
                  <a:pt x="963" y="104"/>
                </a:lnTo>
                <a:lnTo>
                  <a:pt x="964" y="104"/>
                </a:lnTo>
                <a:lnTo>
                  <a:pt x="965" y="104"/>
                </a:lnTo>
                <a:lnTo>
                  <a:pt x="966" y="104"/>
                </a:lnTo>
                <a:lnTo>
                  <a:pt x="967" y="104"/>
                </a:lnTo>
                <a:lnTo>
                  <a:pt x="968" y="104"/>
                </a:lnTo>
                <a:lnTo>
                  <a:pt x="969" y="104"/>
                </a:lnTo>
                <a:lnTo>
                  <a:pt x="970" y="104"/>
                </a:lnTo>
                <a:lnTo>
                  <a:pt x="971" y="104"/>
                </a:lnTo>
                <a:lnTo>
                  <a:pt x="972" y="104"/>
                </a:lnTo>
                <a:lnTo>
                  <a:pt x="973" y="104"/>
                </a:lnTo>
                <a:lnTo>
                  <a:pt x="974" y="104"/>
                </a:lnTo>
                <a:lnTo>
                  <a:pt x="975" y="104"/>
                </a:lnTo>
                <a:lnTo>
                  <a:pt x="976" y="104"/>
                </a:lnTo>
                <a:lnTo>
                  <a:pt x="977" y="104"/>
                </a:lnTo>
                <a:lnTo>
                  <a:pt x="978" y="104"/>
                </a:lnTo>
                <a:lnTo>
                  <a:pt x="979" y="104"/>
                </a:lnTo>
                <a:lnTo>
                  <a:pt x="980" y="104"/>
                </a:lnTo>
                <a:lnTo>
                  <a:pt x="981" y="104"/>
                </a:lnTo>
                <a:lnTo>
                  <a:pt x="982" y="104"/>
                </a:lnTo>
                <a:lnTo>
                  <a:pt x="983" y="104"/>
                </a:lnTo>
                <a:lnTo>
                  <a:pt x="984" y="104"/>
                </a:lnTo>
                <a:lnTo>
                  <a:pt x="985" y="104"/>
                </a:lnTo>
                <a:lnTo>
                  <a:pt x="986" y="104"/>
                </a:lnTo>
                <a:lnTo>
                  <a:pt x="987" y="104"/>
                </a:lnTo>
                <a:lnTo>
                  <a:pt x="988" y="104"/>
                </a:lnTo>
                <a:lnTo>
                  <a:pt x="989" y="104"/>
                </a:lnTo>
                <a:lnTo>
                  <a:pt x="990" y="104"/>
                </a:lnTo>
                <a:lnTo>
                  <a:pt x="991" y="104"/>
                </a:lnTo>
                <a:lnTo>
                  <a:pt x="992" y="104"/>
                </a:lnTo>
                <a:lnTo>
                  <a:pt x="993" y="104"/>
                </a:lnTo>
                <a:lnTo>
                  <a:pt x="994" y="104"/>
                </a:lnTo>
                <a:lnTo>
                  <a:pt x="995" y="104"/>
                </a:lnTo>
                <a:lnTo>
                  <a:pt x="996" y="104"/>
                </a:lnTo>
                <a:lnTo>
                  <a:pt x="997" y="104"/>
                </a:lnTo>
                <a:lnTo>
                  <a:pt x="998" y="104"/>
                </a:lnTo>
                <a:lnTo>
                  <a:pt x="999" y="104"/>
                </a:lnTo>
                <a:lnTo>
                  <a:pt x="1000" y="104"/>
                </a:lnTo>
                <a:lnTo>
                  <a:pt x="1001" y="104"/>
                </a:lnTo>
                <a:lnTo>
                  <a:pt x="1002" y="104"/>
                </a:lnTo>
                <a:lnTo>
                  <a:pt x="1003" y="104"/>
                </a:lnTo>
                <a:lnTo>
                  <a:pt x="1004" y="104"/>
                </a:lnTo>
                <a:lnTo>
                  <a:pt x="1005" y="104"/>
                </a:lnTo>
                <a:lnTo>
                  <a:pt x="1006" y="104"/>
                </a:lnTo>
                <a:lnTo>
                  <a:pt x="1007" y="104"/>
                </a:lnTo>
                <a:lnTo>
                  <a:pt x="1008" y="104"/>
                </a:lnTo>
                <a:lnTo>
                  <a:pt x="1009" y="104"/>
                </a:lnTo>
                <a:lnTo>
                  <a:pt x="1010" y="104"/>
                </a:lnTo>
                <a:lnTo>
                  <a:pt x="1011" y="104"/>
                </a:lnTo>
                <a:lnTo>
                  <a:pt x="1012" y="104"/>
                </a:lnTo>
                <a:lnTo>
                  <a:pt x="1013" y="104"/>
                </a:lnTo>
                <a:lnTo>
                  <a:pt x="1014" y="104"/>
                </a:lnTo>
                <a:lnTo>
                  <a:pt x="1015" y="104"/>
                </a:lnTo>
                <a:lnTo>
                  <a:pt x="1016" y="104"/>
                </a:lnTo>
                <a:lnTo>
                  <a:pt x="1017" y="104"/>
                </a:lnTo>
                <a:lnTo>
                  <a:pt x="1018" y="104"/>
                </a:lnTo>
                <a:lnTo>
                  <a:pt x="1019" y="104"/>
                </a:lnTo>
                <a:lnTo>
                  <a:pt x="1020" y="104"/>
                </a:lnTo>
                <a:lnTo>
                  <a:pt x="1021" y="104"/>
                </a:lnTo>
                <a:lnTo>
                  <a:pt x="1022" y="104"/>
                </a:lnTo>
                <a:lnTo>
                  <a:pt x="1023" y="104"/>
                </a:lnTo>
                <a:lnTo>
                  <a:pt x="1024" y="104"/>
                </a:lnTo>
                <a:lnTo>
                  <a:pt x="1025" y="104"/>
                </a:lnTo>
                <a:lnTo>
                  <a:pt x="1026" y="104"/>
                </a:lnTo>
                <a:lnTo>
                  <a:pt x="1027" y="104"/>
                </a:lnTo>
                <a:lnTo>
                  <a:pt x="1028" y="104"/>
                </a:lnTo>
                <a:lnTo>
                  <a:pt x="1029" y="104"/>
                </a:lnTo>
                <a:lnTo>
                  <a:pt x="1030" y="104"/>
                </a:lnTo>
                <a:lnTo>
                  <a:pt x="1031" y="104"/>
                </a:lnTo>
                <a:lnTo>
                  <a:pt x="1032" y="104"/>
                </a:lnTo>
                <a:lnTo>
                  <a:pt x="1033" y="104"/>
                </a:lnTo>
                <a:lnTo>
                  <a:pt x="1034" y="104"/>
                </a:lnTo>
                <a:lnTo>
                  <a:pt x="1035" y="104"/>
                </a:lnTo>
                <a:lnTo>
                  <a:pt x="1036" y="104"/>
                </a:lnTo>
                <a:lnTo>
                  <a:pt x="1037" y="104"/>
                </a:lnTo>
                <a:lnTo>
                  <a:pt x="1038" y="104"/>
                </a:lnTo>
                <a:lnTo>
                  <a:pt x="1039" y="104"/>
                </a:lnTo>
                <a:lnTo>
                  <a:pt x="1040" y="104"/>
                </a:lnTo>
                <a:lnTo>
                  <a:pt x="1041" y="104"/>
                </a:lnTo>
                <a:lnTo>
                  <a:pt x="1042" y="104"/>
                </a:lnTo>
                <a:lnTo>
                  <a:pt x="1043" y="104"/>
                </a:lnTo>
                <a:lnTo>
                  <a:pt x="1044" y="104"/>
                </a:lnTo>
                <a:lnTo>
                  <a:pt x="1045" y="104"/>
                </a:lnTo>
                <a:lnTo>
                  <a:pt x="1046" y="104"/>
                </a:lnTo>
                <a:lnTo>
                  <a:pt x="1047" y="104"/>
                </a:lnTo>
                <a:lnTo>
                  <a:pt x="1048" y="104"/>
                </a:lnTo>
                <a:lnTo>
                  <a:pt x="1048" y="103"/>
                </a:lnTo>
                <a:lnTo>
                  <a:pt x="1048" y="104"/>
                </a:lnTo>
                <a:lnTo>
                  <a:pt x="1049" y="104"/>
                </a:lnTo>
                <a:lnTo>
                  <a:pt x="1049" y="102"/>
                </a:lnTo>
                <a:lnTo>
                  <a:pt x="1049" y="103"/>
                </a:lnTo>
                <a:lnTo>
                  <a:pt x="1050" y="103"/>
                </a:lnTo>
                <a:lnTo>
                  <a:pt x="1050" y="104"/>
                </a:lnTo>
                <a:lnTo>
                  <a:pt x="1050" y="103"/>
                </a:lnTo>
                <a:lnTo>
                  <a:pt x="1051" y="103"/>
                </a:lnTo>
                <a:lnTo>
                  <a:pt x="1051" y="104"/>
                </a:lnTo>
                <a:lnTo>
                  <a:pt x="1052" y="104"/>
                </a:lnTo>
                <a:lnTo>
                  <a:pt x="1053" y="104"/>
                </a:lnTo>
                <a:lnTo>
                  <a:pt x="1054" y="104"/>
                </a:lnTo>
                <a:lnTo>
                  <a:pt x="1055" y="104"/>
                </a:lnTo>
                <a:lnTo>
                  <a:pt x="1056" y="104"/>
                </a:lnTo>
                <a:lnTo>
                  <a:pt x="1057" y="104"/>
                </a:lnTo>
                <a:lnTo>
                  <a:pt x="1058" y="104"/>
                </a:lnTo>
                <a:lnTo>
                  <a:pt x="1059" y="104"/>
                </a:lnTo>
                <a:lnTo>
                  <a:pt x="1060" y="104"/>
                </a:lnTo>
                <a:lnTo>
                  <a:pt x="1061" y="104"/>
                </a:lnTo>
                <a:lnTo>
                  <a:pt x="1062" y="104"/>
                </a:lnTo>
                <a:lnTo>
                  <a:pt x="1063" y="104"/>
                </a:lnTo>
                <a:lnTo>
                  <a:pt x="1064" y="104"/>
                </a:lnTo>
                <a:lnTo>
                  <a:pt x="1065" y="104"/>
                </a:lnTo>
                <a:lnTo>
                  <a:pt x="1066" y="104"/>
                </a:lnTo>
                <a:lnTo>
                  <a:pt x="1067" y="104"/>
                </a:lnTo>
                <a:lnTo>
                  <a:pt x="1068" y="104"/>
                </a:lnTo>
                <a:lnTo>
                  <a:pt x="1069" y="104"/>
                </a:lnTo>
                <a:lnTo>
                  <a:pt x="1070" y="104"/>
                </a:lnTo>
                <a:lnTo>
                  <a:pt x="1071" y="104"/>
                </a:lnTo>
                <a:lnTo>
                  <a:pt x="1072" y="104"/>
                </a:lnTo>
                <a:lnTo>
                  <a:pt x="1073" y="104"/>
                </a:lnTo>
                <a:lnTo>
                  <a:pt x="1074" y="104"/>
                </a:lnTo>
                <a:lnTo>
                  <a:pt x="1075" y="104"/>
                </a:lnTo>
                <a:lnTo>
                  <a:pt x="1076" y="104"/>
                </a:lnTo>
                <a:lnTo>
                  <a:pt x="1077" y="104"/>
                </a:lnTo>
                <a:lnTo>
                  <a:pt x="1078" y="104"/>
                </a:lnTo>
                <a:lnTo>
                  <a:pt x="1079" y="104"/>
                </a:lnTo>
                <a:lnTo>
                  <a:pt x="1080" y="104"/>
                </a:lnTo>
                <a:lnTo>
                  <a:pt x="1081" y="104"/>
                </a:lnTo>
                <a:lnTo>
                  <a:pt x="1082" y="104"/>
                </a:lnTo>
                <a:lnTo>
                  <a:pt x="1083" y="104"/>
                </a:lnTo>
                <a:lnTo>
                  <a:pt x="1084" y="104"/>
                </a:lnTo>
                <a:lnTo>
                  <a:pt x="1085" y="104"/>
                </a:lnTo>
                <a:lnTo>
                  <a:pt x="1086" y="104"/>
                </a:lnTo>
                <a:lnTo>
                  <a:pt x="1087" y="104"/>
                </a:lnTo>
                <a:lnTo>
                  <a:pt x="1088" y="104"/>
                </a:lnTo>
                <a:lnTo>
                  <a:pt x="1089" y="104"/>
                </a:lnTo>
                <a:lnTo>
                  <a:pt x="1090" y="104"/>
                </a:lnTo>
                <a:lnTo>
                  <a:pt x="1091" y="104"/>
                </a:lnTo>
                <a:lnTo>
                  <a:pt x="1092" y="104"/>
                </a:lnTo>
                <a:lnTo>
                  <a:pt x="1093" y="104"/>
                </a:lnTo>
                <a:lnTo>
                  <a:pt x="1094" y="104"/>
                </a:lnTo>
                <a:lnTo>
                  <a:pt x="1095" y="104"/>
                </a:lnTo>
                <a:lnTo>
                  <a:pt x="1096" y="104"/>
                </a:lnTo>
                <a:lnTo>
                  <a:pt x="1097" y="104"/>
                </a:lnTo>
              </a:path>
            </a:pathLst>
          </a:cu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309" name="Rectangle 355">
            <a:extLst>
              <a:ext uri="{FF2B5EF4-FFF2-40B4-BE49-F238E27FC236}">
                <a16:creationId xmlns:a16="http://schemas.microsoft.com/office/drawing/2014/main" id="{16805174-9611-9045-A416-CCE916814D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5273" y="3351771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1137.57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310" name="Line 356">
            <a:extLst>
              <a:ext uri="{FF2B5EF4-FFF2-40B4-BE49-F238E27FC236}">
                <a16:creationId xmlns:a16="http://schemas.microsoft.com/office/drawing/2014/main" id="{DB818AA8-4670-6546-AACC-2967FAF8EF1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14804" y="3394771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311" name="Line 357">
            <a:extLst>
              <a:ext uri="{FF2B5EF4-FFF2-40B4-BE49-F238E27FC236}">
                <a16:creationId xmlns:a16="http://schemas.microsoft.com/office/drawing/2014/main" id="{307D6395-2F7B-7A44-B9D5-286E49AC7E6C}"/>
              </a:ext>
            </a:extLst>
          </p:cNvPr>
          <p:cNvSpPr>
            <a:spLocks noChangeShapeType="1"/>
          </p:cNvSpPr>
          <p:nvPr/>
        </p:nvSpPr>
        <p:spPr bwMode="auto">
          <a:xfrm>
            <a:off x="641613" y="3394771"/>
            <a:ext cx="146382" cy="915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312" name="Rectangle 358">
            <a:extLst>
              <a:ext uri="{FF2B5EF4-FFF2-40B4-BE49-F238E27FC236}">
                <a16:creationId xmlns:a16="http://schemas.microsoft.com/office/drawing/2014/main" id="{047E219F-24DB-DE4C-9527-DECB754C0A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18155" y="3671981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1441.64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313" name="Line 359">
            <a:extLst>
              <a:ext uri="{FF2B5EF4-FFF2-40B4-BE49-F238E27FC236}">
                <a16:creationId xmlns:a16="http://schemas.microsoft.com/office/drawing/2014/main" id="{C60BEDB7-1B5F-8141-B770-7752F2711ED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887686" y="3714981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315" name="Rectangle 361">
            <a:extLst>
              <a:ext uri="{FF2B5EF4-FFF2-40B4-BE49-F238E27FC236}">
                <a16:creationId xmlns:a16="http://schemas.microsoft.com/office/drawing/2014/main" id="{680ED513-F120-C441-BA4B-F770CC1681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147" y="3680215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1076.58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316" name="Line 362">
            <a:extLst>
              <a:ext uri="{FF2B5EF4-FFF2-40B4-BE49-F238E27FC236}">
                <a16:creationId xmlns:a16="http://schemas.microsoft.com/office/drawing/2014/main" id="{2236332C-05FD-B94F-BDFB-D5BDAC98CA1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79679" y="3722300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317" name="Line 363">
            <a:extLst>
              <a:ext uri="{FF2B5EF4-FFF2-40B4-BE49-F238E27FC236}">
                <a16:creationId xmlns:a16="http://schemas.microsoft.com/office/drawing/2014/main" id="{273B10C0-CAD8-F244-9695-FF696278A379}"/>
              </a:ext>
            </a:extLst>
          </p:cNvPr>
          <p:cNvSpPr>
            <a:spLocks noChangeShapeType="1"/>
          </p:cNvSpPr>
          <p:nvPr/>
        </p:nvSpPr>
        <p:spPr bwMode="auto">
          <a:xfrm>
            <a:off x="406488" y="3722300"/>
            <a:ext cx="146382" cy="915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318" name="Rectangle 364">
            <a:extLst>
              <a:ext uri="{FF2B5EF4-FFF2-40B4-BE49-F238E27FC236}">
                <a16:creationId xmlns:a16="http://schemas.microsoft.com/office/drawing/2014/main" id="{1260A95A-5B31-A04B-B28A-FB3143A34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377" y="3718640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1745.72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319" name="Line 365">
            <a:extLst>
              <a:ext uri="{FF2B5EF4-FFF2-40B4-BE49-F238E27FC236}">
                <a16:creationId xmlns:a16="http://schemas.microsoft.com/office/drawing/2014/main" id="{D6B9F2CC-005E-5D4E-BED2-3E3810EEE9B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056909" y="3760725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321" name="Rectangle 367">
            <a:extLst>
              <a:ext uri="{FF2B5EF4-FFF2-40B4-BE49-F238E27FC236}">
                <a16:creationId xmlns:a16="http://schemas.microsoft.com/office/drawing/2014/main" id="{9AB05C5F-C25E-7C45-9B51-18F1F032A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83029" y="3722300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1380.64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322" name="Line 368">
            <a:extLst>
              <a:ext uri="{FF2B5EF4-FFF2-40B4-BE49-F238E27FC236}">
                <a16:creationId xmlns:a16="http://schemas.microsoft.com/office/drawing/2014/main" id="{6F284613-6B5A-834D-87DC-FD0850341AE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652561" y="3764384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327" name="Rectangle 373">
            <a:extLst>
              <a:ext uri="{FF2B5EF4-FFF2-40B4-BE49-F238E27FC236}">
                <a16:creationId xmlns:a16="http://schemas.microsoft.com/office/drawing/2014/main" id="{82AFC69E-7850-A948-8388-6EEC5BAC80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0259" y="3745172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2049.82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328" name="Line 374">
            <a:extLst>
              <a:ext uri="{FF2B5EF4-FFF2-40B4-BE49-F238E27FC236}">
                <a16:creationId xmlns:a16="http://schemas.microsoft.com/office/drawing/2014/main" id="{1C5E6F7B-FA99-4A45-8255-C021ED2C90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229791" y="3788171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333" name="Rectangle 379">
            <a:extLst>
              <a:ext uri="{FF2B5EF4-FFF2-40B4-BE49-F238E27FC236}">
                <a16:creationId xmlns:a16="http://schemas.microsoft.com/office/drawing/2014/main" id="{0107B45F-335F-C04D-93C8-91B731CFCA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3289" y="3745172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1279.60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334" name="Line 380">
            <a:extLst>
              <a:ext uri="{FF2B5EF4-FFF2-40B4-BE49-F238E27FC236}">
                <a16:creationId xmlns:a16="http://schemas.microsoft.com/office/drawing/2014/main" id="{1C87C2AC-A838-6641-949A-5DB6F083B6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262820" y="3788171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336" name="Rectangle 382">
            <a:extLst>
              <a:ext uri="{FF2B5EF4-FFF2-40B4-BE49-F238E27FC236}">
                <a16:creationId xmlns:a16="http://schemas.microsoft.com/office/drawing/2014/main" id="{3F2B10FC-E738-5949-9A47-CB56D2F25B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22503" y="3749746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1806.71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337" name="Line 383">
            <a:extLst>
              <a:ext uri="{FF2B5EF4-FFF2-40B4-BE49-F238E27FC236}">
                <a16:creationId xmlns:a16="http://schemas.microsoft.com/office/drawing/2014/main" id="{AB5D6F7A-5071-B24A-A9A3-39CF8B4DCB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292034" y="3791831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339" name="Rectangle 385">
            <a:extLst>
              <a:ext uri="{FF2B5EF4-FFF2-40B4-BE49-F238E27FC236}">
                <a16:creationId xmlns:a16="http://schemas.microsoft.com/office/drawing/2014/main" id="{87FBAAEE-21EE-154E-91C4-7FC78DCE7D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66171" y="3749746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1583.67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340" name="Line 386">
            <a:extLst>
              <a:ext uri="{FF2B5EF4-FFF2-40B4-BE49-F238E27FC236}">
                <a16:creationId xmlns:a16="http://schemas.microsoft.com/office/drawing/2014/main" id="{97716A8D-2161-6740-8B12-0FABE6BDEBA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35702" y="3791831"/>
            <a:ext cx="915" cy="11894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342" name="Rectangle 388">
            <a:extLst>
              <a:ext uri="{FF2B5EF4-FFF2-40B4-BE49-F238E27FC236}">
                <a16:creationId xmlns:a16="http://schemas.microsoft.com/office/drawing/2014/main" id="{A0B4DA72-4CAB-1C48-8C9D-AF08175BF6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3239" y="3745172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1463.62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343" name="Line 389">
            <a:extLst>
              <a:ext uri="{FF2B5EF4-FFF2-40B4-BE49-F238E27FC236}">
                <a16:creationId xmlns:a16="http://schemas.microsoft.com/office/drawing/2014/main" id="{FA1C7CF3-2508-9B42-B98E-718BE319670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972770" y="3788171"/>
            <a:ext cx="915" cy="15553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0" name="Rectangle 450">
            <a:extLst>
              <a:ext uri="{FF2B5EF4-FFF2-40B4-BE49-F238E27FC236}">
                <a16:creationId xmlns:a16="http://schemas.microsoft.com/office/drawing/2014/main" id="{B0C09EA2-7910-9342-8AD4-2AB80A4360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341" y="3309686"/>
            <a:ext cx="4244150" cy="528803"/>
          </a:xfrm>
          <a:prstGeom prst="rect">
            <a:avLst/>
          </a:prstGeom>
          <a:noFill/>
          <a:ln w="4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142" name="Line 542">
            <a:extLst>
              <a:ext uri="{FF2B5EF4-FFF2-40B4-BE49-F238E27FC236}">
                <a16:creationId xmlns:a16="http://schemas.microsoft.com/office/drawing/2014/main" id="{758212BE-3254-BE4C-8806-09BA07C0B1BD}"/>
              </a:ext>
            </a:extLst>
          </p:cNvPr>
          <p:cNvSpPr>
            <a:spLocks noChangeShapeType="1"/>
          </p:cNvSpPr>
          <p:nvPr/>
        </p:nvSpPr>
        <p:spPr bwMode="auto">
          <a:xfrm>
            <a:off x="186915" y="3841564"/>
            <a:ext cx="915" cy="14638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43" name="Rectangle 543">
            <a:extLst>
              <a:ext uri="{FF2B5EF4-FFF2-40B4-BE49-F238E27FC236}">
                <a16:creationId xmlns:a16="http://schemas.microsoft.com/office/drawing/2014/main" id="{1EED45FD-5DEE-E44E-B206-799842BB4D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7448" y="3856202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Ｐゴシック" panose="020B0600070205080204" pitchFamily="34" charset="-128"/>
              </a:rPr>
              <a:t>1000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44" name="Line 544">
            <a:extLst>
              <a:ext uri="{FF2B5EF4-FFF2-40B4-BE49-F238E27FC236}">
                <a16:creationId xmlns:a16="http://schemas.microsoft.com/office/drawing/2014/main" id="{FBF6B3A9-DE44-294B-8E7F-3FEF7150F61C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082" y="3841564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45" name="Line 545">
            <a:extLst>
              <a:ext uri="{FF2B5EF4-FFF2-40B4-BE49-F238E27FC236}">
                <a16:creationId xmlns:a16="http://schemas.microsoft.com/office/drawing/2014/main" id="{4D83FD2C-892F-6844-9813-AEBCE7900606}"/>
              </a:ext>
            </a:extLst>
          </p:cNvPr>
          <p:cNvSpPr>
            <a:spLocks noChangeShapeType="1"/>
          </p:cNvSpPr>
          <p:nvPr/>
        </p:nvSpPr>
        <p:spPr bwMode="auto">
          <a:xfrm>
            <a:off x="958163" y="3841564"/>
            <a:ext cx="915" cy="14638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46" name="Rectangle 546">
            <a:extLst>
              <a:ext uri="{FF2B5EF4-FFF2-40B4-BE49-F238E27FC236}">
                <a16:creationId xmlns:a16="http://schemas.microsoft.com/office/drawing/2014/main" id="{E2645C32-A1FD-B44A-804F-D1A41B9302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8696" y="3856202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Ｐゴシック" panose="020B0600070205080204" pitchFamily="34" charset="-128"/>
              </a:rPr>
              <a:t>1200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47" name="Line 547">
            <a:extLst>
              <a:ext uri="{FF2B5EF4-FFF2-40B4-BE49-F238E27FC236}">
                <a16:creationId xmlns:a16="http://schemas.microsoft.com/office/drawing/2014/main" id="{78AFC8B1-6AC4-7A4D-8FC1-414D996356FC}"/>
              </a:ext>
            </a:extLst>
          </p:cNvPr>
          <p:cNvSpPr>
            <a:spLocks noChangeShapeType="1"/>
          </p:cNvSpPr>
          <p:nvPr/>
        </p:nvSpPr>
        <p:spPr bwMode="auto">
          <a:xfrm>
            <a:off x="1339670" y="3841564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48" name="Line 548">
            <a:extLst>
              <a:ext uri="{FF2B5EF4-FFF2-40B4-BE49-F238E27FC236}">
                <a16:creationId xmlns:a16="http://schemas.microsoft.com/office/drawing/2014/main" id="{67C9459D-C011-2D40-8604-6B7898DC69BC}"/>
              </a:ext>
            </a:extLst>
          </p:cNvPr>
          <p:cNvSpPr>
            <a:spLocks noChangeShapeType="1"/>
          </p:cNvSpPr>
          <p:nvPr/>
        </p:nvSpPr>
        <p:spPr bwMode="auto">
          <a:xfrm>
            <a:off x="1725751" y="3841564"/>
            <a:ext cx="915" cy="14638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49" name="Rectangle 549">
            <a:extLst>
              <a:ext uri="{FF2B5EF4-FFF2-40B4-BE49-F238E27FC236}">
                <a16:creationId xmlns:a16="http://schemas.microsoft.com/office/drawing/2014/main" id="{E5938FBB-FDBA-774E-BCC9-5EE5AEE0B3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66284" y="3856202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Ｐゴシック" panose="020B0600070205080204" pitchFamily="34" charset="-128"/>
              </a:rPr>
              <a:t>1400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50" name="Line 550">
            <a:extLst>
              <a:ext uri="{FF2B5EF4-FFF2-40B4-BE49-F238E27FC236}">
                <a16:creationId xmlns:a16="http://schemas.microsoft.com/office/drawing/2014/main" id="{A71E40E6-D8C4-2F45-8C20-6B27EF90F2D7}"/>
              </a:ext>
            </a:extLst>
          </p:cNvPr>
          <p:cNvSpPr>
            <a:spLocks noChangeShapeType="1"/>
          </p:cNvSpPr>
          <p:nvPr/>
        </p:nvSpPr>
        <p:spPr bwMode="auto">
          <a:xfrm>
            <a:off x="2111833" y="3841564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51" name="Line 551">
            <a:extLst>
              <a:ext uri="{FF2B5EF4-FFF2-40B4-BE49-F238E27FC236}">
                <a16:creationId xmlns:a16="http://schemas.microsoft.com/office/drawing/2014/main" id="{CDD67999-A3C8-4D45-BF73-160BF1B042F1}"/>
              </a:ext>
            </a:extLst>
          </p:cNvPr>
          <p:cNvSpPr>
            <a:spLocks noChangeShapeType="1"/>
          </p:cNvSpPr>
          <p:nvPr/>
        </p:nvSpPr>
        <p:spPr bwMode="auto">
          <a:xfrm>
            <a:off x="2496999" y="3841564"/>
            <a:ext cx="915" cy="14638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52" name="Rectangle 552">
            <a:extLst>
              <a:ext uri="{FF2B5EF4-FFF2-40B4-BE49-F238E27FC236}">
                <a16:creationId xmlns:a16="http://schemas.microsoft.com/office/drawing/2014/main" id="{3A6CE230-7C7E-244E-8BE9-04FE6AE1CA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37532" y="3856202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Ｐゴシック" panose="020B0600070205080204" pitchFamily="34" charset="-128"/>
              </a:rPr>
              <a:t>1600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53" name="Line 553">
            <a:extLst>
              <a:ext uri="{FF2B5EF4-FFF2-40B4-BE49-F238E27FC236}">
                <a16:creationId xmlns:a16="http://schemas.microsoft.com/office/drawing/2014/main" id="{C1C98022-F580-2944-901D-B46B89B80787}"/>
              </a:ext>
            </a:extLst>
          </p:cNvPr>
          <p:cNvSpPr>
            <a:spLocks noChangeShapeType="1"/>
          </p:cNvSpPr>
          <p:nvPr/>
        </p:nvSpPr>
        <p:spPr bwMode="auto">
          <a:xfrm>
            <a:off x="2883081" y="3841564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54" name="Line 554">
            <a:extLst>
              <a:ext uri="{FF2B5EF4-FFF2-40B4-BE49-F238E27FC236}">
                <a16:creationId xmlns:a16="http://schemas.microsoft.com/office/drawing/2014/main" id="{E13179FD-7BA6-4D44-9826-D04CD8B3C3F7}"/>
              </a:ext>
            </a:extLst>
          </p:cNvPr>
          <p:cNvSpPr>
            <a:spLocks noChangeShapeType="1"/>
          </p:cNvSpPr>
          <p:nvPr/>
        </p:nvSpPr>
        <p:spPr bwMode="auto">
          <a:xfrm>
            <a:off x="3269162" y="3841564"/>
            <a:ext cx="915" cy="14638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55" name="Rectangle 555">
            <a:extLst>
              <a:ext uri="{FF2B5EF4-FFF2-40B4-BE49-F238E27FC236}">
                <a16:creationId xmlns:a16="http://schemas.microsoft.com/office/drawing/2014/main" id="{34D18A33-6D2B-C441-8462-30743C31AA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9694" y="3856202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Ｐゴシック" panose="020B0600070205080204" pitchFamily="34" charset="-128"/>
              </a:rPr>
              <a:t>1800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56" name="Line 556">
            <a:extLst>
              <a:ext uri="{FF2B5EF4-FFF2-40B4-BE49-F238E27FC236}">
                <a16:creationId xmlns:a16="http://schemas.microsoft.com/office/drawing/2014/main" id="{11D49883-AE7C-2648-841A-111F87FAF983}"/>
              </a:ext>
            </a:extLst>
          </p:cNvPr>
          <p:cNvSpPr>
            <a:spLocks noChangeShapeType="1"/>
          </p:cNvSpPr>
          <p:nvPr/>
        </p:nvSpPr>
        <p:spPr bwMode="auto">
          <a:xfrm>
            <a:off x="3650669" y="3841564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57" name="Line 557">
            <a:extLst>
              <a:ext uri="{FF2B5EF4-FFF2-40B4-BE49-F238E27FC236}">
                <a16:creationId xmlns:a16="http://schemas.microsoft.com/office/drawing/2014/main" id="{BB573816-D25A-0D42-AA4B-B7281267EFE2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6750" y="3841564"/>
            <a:ext cx="915" cy="14638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58" name="Rectangle 558">
            <a:extLst>
              <a:ext uri="{FF2B5EF4-FFF2-40B4-BE49-F238E27FC236}">
                <a16:creationId xmlns:a16="http://schemas.microsoft.com/office/drawing/2014/main" id="{96E656F0-C855-234E-8393-399A1DE451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77283" y="3856202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Ｐゴシック" panose="020B0600070205080204" pitchFamily="34" charset="-128"/>
              </a:rPr>
              <a:t>2000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59" name="Line 559">
            <a:extLst>
              <a:ext uri="{FF2B5EF4-FFF2-40B4-BE49-F238E27FC236}">
                <a16:creationId xmlns:a16="http://schemas.microsoft.com/office/drawing/2014/main" id="{B0C8121E-0276-714D-B60F-AE4E3BE38C27}"/>
              </a:ext>
            </a:extLst>
          </p:cNvPr>
          <p:cNvSpPr>
            <a:spLocks noChangeShapeType="1"/>
          </p:cNvSpPr>
          <p:nvPr/>
        </p:nvSpPr>
        <p:spPr bwMode="auto">
          <a:xfrm>
            <a:off x="4421916" y="3841564"/>
            <a:ext cx="915" cy="10979"/>
          </a:xfrm>
          <a:prstGeom prst="line">
            <a:avLst/>
          </a:prstGeom>
          <a:noFill/>
          <a:ln w="4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60" name="Rectangle 560">
            <a:extLst>
              <a:ext uri="{FF2B5EF4-FFF2-40B4-BE49-F238E27FC236}">
                <a16:creationId xmlns:a16="http://schemas.microsoft.com/office/drawing/2014/main" id="{0D7E2831-1E41-FE4F-9C4F-F6882B8CBC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17620" y="3895542"/>
            <a:ext cx="10259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m/z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985" name="Freeform 7">
            <a:extLst>
              <a:ext uri="{FF2B5EF4-FFF2-40B4-BE49-F238E27FC236}">
                <a16:creationId xmlns:a16="http://schemas.microsoft.com/office/drawing/2014/main" id="{12E3051E-E4E0-FE40-9D4C-92D10600FA64}"/>
              </a:ext>
            </a:extLst>
          </p:cNvPr>
          <p:cNvSpPr>
            <a:spLocks/>
          </p:cNvSpPr>
          <p:nvPr/>
        </p:nvSpPr>
        <p:spPr bwMode="auto">
          <a:xfrm>
            <a:off x="4553456" y="1318173"/>
            <a:ext cx="4240734" cy="397715"/>
          </a:xfrm>
          <a:custGeom>
            <a:avLst/>
            <a:gdLst>
              <a:gd name="T0" fmla="*/ 13 w 1097"/>
              <a:gd name="T1" fmla="*/ 103 h 103"/>
              <a:gd name="T2" fmla="*/ 29 w 1097"/>
              <a:gd name="T3" fmla="*/ 103 h 103"/>
              <a:gd name="T4" fmla="*/ 46 w 1097"/>
              <a:gd name="T5" fmla="*/ 100 h 103"/>
              <a:gd name="T6" fmla="*/ 61 w 1097"/>
              <a:gd name="T7" fmla="*/ 103 h 103"/>
              <a:gd name="T8" fmla="*/ 76 w 1097"/>
              <a:gd name="T9" fmla="*/ 103 h 103"/>
              <a:gd name="T10" fmla="*/ 92 w 1097"/>
              <a:gd name="T11" fmla="*/ 102 h 103"/>
              <a:gd name="T12" fmla="*/ 107 w 1097"/>
              <a:gd name="T13" fmla="*/ 103 h 103"/>
              <a:gd name="T14" fmla="*/ 123 w 1097"/>
              <a:gd name="T15" fmla="*/ 102 h 103"/>
              <a:gd name="T16" fmla="*/ 139 w 1097"/>
              <a:gd name="T17" fmla="*/ 93 h 103"/>
              <a:gd name="T18" fmla="*/ 154 w 1097"/>
              <a:gd name="T19" fmla="*/ 103 h 103"/>
              <a:gd name="T20" fmla="*/ 172 w 1097"/>
              <a:gd name="T21" fmla="*/ 103 h 103"/>
              <a:gd name="T22" fmla="*/ 188 w 1097"/>
              <a:gd name="T23" fmla="*/ 103 h 103"/>
              <a:gd name="T24" fmla="*/ 206 w 1097"/>
              <a:gd name="T25" fmla="*/ 103 h 103"/>
              <a:gd name="T26" fmla="*/ 222 w 1097"/>
              <a:gd name="T27" fmla="*/ 103 h 103"/>
              <a:gd name="T28" fmla="*/ 240 w 1097"/>
              <a:gd name="T29" fmla="*/ 103 h 103"/>
              <a:gd name="T30" fmla="*/ 259 w 1097"/>
              <a:gd name="T31" fmla="*/ 103 h 103"/>
              <a:gd name="T32" fmla="*/ 277 w 1097"/>
              <a:gd name="T33" fmla="*/ 103 h 103"/>
              <a:gd name="T34" fmla="*/ 293 w 1097"/>
              <a:gd name="T35" fmla="*/ 102 h 103"/>
              <a:gd name="T36" fmla="*/ 307 w 1097"/>
              <a:gd name="T37" fmla="*/ 103 h 103"/>
              <a:gd name="T38" fmla="*/ 325 w 1097"/>
              <a:gd name="T39" fmla="*/ 103 h 103"/>
              <a:gd name="T40" fmla="*/ 342 w 1097"/>
              <a:gd name="T41" fmla="*/ 103 h 103"/>
              <a:gd name="T42" fmla="*/ 359 w 1097"/>
              <a:gd name="T43" fmla="*/ 103 h 103"/>
              <a:gd name="T44" fmla="*/ 376 w 1097"/>
              <a:gd name="T45" fmla="*/ 103 h 103"/>
              <a:gd name="T46" fmla="*/ 394 w 1097"/>
              <a:gd name="T47" fmla="*/ 103 h 103"/>
              <a:gd name="T48" fmla="*/ 411 w 1097"/>
              <a:gd name="T49" fmla="*/ 102 h 103"/>
              <a:gd name="T50" fmla="*/ 428 w 1097"/>
              <a:gd name="T51" fmla="*/ 103 h 103"/>
              <a:gd name="T52" fmla="*/ 444 w 1097"/>
              <a:gd name="T53" fmla="*/ 102 h 103"/>
              <a:gd name="T54" fmla="*/ 459 w 1097"/>
              <a:gd name="T55" fmla="*/ 103 h 103"/>
              <a:gd name="T56" fmla="*/ 475 w 1097"/>
              <a:gd name="T57" fmla="*/ 103 h 103"/>
              <a:gd name="T58" fmla="*/ 493 w 1097"/>
              <a:gd name="T59" fmla="*/ 103 h 103"/>
              <a:gd name="T60" fmla="*/ 510 w 1097"/>
              <a:gd name="T61" fmla="*/ 103 h 103"/>
              <a:gd name="T62" fmla="*/ 527 w 1097"/>
              <a:gd name="T63" fmla="*/ 103 h 103"/>
              <a:gd name="T64" fmla="*/ 546 w 1097"/>
              <a:gd name="T65" fmla="*/ 103 h 103"/>
              <a:gd name="T66" fmla="*/ 564 w 1097"/>
              <a:gd name="T67" fmla="*/ 103 h 103"/>
              <a:gd name="T68" fmla="*/ 583 w 1097"/>
              <a:gd name="T69" fmla="*/ 103 h 103"/>
              <a:gd name="T70" fmla="*/ 601 w 1097"/>
              <a:gd name="T71" fmla="*/ 103 h 103"/>
              <a:gd name="T72" fmla="*/ 619 w 1097"/>
              <a:gd name="T73" fmla="*/ 103 h 103"/>
              <a:gd name="T74" fmla="*/ 637 w 1097"/>
              <a:gd name="T75" fmla="*/ 103 h 103"/>
              <a:gd name="T76" fmla="*/ 655 w 1097"/>
              <a:gd name="T77" fmla="*/ 103 h 103"/>
              <a:gd name="T78" fmla="*/ 673 w 1097"/>
              <a:gd name="T79" fmla="*/ 103 h 103"/>
              <a:gd name="T80" fmla="*/ 691 w 1097"/>
              <a:gd name="T81" fmla="*/ 103 h 103"/>
              <a:gd name="T82" fmla="*/ 710 w 1097"/>
              <a:gd name="T83" fmla="*/ 103 h 103"/>
              <a:gd name="T84" fmla="*/ 728 w 1097"/>
              <a:gd name="T85" fmla="*/ 103 h 103"/>
              <a:gd name="T86" fmla="*/ 746 w 1097"/>
              <a:gd name="T87" fmla="*/ 90 h 103"/>
              <a:gd name="T88" fmla="*/ 762 w 1097"/>
              <a:gd name="T89" fmla="*/ 103 h 103"/>
              <a:gd name="T90" fmla="*/ 781 w 1097"/>
              <a:gd name="T91" fmla="*/ 103 h 103"/>
              <a:gd name="T92" fmla="*/ 799 w 1097"/>
              <a:gd name="T93" fmla="*/ 103 h 103"/>
              <a:gd name="T94" fmla="*/ 817 w 1097"/>
              <a:gd name="T95" fmla="*/ 103 h 103"/>
              <a:gd name="T96" fmla="*/ 836 w 1097"/>
              <a:gd name="T97" fmla="*/ 103 h 103"/>
              <a:gd name="T98" fmla="*/ 854 w 1097"/>
              <a:gd name="T99" fmla="*/ 103 h 103"/>
              <a:gd name="T100" fmla="*/ 873 w 1097"/>
              <a:gd name="T101" fmla="*/ 103 h 103"/>
              <a:gd name="T102" fmla="*/ 891 w 1097"/>
              <a:gd name="T103" fmla="*/ 103 h 103"/>
              <a:gd name="T104" fmla="*/ 910 w 1097"/>
              <a:gd name="T105" fmla="*/ 103 h 103"/>
              <a:gd name="T106" fmla="*/ 928 w 1097"/>
              <a:gd name="T107" fmla="*/ 103 h 103"/>
              <a:gd name="T108" fmla="*/ 947 w 1097"/>
              <a:gd name="T109" fmla="*/ 103 h 103"/>
              <a:gd name="T110" fmla="*/ 965 w 1097"/>
              <a:gd name="T111" fmla="*/ 103 h 103"/>
              <a:gd name="T112" fmla="*/ 984 w 1097"/>
              <a:gd name="T113" fmla="*/ 103 h 103"/>
              <a:gd name="T114" fmla="*/ 1002 w 1097"/>
              <a:gd name="T115" fmla="*/ 103 h 103"/>
              <a:gd name="T116" fmla="*/ 1021 w 1097"/>
              <a:gd name="T117" fmla="*/ 103 h 103"/>
              <a:gd name="T118" fmla="*/ 1039 w 1097"/>
              <a:gd name="T119" fmla="*/ 103 h 103"/>
              <a:gd name="T120" fmla="*/ 1058 w 1097"/>
              <a:gd name="T121" fmla="*/ 103 h 103"/>
              <a:gd name="T122" fmla="*/ 1076 w 1097"/>
              <a:gd name="T123" fmla="*/ 103 h 103"/>
              <a:gd name="T124" fmla="*/ 1095 w 1097"/>
              <a:gd name="T125" fmla="*/ 103 h 103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97"/>
              <a:gd name="T190" fmla="*/ 0 h 103"/>
              <a:gd name="T191" fmla="*/ 1097 w 1097"/>
              <a:gd name="T192" fmla="*/ 103 h 103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97" h="103">
                <a:moveTo>
                  <a:pt x="0" y="103"/>
                </a:moveTo>
                <a:lnTo>
                  <a:pt x="0" y="103"/>
                </a:lnTo>
                <a:lnTo>
                  <a:pt x="0" y="102"/>
                </a:lnTo>
                <a:lnTo>
                  <a:pt x="1" y="102"/>
                </a:lnTo>
                <a:lnTo>
                  <a:pt x="1" y="103"/>
                </a:lnTo>
                <a:lnTo>
                  <a:pt x="1" y="102"/>
                </a:lnTo>
                <a:lnTo>
                  <a:pt x="2" y="102"/>
                </a:lnTo>
                <a:lnTo>
                  <a:pt x="2" y="103"/>
                </a:lnTo>
                <a:lnTo>
                  <a:pt x="2" y="102"/>
                </a:lnTo>
                <a:lnTo>
                  <a:pt x="3" y="102"/>
                </a:lnTo>
                <a:lnTo>
                  <a:pt x="3" y="103"/>
                </a:lnTo>
                <a:lnTo>
                  <a:pt x="3" y="102"/>
                </a:lnTo>
                <a:lnTo>
                  <a:pt x="4" y="102"/>
                </a:lnTo>
                <a:lnTo>
                  <a:pt x="4" y="103"/>
                </a:lnTo>
                <a:lnTo>
                  <a:pt x="4" y="102"/>
                </a:lnTo>
                <a:lnTo>
                  <a:pt x="5" y="102"/>
                </a:lnTo>
                <a:lnTo>
                  <a:pt x="5" y="103"/>
                </a:lnTo>
                <a:lnTo>
                  <a:pt x="6" y="102"/>
                </a:lnTo>
                <a:lnTo>
                  <a:pt x="7" y="102"/>
                </a:lnTo>
                <a:lnTo>
                  <a:pt x="8" y="102"/>
                </a:lnTo>
                <a:lnTo>
                  <a:pt x="9" y="102"/>
                </a:lnTo>
                <a:lnTo>
                  <a:pt x="9" y="103"/>
                </a:lnTo>
                <a:lnTo>
                  <a:pt x="10" y="103"/>
                </a:lnTo>
                <a:lnTo>
                  <a:pt x="11" y="103"/>
                </a:lnTo>
                <a:lnTo>
                  <a:pt x="11" y="102"/>
                </a:lnTo>
                <a:lnTo>
                  <a:pt x="12" y="102"/>
                </a:lnTo>
                <a:lnTo>
                  <a:pt x="12" y="103"/>
                </a:lnTo>
                <a:lnTo>
                  <a:pt x="12" y="102"/>
                </a:lnTo>
                <a:lnTo>
                  <a:pt x="13" y="102"/>
                </a:lnTo>
                <a:lnTo>
                  <a:pt x="13" y="103"/>
                </a:lnTo>
                <a:lnTo>
                  <a:pt x="13" y="102"/>
                </a:lnTo>
                <a:lnTo>
                  <a:pt x="14" y="102"/>
                </a:lnTo>
                <a:lnTo>
                  <a:pt x="14" y="103"/>
                </a:lnTo>
                <a:lnTo>
                  <a:pt x="14" y="102"/>
                </a:lnTo>
                <a:lnTo>
                  <a:pt x="15" y="102"/>
                </a:lnTo>
                <a:lnTo>
                  <a:pt x="15" y="103"/>
                </a:lnTo>
                <a:lnTo>
                  <a:pt x="15" y="102"/>
                </a:lnTo>
                <a:lnTo>
                  <a:pt x="16" y="102"/>
                </a:lnTo>
                <a:lnTo>
                  <a:pt x="16" y="103"/>
                </a:lnTo>
                <a:lnTo>
                  <a:pt x="17" y="102"/>
                </a:lnTo>
                <a:lnTo>
                  <a:pt x="18" y="102"/>
                </a:lnTo>
                <a:lnTo>
                  <a:pt x="18" y="103"/>
                </a:lnTo>
                <a:lnTo>
                  <a:pt x="19" y="102"/>
                </a:lnTo>
                <a:lnTo>
                  <a:pt x="20" y="102"/>
                </a:lnTo>
                <a:lnTo>
                  <a:pt x="21" y="102"/>
                </a:lnTo>
                <a:lnTo>
                  <a:pt x="22" y="102"/>
                </a:lnTo>
                <a:lnTo>
                  <a:pt x="23" y="102"/>
                </a:lnTo>
                <a:lnTo>
                  <a:pt x="23" y="103"/>
                </a:lnTo>
                <a:lnTo>
                  <a:pt x="24" y="103"/>
                </a:lnTo>
                <a:lnTo>
                  <a:pt x="25" y="103"/>
                </a:lnTo>
                <a:lnTo>
                  <a:pt x="25" y="102"/>
                </a:lnTo>
                <a:lnTo>
                  <a:pt x="26" y="102"/>
                </a:lnTo>
                <a:lnTo>
                  <a:pt x="26" y="103"/>
                </a:lnTo>
                <a:lnTo>
                  <a:pt x="27" y="103"/>
                </a:lnTo>
                <a:lnTo>
                  <a:pt x="28" y="103"/>
                </a:lnTo>
                <a:lnTo>
                  <a:pt x="29" y="103"/>
                </a:lnTo>
                <a:lnTo>
                  <a:pt x="29" y="102"/>
                </a:lnTo>
                <a:lnTo>
                  <a:pt x="29" y="103"/>
                </a:lnTo>
                <a:lnTo>
                  <a:pt x="30" y="103"/>
                </a:lnTo>
                <a:lnTo>
                  <a:pt x="31" y="103"/>
                </a:lnTo>
                <a:lnTo>
                  <a:pt x="31" y="102"/>
                </a:lnTo>
                <a:lnTo>
                  <a:pt x="32" y="102"/>
                </a:lnTo>
                <a:lnTo>
                  <a:pt x="32" y="103"/>
                </a:lnTo>
                <a:lnTo>
                  <a:pt x="33" y="103"/>
                </a:lnTo>
                <a:lnTo>
                  <a:pt x="34" y="103"/>
                </a:lnTo>
                <a:lnTo>
                  <a:pt x="35" y="103"/>
                </a:lnTo>
                <a:lnTo>
                  <a:pt x="35" y="102"/>
                </a:lnTo>
                <a:lnTo>
                  <a:pt x="36" y="102"/>
                </a:lnTo>
                <a:lnTo>
                  <a:pt x="36" y="103"/>
                </a:lnTo>
                <a:lnTo>
                  <a:pt x="37" y="103"/>
                </a:lnTo>
                <a:lnTo>
                  <a:pt x="38" y="103"/>
                </a:lnTo>
                <a:lnTo>
                  <a:pt x="39" y="103"/>
                </a:lnTo>
                <a:lnTo>
                  <a:pt x="40" y="103"/>
                </a:lnTo>
                <a:lnTo>
                  <a:pt x="40" y="102"/>
                </a:lnTo>
                <a:lnTo>
                  <a:pt x="40" y="103"/>
                </a:lnTo>
                <a:lnTo>
                  <a:pt x="41" y="103"/>
                </a:lnTo>
                <a:lnTo>
                  <a:pt x="42" y="103"/>
                </a:lnTo>
                <a:lnTo>
                  <a:pt x="43" y="103"/>
                </a:lnTo>
                <a:lnTo>
                  <a:pt x="43" y="102"/>
                </a:lnTo>
                <a:lnTo>
                  <a:pt x="43" y="103"/>
                </a:lnTo>
                <a:lnTo>
                  <a:pt x="44" y="103"/>
                </a:lnTo>
                <a:lnTo>
                  <a:pt x="45" y="103"/>
                </a:lnTo>
                <a:lnTo>
                  <a:pt x="45" y="96"/>
                </a:lnTo>
                <a:lnTo>
                  <a:pt x="45" y="100"/>
                </a:lnTo>
                <a:lnTo>
                  <a:pt x="46" y="100"/>
                </a:lnTo>
                <a:lnTo>
                  <a:pt x="46" y="102"/>
                </a:lnTo>
                <a:lnTo>
                  <a:pt x="47" y="102"/>
                </a:lnTo>
                <a:lnTo>
                  <a:pt x="47" y="103"/>
                </a:lnTo>
                <a:lnTo>
                  <a:pt x="47" y="102"/>
                </a:lnTo>
                <a:lnTo>
                  <a:pt x="48" y="102"/>
                </a:lnTo>
                <a:lnTo>
                  <a:pt x="48" y="103"/>
                </a:lnTo>
                <a:lnTo>
                  <a:pt x="49" y="102"/>
                </a:lnTo>
                <a:lnTo>
                  <a:pt x="50" y="102"/>
                </a:lnTo>
                <a:lnTo>
                  <a:pt x="50" y="103"/>
                </a:lnTo>
                <a:lnTo>
                  <a:pt x="51" y="103"/>
                </a:lnTo>
                <a:lnTo>
                  <a:pt x="52" y="103"/>
                </a:lnTo>
                <a:lnTo>
                  <a:pt x="53" y="103"/>
                </a:lnTo>
                <a:lnTo>
                  <a:pt x="53" y="102"/>
                </a:lnTo>
                <a:lnTo>
                  <a:pt x="54" y="102"/>
                </a:lnTo>
                <a:lnTo>
                  <a:pt x="54" y="103"/>
                </a:lnTo>
                <a:lnTo>
                  <a:pt x="55" y="103"/>
                </a:lnTo>
                <a:lnTo>
                  <a:pt x="56" y="103"/>
                </a:lnTo>
                <a:lnTo>
                  <a:pt x="57" y="103"/>
                </a:lnTo>
                <a:lnTo>
                  <a:pt x="58" y="103"/>
                </a:lnTo>
                <a:lnTo>
                  <a:pt x="59" y="103"/>
                </a:lnTo>
                <a:lnTo>
                  <a:pt x="59" y="102"/>
                </a:lnTo>
                <a:lnTo>
                  <a:pt x="60" y="102"/>
                </a:lnTo>
                <a:lnTo>
                  <a:pt x="60" y="103"/>
                </a:lnTo>
                <a:lnTo>
                  <a:pt x="60" y="102"/>
                </a:lnTo>
                <a:lnTo>
                  <a:pt x="61" y="102"/>
                </a:lnTo>
                <a:lnTo>
                  <a:pt x="61" y="103"/>
                </a:lnTo>
                <a:lnTo>
                  <a:pt x="61" y="102"/>
                </a:lnTo>
                <a:lnTo>
                  <a:pt x="62" y="102"/>
                </a:lnTo>
                <a:lnTo>
                  <a:pt x="62" y="103"/>
                </a:lnTo>
                <a:lnTo>
                  <a:pt x="63" y="102"/>
                </a:lnTo>
                <a:lnTo>
                  <a:pt x="63" y="83"/>
                </a:lnTo>
                <a:lnTo>
                  <a:pt x="63" y="95"/>
                </a:lnTo>
                <a:lnTo>
                  <a:pt x="64" y="95"/>
                </a:lnTo>
                <a:lnTo>
                  <a:pt x="64" y="102"/>
                </a:lnTo>
                <a:lnTo>
                  <a:pt x="64" y="101"/>
                </a:lnTo>
                <a:lnTo>
                  <a:pt x="65" y="101"/>
                </a:lnTo>
                <a:lnTo>
                  <a:pt x="65" y="102"/>
                </a:lnTo>
                <a:lnTo>
                  <a:pt x="66" y="102"/>
                </a:lnTo>
                <a:lnTo>
                  <a:pt x="66" y="103"/>
                </a:lnTo>
                <a:lnTo>
                  <a:pt x="66" y="102"/>
                </a:lnTo>
                <a:lnTo>
                  <a:pt x="67" y="102"/>
                </a:lnTo>
                <a:lnTo>
                  <a:pt x="67" y="103"/>
                </a:lnTo>
                <a:lnTo>
                  <a:pt x="68" y="103"/>
                </a:lnTo>
                <a:lnTo>
                  <a:pt x="69" y="103"/>
                </a:lnTo>
                <a:lnTo>
                  <a:pt x="70" y="103"/>
                </a:lnTo>
                <a:lnTo>
                  <a:pt x="71" y="103"/>
                </a:lnTo>
                <a:lnTo>
                  <a:pt x="72" y="103"/>
                </a:lnTo>
                <a:lnTo>
                  <a:pt x="73" y="103"/>
                </a:lnTo>
                <a:lnTo>
                  <a:pt x="74" y="103"/>
                </a:lnTo>
                <a:lnTo>
                  <a:pt x="74" y="102"/>
                </a:lnTo>
                <a:lnTo>
                  <a:pt x="75" y="102"/>
                </a:lnTo>
                <a:lnTo>
                  <a:pt x="75" y="103"/>
                </a:lnTo>
                <a:lnTo>
                  <a:pt x="75" y="102"/>
                </a:lnTo>
                <a:lnTo>
                  <a:pt x="76" y="102"/>
                </a:lnTo>
                <a:lnTo>
                  <a:pt x="76" y="103"/>
                </a:lnTo>
                <a:lnTo>
                  <a:pt x="77" y="102"/>
                </a:lnTo>
                <a:lnTo>
                  <a:pt x="77" y="0"/>
                </a:lnTo>
                <a:lnTo>
                  <a:pt x="77" y="54"/>
                </a:lnTo>
                <a:lnTo>
                  <a:pt x="78" y="54"/>
                </a:lnTo>
                <a:lnTo>
                  <a:pt x="78" y="96"/>
                </a:lnTo>
                <a:lnTo>
                  <a:pt x="78" y="89"/>
                </a:lnTo>
                <a:lnTo>
                  <a:pt x="79" y="89"/>
                </a:lnTo>
                <a:lnTo>
                  <a:pt x="79" y="95"/>
                </a:lnTo>
                <a:lnTo>
                  <a:pt x="79" y="100"/>
                </a:lnTo>
                <a:lnTo>
                  <a:pt x="80" y="100"/>
                </a:lnTo>
                <a:lnTo>
                  <a:pt x="80" y="102"/>
                </a:lnTo>
                <a:lnTo>
                  <a:pt x="81" y="102"/>
                </a:lnTo>
                <a:lnTo>
                  <a:pt x="82" y="102"/>
                </a:lnTo>
                <a:lnTo>
                  <a:pt x="82" y="103"/>
                </a:lnTo>
                <a:lnTo>
                  <a:pt x="83" y="103"/>
                </a:lnTo>
                <a:lnTo>
                  <a:pt x="84" y="103"/>
                </a:lnTo>
                <a:lnTo>
                  <a:pt x="85" y="103"/>
                </a:lnTo>
                <a:lnTo>
                  <a:pt x="85" y="102"/>
                </a:lnTo>
                <a:lnTo>
                  <a:pt x="86" y="102"/>
                </a:lnTo>
                <a:lnTo>
                  <a:pt x="86" y="103"/>
                </a:lnTo>
                <a:lnTo>
                  <a:pt x="87" y="103"/>
                </a:lnTo>
                <a:lnTo>
                  <a:pt x="88" y="103"/>
                </a:lnTo>
                <a:lnTo>
                  <a:pt x="89" y="103"/>
                </a:lnTo>
                <a:lnTo>
                  <a:pt x="90" y="103"/>
                </a:lnTo>
                <a:lnTo>
                  <a:pt x="90" y="102"/>
                </a:lnTo>
                <a:lnTo>
                  <a:pt x="91" y="102"/>
                </a:lnTo>
                <a:lnTo>
                  <a:pt x="91" y="103"/>
                </a:lnTo>
                <a:lnTo>
                  <a:pt x="91" y="102"/>
                </a:lnTo>
                <a:lnTo>
                  <a:pt x="92" y="102"/>
                </a:lnTo>
                <a:lnTo>
                  <a:pt x="92" y="103"/>
                </a:lnTo>
                <a:lnTo>
                  <a:pt x="93" y="102"/>
                </a:lnTo>
                <a:lnTo>
                  <a:pt x="93" y="101"/>
                </a:lnTo>
                <a:lnTo>
                  <a:pt x="93" y="102"/>
                </a:lnTo>
                <a:lnTo>
                  <a:pt x="94" y="102"/>
                </a:lnTo>
                <a:lnTo>
                  <a:pt x="94" y="103"/>
                </a:lnTo>
                <a:lnTo>
                  <a:pt x="94" y="102"/>
                </a:lnTo>
                <a:lnTo>
                  <a:pt x="95" y="102"/>
                </a:lnTo>
                <a:lnTo>
                  <a:pt x="95" y="103"/>
                </a:lnTo>
                <a:lnTo>
                  <a:pt x="95" y="102"/>
                </a:lnTo>
                <a:lnTo>
                  <a:pt x="96" y="102"/>
                </a:lnTo>
                <a:lnTo>
                  <a:pt x="96" y="103"/>
                </a:lnTo>
                <a:lnTo>
                  <a:pt x="96" y="102"/>
                </a:lnTo>
                <a:lnTo>
                  <a:pt x="97" y="102"/>
                </a:lnTo>
                <a:lnTo>
                  <a:pt x="97" y="103"/>
                </a:lnTo>
                <a:lnTo>
                  <a:pt x="97" y="102"/>
                </a:lnTo>
                <a:lnTo>
                  <a:pt x="98" y="102"/>
                </a:lnTo>
                <a:lnTo>
                  <a:pt x="98" y="103"/>
                </a:lnTo>
                <a:lnTo>
                  <a:pt x="98" y="102"/>
                </a:lnTo>
                <a:lnTo>
                  <a:pt x="99" y="102"/>
                </a:lnTo>
                <a:lnTo>
                  <a:pt x="99" y="103"/>
                </a:lnTo>
                <a:lnTo>
                  <a:pt x="100" y="102"/>
                </a:lnTo>
                <a:lnTo>
                  <a:pt x="101" y="102"/>
                </a:lnTo>
                <a:lnTo>
                  <a:pt x="101" y="103"/>
                </a:lnTo>
                <a:lnTo>
                  <a:pt x="102" y="103"/>
                </a:lnTo>
                <a:lnTo>
                  <a:pt x="103" y="103"/>
                </a:lnTo>
                <a:lnTo>
                  <a:pt x="104" y="103"/>
                </a:lnTo>
                <a:lnTo>
                  <a:pt x="105" y="103"/>
                </a:lnTo>
                <a:lnTo>
                  <a:pt x="105" y="102"/>
                </a:lnTo>
                <a:lnTo>
                  <a:pt x="105" y="103"/>
                </a:lnTo>
                <a:lnTo>
                  <a:pt x="106" y="103"/>
                </a:lnTo>
                <a:lnTo>
                  <a:pt x="107" y="103"/>
                </a:lnTo>
                <a:lnTo>
                  <a:pt x="108" y="103"/>
                </a:lnTo>
                <a:lnTo>
                  <a:pt x="109" y="103"/>
                </a:lnTo>
                <a:lnTo>
                  <a:pt x="109" y="102"/>
                </a:lnTo>
                <a:lnTo>
                  <a:pt x="109" y="103"/>
                </a:lnTo>
                <a:lnTo>
                  <a:pt x="110" y="103"/>
                </a:lnTo>
                <a:lnTo>
                  <a:pt x="111" y="103"/>
                </a:lnTo>
                <a:lnTo>
                  <a:pt x="112" y="103"/>
                </a:lnTo>
                <a:lnTo>
                  <a:pt x="113" y="103"/>
                </a:lnTo>
                <a:lnTo>
                  <a:pt x="114" y="103"/>
                </a:lnTo>
                <a:lnTo>
                  <a:pt x="115" y="103"/>
                </a:lnTo>
                <a:lnTo>
                  <a:pt x="115" y="102"/>
                </a:lnTo>
                <a:lnTo>
                  <a:pt x="115" y="103"/>
                </a:lnTo>
                <a:lnTo>
                  <a:pt x="116" y="103"/>
                </a:lnTo>
                <a:lnTo>
                  <a:pt x="117" y="103"/>
                </a:lnTo>
                <a:lnTo>
                  <a:pt x="118" y="103"/>
                </a:lnTo>
                <a:lnTo>
                  <a:pt x="118" y="102"/>
                </a:lnTo>
                <a:lnTo>
                  <a:pt x="119" y="102"/>
                </a:lnTo>
                <a:lnTo>
                  <a:pt x="119" y="103"/>
                </a:lnTo>
                <a:lnTo>
                  <a:pt x="119" y="102"/>
                </a:lnTo>
                <a:lnTo>
                  <a:pt x="120" y="102"/>
                </a:lnTo>
                <a:lnTo>
                  <a:pt x="120" y="103"/>
                </a:lnTo>
                <a:lnTo>
                  <a:pt x="120" y="102"/>
                </a:lnTo>
                <a:lnTo>
                  <a:pt x="121" y="102"/>
                </a:lnTo>
                <a:lnTo>
                  <a:pt x="121" y="103"/>
                </a:lnTo>
                <a:lnTo>
                  <a:pt x="121" y="102"/>
                </a:lnTo>
                <a:lnTo>
                  <a:pt x="122" y="102"/>
                </a:lnTo>
                <a:lnTo>
                  <a:pt x="122" y="103"/>
                </a:lnTo>
                <a:lnTo>
                  <a:pt x="122" y="102"/>
                </a:lnTo>
                <a:lnTo>
                  <a:pt x="123" y="102"/>
                </a:lnTo>
                <a:lnTo>
                  <a:pt x="123" y="103"/>
                </a:lnTo>
                <a:lnTo>
                  <a:pt x="124" y="103"/>
                </a:lnTo>
                <a:lnTo>
                  <a:pt x="125" y="103"/>
                </a:lnTo>
                <a:lnTo>
                  <a:pt x="126" y="103"/>
                </a:lnTo>
                <a:lnTo>
                  <a:pt x="127" y="103"/>
                </a:lnTo>
                <a:lnTo>
                  <a:pt x="128" y="103"/>
                </a:lnTo>
                <a:lnTo>
                  <a:pt x="129" y="103"/>
                </a:lnTo>
                <a:lnTo>
                  <a:pt x="130" y="103"/>
                </a:lnTo>
                <a:lnTo>
                  <a:pt x="131" y="103"/>
                </a:lnTo>
                <a:lnTo>
                  <a:pt x="132" y="103"/>
                </a:lnTo>
                <a:lnTo>
                  <a:pt x="132" y="102"/>
                </a:lnTo>
                <a:lnTo>
                  <a:pt x="133" y="102"/>
                </a:lnTo>
                <a:lnTo>
                  <a:pt x="133" y="103"/>
                </a:lnTo>
                <a:lnTo>
                  <a:pt x="133" y="102"/>
                </a:lnTo>
                <a:lnTo>
                  <a:pt x="134" y="102"/>
                </a:lnTo>
                <a:lnTo>
                  <a:pt x="134" y="103"/>
                </a:lnTo>
                <a:lnTo>
                  <a:pt x="135" y="102"/>
                </a:lnTo>
                <a:lnTo>
                  <a:pt x="135" y="100"/>
                </a:lnTo>
                <a:lnTo>
                  <a:pt x="136" y="100"/>
                </a:lnTo>
                <a:lnTo>
                  <a:pt x="136" y="101"/>
                </a:lnTo>
                <a:lnTo>
                  <a:pt x="137" y="100"/>
                </a:lnTo>
                <a:lnTo>
                  <a:pt x="137" y="28"/>
                </a:lnTo>
                <a:lnTo>
                  <a:pt x="137" y="66"/>
                </a:lnTo>
                <a:lnTo>
                  <a:pt x="138" y="66"/>
                </a:lnTo>
                <a:lnTo>
                  <a:pt x="138" y="93"/>
                </a:lnTo>
                <a:lnTo>
                  <a:pt x="139" y="93"/>
                </a:lnTo>
                <a:lnTo>
                  <a:pt x="139" y="102"/>
                </a:lnTo>
                <a:lnTo>
                  <a:pt x="139" y="101"/>
                </a:lnTo>
                <a:lnTo>
                  <a:pt x="140" y="101"/>
                </a:lnTo>
                <a:lnTo>
                  <a:pt x="140" y="102"/>
                </a:lnTo>
                <a:lnTo>
                  <a:pt x="141" y="102"/>
                </a:lnTo>
                <a:lnTo>
                  <a:pt x="141" y="103"/>
                </a:lnTo>
                <a:lnTo>
                  <a:pt x="141" y="102"/>
                </a:lnTo>
                <a:lnTo>
                  <a:pt x="142" y="102"/>
                </a:lnTo>
                <a:lnTo>
                  <a:pt x="142" y="103"/>
                </a:lnTo>
                <a:lnTo>
                  <a:pt x="143" y="103"/>
                </a:lnTo>
                <a:lnTo>
                  <a:pt x="144" y="103"/>
                </a:lnTo>
                <a:lnTo>
                  <a:pt x="145" y="103"/>
                </a:lnTo>
                <a:lnTo>
                  <a:pt x="146" y="103"/>
                </a:lnTo>
                <a:lnTo>
                  <a:pt x="147" y="103"/>
                </a:lnTo>
                <a:lnTo>
                  <a:pt x="148" y="103"/>
                </a:lnTo>
                <a:lnTo>
                  <a:pt x="148" y="102"/>
                </a:lnTo>
                <a:lnTo>
                  <a:pt x="149" y="102"/>
                </a:lnTo>
                <a:lnTo>
                  <a:pt x="149" y="100"/>
                </a:lnTo>
                <a:lnTo>
                  <a:pt x="149" y="102"/>
                </a:lnTo>
                <a:lnTo>
                  <a:pt x="150" y="102"/>
                </a:lnTo>
                <a:lnTo>
                  <a:pt x="150" y="99"/>
                </a:lnTo>
                <a:lnTo>
                  <a:pt x="150" y="100"/>
                </a:lnTo>
                <a:lnTo>
                  <a:pt x="151" y="100"/>
                </a:lnTo>
                <a:lnTo>
                  <a:pt x="151" y="102"/>
                </a:lnTo>
                <a:lnTo>
                  <a:pt x="152" y="102"/>
                </a:lnTo>
                <a:lnTo>
                  <a:pt x="153" y="102"/>
                </a:lnTo>
                <a:lnTo>
                  <a:pt x="153" y="103"/>
                </a:lnTo>
                <a:lnTo>
                  <a:pt x="154" y="103"/>
                </a:lnTo>
                <a:lnTo>
                  <a:pt x="155" y="103"/>
                </a:lnTo>
                <a:lnTo>
                  <a:pt x="156" y="103"/>
                </a:lnTo>
                <a:lnTo>
                  <a:pt x="157" y="103"/>
                </a:lnTo>
                <a:lnTo>
                  <a:pt x="158" y="103"/>
                </a:lnTo>
                <a:lnTo>
                  <a:pt x="159" y="103"/>
                </a:lnTo>
                <a:lnTo>
                  <a:pt x="159" y="102"/>
                </a:lnTo>
                <a:lnTo>
                  <a:pt x="160" y="102"/>
                </a:lnTo>
                <a:lnTo>
                  <a:pt x="160" y="103"/>
                </a:lnTo>
                <a:lnTo>
                  <a:pt x="161" y="103"/>
                </a:lnTo>
                <a:lnTo>
                  <a:pt x="162" y="103"/>
                </a:lnTo>
                <a:lnTo>
                  <a:pt x="163" y="103"/>
                </a:lnTo>
                <a:lnTo>
                  <a:pt x="164" y="103"/>
                </a:lnTo>
                <a:lnTo>
                  <a:pt x="165" y="103"/>
                </a:lnTo>
                <a:lnTo>
                  <a:pt x="165" y="102"/>
                </a:lnTo>
                <a:lnTo>
                  <a:pt x="166" y="102"/>
                </a:lnTo>
                <a:lnTo>
                  <a:pt x="166" y="103"/>
                </a:lnTo>
                <a:lnTo>
                  <a:pt x="167" y="103"/>
                </a:lnTo>
                <a:lnTo>
                  <a:pt x="168" y="103"/>
                </a:lnTo>
                <a:lnTo>
                  <a:pt x="169" y="103"/>
                </a:lnTo>
                <a:lnTo>
                  <a:pt x="170" y="103"/>
                </a:lnTo>
                <a:lnTo>
                  <a:pt x="171" y="103"/>
                </a:lnTo>
                <a:lnTo>
                  <a:pt x="172" y="103"/>
                </a:lnTo>
                <a:lnTo>
                  <a:pt x="173" y="103"/>
                </a:lnTo>
                <a:lnTo>
                  <a:pt x="174" y="103"/>
                </a:lnTo>
                <a:lnTo>
                  <a:pt x="175" y="103"/>
                </a:lnTo>
                <a:lnTo>
                  <a:pt x="176" y="103"/>
                </a:lnTo>
                <a:lnTo>
                  <a:pt x="177" y="103"/>
                </a:lnTo>
                <a:lnTo>
                  <a:pt x="177" y="101"/>
                </a:lnTo>
                <a:lnTo>
                  <a:pt x="177" y="102"/>
                </a:lnTo>
                <a:lnTo>
                  <a:pt x="178" y="102"/>
                </a:lnTo>
                <a:lnTo>
                  <a:pt x="178" y="99"/>
                </a:lnTo>
                <a:lnTo>
                  <a:pt x="178" y="101"/>
                </a:lnTo>
                <a:lnTo>
                  <a:pt x="179" y="101"/>
                </a:lnTo>
                <a:lnTo>
                  <a:pt x="179" y="103"/>
                </a:lnTo>
                <a:lnTo>
                  <a:pt x="179" y="102"/>
                </a:lnTo>
                <a:lnTo>
                  <a:pt x="180" y="102"/>
                </a:lnTo>
                <a:lnTo>
                  <a:pt x="180" y="103"/>
                </a:lnTo>
                <a:lnTo>
                  <a:pt x="180" y="102"/>
                </a:lnTo>
                <a:lnTo>
                  <a:pt x="181" y="102"/>
                </a:lnTo>
                <a:lnTo>
                  <a:pt x="181" y="103"/>
                </a:lnTo>
                <a:lnTo>
                  <a:pt x="182" y="103"/>
                </a:lnTo>
                <a:lnTo>
                  <a:pt x="183" y="103"/>
                </a:lnTo>
                <a:lnTo>
                  <a:pt x="184" y="103"/>
                </a:lnTo>
                <a:lnTo>
                  <a:pt x="185" y="103"/>
                </a:lnTo>
                <a:lnTo>
                  <a:pt x="186" y="103"/>
                </a:lnTo>
                <a:lnTo>
                  <a:pt x="187" y="103"/>
                </a:lnTo>
                <a:lnTo>
                  <a:pt x="188" y="103"/>
                </a:lnTo>
                <a:lnTo>
                  <a:pt x="189" y="103"/>
                </a:lnTo>
                <a:lnTo>
                  <a:pt x="190" y="103"/>
                </a:lnTo>
                <a:lnTo>
                  <a:pt x="191" y="103"/>
                </a:lnTo>
                <a:lnTo>
                  <a:pt x="192" y="103"/>
                </a:lnTo>
                <a:lnTo>
                  <a:pt x="193" y="103"/>
                </a:lnTo>
                <a:lnTo>
                  <a:pt x="193" y="102"/>
                </a:lnTo>
                <a:lnTo>
                  <a:pt x="194" y="102"/>
                </a:lnTo>
                <a:lnTo>
                  <a:pt x="194" y="103"/>
                </a:lnTo>
                <a:lnTo>
                  <a:pt x="194" y="102"/>
                </a:lnTo>
                <a:lnTo>
                  <a:pt x="195" y="102"/>
                </a:lnTo>
                <a:lnTo>
                  <a:pt x="195" y="103"/>
                </a:lnTo>
                <a:lnTo>
                  <a:pt x="196" y="103"/>
                </a:lnTo>
                <a:lnTo>
                  <a:pt x="197" y="103"/>
                </a:lnTo>
                <a:lnTo>
                  <a:pt x="198" y="103"/>
                </a:lnTo>
                <a:lnTo>
                  <a:pt x="199" y="103"/>
                </a:lnTo>
                <a:lnTo>
                  <a:pt x="200" y="103"/>
                </a:lnTo>
                <a:lnTo>
                  <a:pt x="201" y="103"/>
                </a:lnTo>
                <a:lnTo>
                  <a:pt x="202" y="103"/>
                </a:lnTo>
                <a:lnTo>
                  <a:pt x="203" y="103"/>
                </a:lnTo>
                <a:lnTo>
                  <a:pt x="204" y="103"/>
                </a:lnTo>
                <a:lnTo>
                  <a:pt x="205" y="103"/>
                </a:lnTo>
                <a:lnTo>
                  <a:pt x="206" y="103"/>
                </a:lnTo>
                <a:lnTo>
                  <a:pt x="207" y="103"/>
                </a:lnTo>
                <a:lnTo>
                  <a:pt x="208" y="103"/>
                </a:lnTo>
                <a:lnTo>
                  <a:pt x="209" y="103"/>
                </a:lnTo>
                <a:lnTo>
                  <a:pt x="209" y="102"/>
                </a:lnTo>
                <a:lnTo>
                  <a:pt x="209" y="103"/>
                </a:lnTo>
                <a:lnTo>
                  <a:pt x="210" y="103"/>
                </a:lnTo>
                <a:lnTo>
                  <a:pt x="210" y="101"/>
                </a:lnTo>
                <a:lnTo>
                  <a:pt x="210" y="102"/>
                </a:lnTo>
                <a:lnTo>
                  <a:pt x="211" y="102"/>
                </a:lnTo>
                <a:lnTo>
                  <a:pt x="211" y="103"/>
                </a:lnTo>
                <a:lnTo>
                  <a:pt x="211" y="102"/>
                </a:lnTo>
                <a:lnTo>
                  <a:pt x="212" y="102"/>
                </a:lnTo>
                <a:lnTo>
                  <a:pt x="212" y="103"/>
                </a:lnTo>
                <a:lnTo>
                  <a:pt x="212" y="102"/>
                </a:lnTo>
                <a:lnTo>
                  <a:pt x="213" y="102"/>
                </a:lnTo>
                <a:lnTo>
                  <a:pt x="213" y="103"/>
                </a:lnTo>
                <a:lnTo>
                  <a:pt x="213" y="102"/>
                </a:lnTo>
                <a:lnTo>
                  <a:pt x="214" y="102"/>
                </a:lnTo>
                <a:lnTo>
                  <a:pt x="214" y="103"/>
                </a:lnTo>
                <a:lnTo>
                  <a:pt x="215" y="103"/>
                </a:lnTo>
                <a:lnTo>
                  <a:pt x="216" y="103"/>
                </a:lnTo>
                <a:lnTo>
                  <a:pt x="217" y="103"/>
                </a:lnTo>
                <a:lnTo>
                  <a:pt x="218" y="103"/>
                </a:lnTo>
                <a:lnTo>
                  <a:pt x="219" y="103"/>
                </a:lnTo>
                <a:lnTo>
                  <a:pt x="220" y="103"/>
                </a:lnTo>
                <a:lnTo>
                  <a:pt x="221" y="103"/>
                </a:lnTo>
                <a:lnTo>
                  <a:pt x="222" y="103"/>
                </a:lnTo>
                <a:lnTo>
                  <a:pt x="223" y="103"/>
                </a:lnTo>
                <a:lnTo>
                  <a:pt x="224" y="103"/>
                </a:lnTo>
                <a:lnTo>
                  <a:pt x="225" y="103"/>
                </a:lnTo>
                <a:lnTo>
                  <a:pt x="226" y="103"/>
                </a:lnTo>
                <a:lnTo>
                  <a:pt x="227" y="103"/>
                </a:lnTo>
                <a:lnTo>
                  <a:pt x="228" y="103"/>
                </a:lnTo>
                <a:lnTo>
                  <a:pt x="229" y="103"/>
                </a:lnTo>
                <a:lnTo>
                  <a:pt x="230" y="103"/>
                </a:lnTo>
                <a:lnTo>
                  <a:pt x="231" y="103"/>
                </a:lnTo>
                <a:lnTo>
                  <a:pt x="232" y="103"/>
                </a:lnTo>
                <a:lnTo>
                  <a:pt x="233" y="103"/>
                </a:lnTo>
                <a:lnTo>
                  <a:pt x="234" y="103"/>
                </a:lnTo>
                <a:lnTo>
                  <a:pt x="235" y="103"/>
                </a:lnTo>
                <a:lnTo>
                  <a:pt x="236" y="103"/>
                </a:lnTo>
                <a:lnTo>
                  <a:pt x="237" y="103"/>
                </a:lnTo>
                <a:lnTo>
                  <a:pt x="238" y="103"/>
                </a:lnTo>
                <a:lnTo>
                  <a:pt x="239" y="103"/>
                </a:lnTo>
                <a:lnTo>
                  <a:pt x="240" y="103"/>
                </a:lnTo>
                <a:lnTo>
                  <a:pt x="241" y="103"/>
                </a:lnTo>
                <a:lnTo>
                  <a:pt x="242" y="103"/>
                </a:lnTo>
                <a:lnTo>
                  <a:pt x="243" y="103"/>
                </a:lnTo>
                <a:lnTo>
                  <a:pt x="244" y="103"/>
                </a:lnTo>
                <a:lnTo>
                  <a:pt x="245" y="103"/>
                </a:lnTo>
                <a:lnTo>
                  <a:pt x="246" y="103"/>
                </a:lnTo>
                <a:lnTo>
                  <a:pt x="247" y="103"/>
                </a:lnTo>
                <a:lnTo>
                  <a:pt x="248" y="103"/>
                </a:lnTo>
                <a:lnTo>
                  <a:pt x="249" y="103"/>
                </a:lnTo>
                <a:lnTo>
                  <a:pt x="250" y="103"/>
                </a:lnTo>
                <a:lnTo>
                  <a:pt x="251" y="103"/>
                </a:lnTo>
                <a:lnTo>
                  <a:pt x="252" y="103"/>
                </a:lnTo>
                <a:lnTo>
                  <a:pt x="253" y="103"/>
                </a:lnTo>
                <a:lnTo>
                  <a:pt x="254" y="103"/>
                </a:lnTo>
                <a:lnTo>
                  <a:pt x="255" y="103"/>
                </a:lnTo>
                <a:lnTo>
                  <a:pt x="256" y="103"/>
                </a:lnTo>
                <a:lnTo>
                  <a:pt x="257" y="103"/>
                </a:lnTo>
                <a:lnTo>
                  <a:pt x="258" y="103"/>
                </a:lnTo>
                <a:lnTo>
                  <a:pt x="259" y="103"/>
                </a:lnTo>
                <a:lnTo>
                  <a:pt x="260" y="103"/>
                </a:lnTo>
                <a:lnTo>
                  <a:pt x="261" y="103"/>
                </a:lnTo>
                <a:lnTo>
                  <a:pt x="262" y="103"/>
                </a:lnTo>
                <a:lnTo>
                  <a:pt x="263" y="103"/>
                </a:lnTo>
                <a:lnTo>
                  <a:pt x="264" y="103"/>
                </a:lnTo>
                <a:lnTo>
                  <a:pt x="265" y="103"/>
                </a:lnTo>
                <a:lnTo>
                  <a:pt x="266" y="103"/>
                </a:lnTo>
                <a:lnTo>
                  <a:pt x="266" y="102"/>
                </a:lnTo>
                <a:lnTo>
                  <a:pt x="267" y="102"/>
                </a:lnTo>
                <a:lnTo>
                  <a:pt x="267" y="103"/>
                </a:lnTo>
                <a:lnTo>
                  <a:pt x="268" y="103"/>
                </a:lnTo>
                <a:lnTo>
                  <a:pt x="269" y="103"/>
                </a:lnTo>
                <a:lnTo>
                  <a:pt x="270" y="103"/>
                </a:lnTo>
                <a:lnTo>
                  <a:pt x="271" y="103"/>
                </a:lnTo>
                <a:lnTo>
                  <a:pt x="272" y="103"/>
                </a:lnTo>
                <a:lnTo>
                  <a:pt x="273" y="103"/>
                </a:lnTo>
                <a:lnTo>
                  <a:pt x="273" y="102"/>
                </a:lnTo>
                <a:lnTo>
                  <a:pt x="273" y="103"/>
                </a:lnTo>
                <a:lnTo>
                  <a:pt x="274" y="103"/>
                </a:lnTo>
                <a:lnTo>
                  <a:pt x="275" y="103"/>
                </a:lnTo>
                <a:lnTo>
                  <a:pt x="276" y="103"/>
                </a:lnTo>
                <a:lnTo>
                  <a:pt x="277" y="103"/>
                </a:lnTo>
                <a:lnTo>
                  <a:pt x="278" y="103"/>
                </a:lnTo>
                <a:lnTo>
                  <a:pt x="279" y="103"/>
                </a:lnTo>
                <a:lnTo>
                  <a:pt x="279" y="99"/>
                </a:lnTo>
                <a:lnTo>
                  <a:pt x="280" y="99"/>
                </a:lnTo>
                <a:lnTo>
                  <a:pt x="280" y="80"/>
                </a:lnTo>
                <a:lnTo>
                  <a:pt x="280" y="91"/>
                </a:lnTo>
                <a:lnTo>
                  <a:pt x="281" y="91"/>
                </a:lnTo>
                <a:lnTo>
                  <a:pt x="281" y="102"/>
                </a:lnTo>
                <a:lnTo>
                  <a:pt x="281" y="99"/>
                </a:lnTo>
                <a:lnTo>
                  <a:pt x="282" y="99"/>
                </a:lnTo>
                <a:lnTo>
                  <a:pt x="282" y="103"/>
                </a:lnTo>
                <a:lnTo>
                  <a:pt x="282" y="102"/>
                </a:lnTo>
                <a:lnTo>
                  <a:pt x="283" y="102"/>
                </a:lnTo>
                <a:lnTo>
                  <a:pt x="284" y="102"/>
                </a:lnTo>
                <a:lnTo>
                  <a:pt x="284" y="103"/>
                </a:lnTo>
                <a:lnTo>
                  <a:pt x="284" y="102"/>
                </a:lnTo>
                <a:lnTo>
                  <a:pt x="285" y="102"/>
                </a:lnTo>
                <a:lnTo>
                  <a:pt x="285" y="103"/>
                </a:lnTo>
                <a:lnTo>
                  <a:pt x="286" y="103"/>
                </a:lnTo>
                <a:lnTo>
                  <a:pt x="287" y="103"/>
                </a:lnTo>
                <a:lnTo>
                  <a:pt x="288" y="103"/>
                </a:lnTo>
                <a:lnTo>
                  <a:pt x="289" y="103"/>
                </a:lnTo>
                <a:lnTo>
                  <a:pt x="290" y="103"/>
                </a:lnTo>
                <a:lnTo>
                  <a:pt x="291" y="103"/>
                </a:lnTo>
                <a:lnTo>
                  <a:pt x="292" y="103"/>
                </a:lnTo>
                <a:lnTo>
                  <a:pt x="293" y="103"/>
                </a:lnTo>
                <a:lnTo>
                  <a:pt x="293" y="102"/>
                </a:lnTo>
                <a:lnTo>
                  <a:pt x="294" y="102"/>
                </a:lnTo>
                <a:lnTo>
                  <a:pt x="294" y="103"/>
                </a:lnTo>
                <a:lnTo>
                  <a:pt x="294" y="102"/>
                </a:lnTo>
                <a:lnTo>
                  <a:pt x="295" y="102"/>
                </a:lnTo>
                <a:lnTo>
                  <a:pt x="295" y="103"/>
                </a:lnTo>
                <a:lnTo>
                  <a:pt x="295" y="102"/>
                </a:lnTo>
                <a:lnTo>
                  <a:pt x="296" y="102"/>
                </a:lnTo>
                <a:lnTo>
                  <a:pt x="296" y="103"/>
                </a:lnTo>
                <a:lnTo>
                  <a:pt x="296" y="102"/>
                </a:lnTo>
                <a:lnTo>
                  <a:pt x="297" y="102"/>
                </a:lnTo>
                <a:lnTo>
                  <a:pt x="297" y="103"/>
                </a:lnTo>
                <a:lnTo>
                  <a:pt x="297" y="102"/>
                </a:lnTo>
                <a:lnTo>
                  <a:pt x="298" y="102"/>
                </a:lnTo>
                <a:lnTo>
                  <a:pt x="298" y="103"/>
                </a:lnTo>
                <a:lnTo>
                  <a:pt x="299" y="102"/>
                </a:lnTo>
                <a:lnTo>
                  <a:pt x="299" y="90"/>
                </a:lnTo>
                <a:lnTo>
                  <a:pt x="299" y="96"/>
                </a:lnTo>
                <a:lnTo>
                  <a:pt x="300" y="96"/>
                </a:lnTo>
                <a:lnTo>
                  <a:pt x="300" y="102"/>
                </a:lnTo>
                <a:lnTo>
                  <a:pt x="300" y="101"/>
                </a:lnTo>
                <a:lnTo>
                  <a:pt x="301" y="101"/>
                </a:lnTo>
                <a:lnTo>
                  <a:pt x="301" y="103"/>
                </a:lnTo>
                <a:lnTo>
                  <a:pt x="301" y="102"/>
                </a:lnTo>
                <a:lnTo>
                  <a:pt x="302" y="102"/>
                </a:lnTo>
                <a:lnTo>
                  <a:pt x="302" y="103"/>
                </a:lnTo>
                <a:lnTo>
                  <a:pt x="302" y="102"/>
                </a:lnTo>
                <a:lnTo>
                  <a:pt x="303" y="102"/>
                </a:lnTo>
                <a:lnTo>
                  <a:pt x="303" y="103"/>
                </a:lnTo>
                <a:lnTo>
                  <a:pt x="304" y="103"/>
                </a:lnTo>
                <a:lnTo>
                  <a:pt x="305" y="103"/>
                </a:lnTo>
                <a:lnTo>
                  <a:pt x="306" y="103"/>
                </a:lnTo>
                <a:lnTo>
                  <a:pt x="307" y="103"/>
                </a:lnTo>
                <a:lnTo>
                  <a:pt x="308" y="103"/>
                </a:lnTo>
                <a:lnTo>
                  <a:pt x="309" y="103"/>
                </a:lnTo>
                <a:lnTo>
                  <a:pt x="310" y="103"/>
                </a:lnTo>
                <a:lnTo>
                  <a:pt x="311" y="103"/>
                </a:lnTo>
                <a:lnTo>
                  <a:pt x="312" y="103"/>
                </a:lnTo>
                <a:lnTo>
                  <a:pt x="312" y="102"/>
                </a:lnTo>
                <a:lnTo>
                  <a:pt x="312" y="103"/>
                </a:lnTo>
                <a:lnTo>
                  <a:pt x="313" y="103"/>
                </a:lnTo>
                <a:lnTo>
                  <a:pt x="314" y="103"/>
                </a:lnTo>
                <a:lnTo>
                  <a:pt x="315" y="103"/>
                </a:lnTo>
                <a:lnTo>
                  <a:pt x="316" y="103"/>
                </a:lnTo>
                <a:lnTo>
                  <a:pt x="317" y="103"/>
                </a:lnTo>
                <a:lnTo>
                  <a:pt x="318" y="103"/>
                </a:lnTo>
                <a:lnTo>
                  <a:pt x="318" y="102"/>
                </a:lnTo>
                <a:lnTo>
                  <a:pt x="318" y="103"/>
                </a:lnTo>
                <a:lnTo>
                  <a:pt x="319" y="103"/>
                </a:lnTo>
                <a:lnTo>
                  <a:pt x="320" y="103"/>
                </a:lnTo>
                <a:lnTo>
                  <a:pt x="320" y="102"/>
                </a:lnTo>
                <a:lnTo>
                  <a:pt x="321" y="102"/>
                </a:lnTo>
                <a:lnTo>
                  <a:pt x="321" y="103"/>
                </a:lnTo>
                <a:lnTo>
                  <a:pt x="322" y="103"/>
                </a:lnTo>
                <a:lnTo>
                  <a:pt x="323" y="103"/>
                </a:lnTo>
                <a:lnTo>
                  <a:pt x="324" y="103"/>
                </a:lnTo>
                <a:lnTo>
                  <a:pt x="325" y="103"/>
                </a:lnTo>
                <a:lnTo>
                  <a:pt x="326" y="103"/>
                </a:lnTo>
                <a:lnTo>
                  <a:pt x="327" y="103"/>
                </a:lnTo>
                <a:lnTo>
                  <a:pt x="328" y="103"/>
                </a:lnTo>
                <a:lnTo>
                  <a:pt x="329" y="103"/>
                </a:lnTo>
                <a:lnTo>
                  <a:pt x="330" y="103"/>
                </a:lnTo>
                <a:lnTo>
                  <a:pt x="331" y="103"/>
                </a:lnTo>
                <a:lnTo>
                  <a:pt x="332" y="103"/>
                </a:lnTo>
                <a:lnTo>
                  <a:pt x="333" y="103"/>
                </a:lnTo>
                <a:lnTo>
                  <a:pt x="334" y="103"/>
                </a:lnTo>
                <a:lnTo>
                  <a:pt x="335" y="103"/>
                </a:lnTo>
                <a:lnTo>
                  <a:pt x="335" y="102"/>
                </a:lnTo>
                <a:lnTo>
                  <a:pt x="335" y="103"/>
                </a:lnTo>
                <a:lnTo>
                  <a:pt x="336" y="103"/>
                </a:lnTo>
                <a:lnTo>
                  <a:pt x="337" y="103"/>
                </a:lnTo>
                <a:lnTo>
                  <a:pt x="337" y="102"/>
                </a:lnTo>
                <a:lnTo>
                  <a:pt x="337" y="103"/>
                </a:lnTo>
                <a:lnTo>
                  <a:pt x="338" y="103"/>
                </a:lnTo>
                <a:lnTo>
                  <a:pt x="339" y="103"/>
                </a:lnTo>
                <a:lnTo>
                  <a:pt x="340" y="103"/>
                </a:lnTo>
                <a:lnTo>
                  <a:pt x="340" y="101"/>
                </a:lnTo>
                <a:lnTo>
                  <a:pt x="340" y="102"/>
                </a:lnTo>
                <a:lnTo>
                  <a:pt x="341" y="102"/>
                </a:lnTo>
                <a:lnTo>
                  <a:pt x="341" y="103"/>
                </a:lnTo>
                <a:lnTo>
                  <a:pt x="341" y="102"/>
                </a:lnTo>
                <a:lnTo>
                  <a:pt x="342" y="102"/>
                </a:lnTo>
                <a:lnTo>
                  <a:pt x="342" y="103"/>
                </a:lnTo>
                <a:lnTo>
                  <a:pt x="343" y="103"/>
                </a:lnTo>
                <a:lnTo>
                  <a:pt x="344" y="103"/>
                </a:lnTo>
                <a:lnTo>
                  <a:pt x="345" y="103"/>
                </a:lnTo>
                <a:lnTo>
                  <a:pt x="346" y="103"/>
                </a:lnTo>
                <a:lnTo>
                  <a:pt x="347" y="103"/>
                </a:lnTo>
                <a:lnTo>
                  <a:pt x="348" y="103"/>
                </a:lnTo>
                <a:lnTo>
                  <a:pt x="349" y="103"/>
                </a:lnTo>
                <a:lnTo>
                  <a:pt x="349" y="100"/>
                </a:lnTo>
                <a:lnTo>
                  <a:pt x="349" y="102"/>
                </a:lnTo>
                <a:lnTo>
                  <a:pt x="350" y="102"/>
                </a:lnTo>
                <a:lnTo>
                  <a:pt x="350" y="103"/>
                </a:lnTo>
                <a:lnTo>
                  <a:pt x="351" y="102"/>
                </a:lnTo>
                <a:lnTo>
                  <a:pt x="351" y="101"/>
                </a:lnTo>
                <a:lnTo>
                  <a:pt x="351" y="102"/>
                </a:lnTo>
                <a:lnTo>
                  <a:pt x="352" y="102"/>
                </a:lnTo>
                <a:lnTo>
                  <a:pt x="352" y="103"/>
                </a:lnTo>
                <a:lnTo>
                  <a:pt x="352" y="102"/>
                </a:lnTo>
                <a:lnTo>
                  <a:pt x="353" y="102"/>
                </a:lnTo>
                <a:lnTo>
                  <a:pt x="353" y="103"/>
                </a:lnTo>
                <a:lnTo>
                  <a:pt x="353" y="102"/>
                </a:lnTo>
                <a:lnTo>
                  <a:pt x="354" y="102"/>
                </a:lnTo>
                <a:lnTo>
                  <a:pt x="354" y="103"/>
                </a:lnTo>
                <a:lnTo>
                  <a:pt x="354" y="102"/>
                </a:lnTo>
                <a:lnTo>
                  <a:pt x="355" y="102"/>
                </a:lnTo>
                <a:lnTo>
                  <a:pt x="355" y="103"/>
                </a:lnTo>
                <a:lnTo>
                  <a:pt x="356" y="103"/>
                </a:lnTo>
                <a:lnTo>
                  <a:pt x="357" y="103"/>
                </a:lnTo>
                <a:lnTo>
                  <a:pt x="358" y="103"/>
                </a:lnTo>
                <a:lnTo>
                  <a:pt x="359" y="103"/>
                </a:lnTo>
                <a:lnTo>
                  <a:pt x="360" y="103"/>
                </a:lnTo>
                <a:lnTo>
                  <a:pt x="361" y="103"/>
                </a:lnTo>
                <a:lnTo>
                  <a:pt x="362" y="103"/>
                </a:lnTo>
                <a:lnTo>
                  <a:pt x="363" y="103"/>
                </a:lnTo>
                <a:lnTo>
                  <a:pt x="364" y="103"/>
                </a:lnTo>
                <a:lnTo>
                  <a:pt x="365" y="103"/>
                </a:lnTo>
                <a:lnTo>
                  <a:pt x="365" y="102"/>
                </a:lnTo>
                <a:lnTo>
                  <a:pt x="365" y="103"/>
                </a:lnTo>
                <a:lnTo>
                  <a:pt x="366" y="103"/>
                </a:lnTo>
                <a:lnTo>
                  <a:pt x="367" y="103"/>
                </a:lnTo>
                <a:lnTo>
                  <a:pt x="367" y="102"/>
                </a:lnTo>
                <a:lnTo>
                  <a:pt x="368" y="102"/>
                </a:lnTo>
                <a:lnTo>
                  <a:pt x="368" y="103"/>
                </a:lnTo>
                <a:lnTo>
                  <a:pt x="368" y="102"/>
                </a:lnTo>
                <a:lnTo>
                  <a:pt x="369" y="102"/>
                </a:lnTo>
                <a:lnTo>
                  <a:pt x="369" y="103"/>
                </a:lnTo>
                <a:lnTo>
                  <a:pt x="370" y="103"/>
                </a:lnTo>
                <a:lnTo>
                  <a:pt x="371" y="103"/>
                </a:lnTo>
                <a:lnTo>
                  <a:pt x="372" y="103"/>
                </a:lnTo>
                <a:lnTo>
                  <a:pt x="372" y="102"/>
                </a:lnTo>
                <a:lnTo>
                  <a:pt x="372" y="103"/>
                </a:lnTo>
                <a:lnTo>
                  <a:pt x="373" y="103"/>
                </a:lnTo>
                <a:lnTo>
                  <a:pt x="374" y="103"/>
                </a:lnTo>
                <a:lnTo>
                  <a:pt x="375" y="103"/>
                </a:lnTo>
                <a:lnTo>
                  <a:pt x="376" y="103"/>
                </a:lnTo>
                <a:lnTo>
                  <a:pt x="377" y="103"/>
                </a:lnTo>
                <a:lnTo>
                  <a:pt x="378" y="103"/>
                </a:lnTo>
                <a:lnTo>
                  <a:pt x="379" y="103"/>
                </a:lnTo>
                <a:lnTo>
                  <a:pt x="380" y="103"/>
                </a:lnTo>
                <a:lnTo>
                  <a:pt x="381" y="103"/>
                </a:lnTo>
                <a:lnTo>
                  <a:pt x="382" y="103"/>
                </a:lnTo>
                <a:lnTo>
                  <a:pt x="382" y="102"/>
                </a:lnTo>
                <a:lnTo>
                  <a:pt x="382" y="103"/>
                </a:lnTo>
                <a:lnTo>
                  <a:pt x="383" y="103"/>
                </a:lnTo>
                <a:lnTo>
                  <a:pt x="384" y="103"/>
                </a:lnTo>
                <a:lnTo>
                  <a:pt x="385" y="103"/>
                </a:lnTo>
                <a:lnTo>
                  <a:pt x="386" y="103"/>
                </a:lnTo>
                <a:lnTo>
                  <a:pt x="387" y="103"/>
                </a:lnTo>
                <a:lnTo>
                  <a:pt x="388" y="103"/>
                </a:lnTo>
                <a:lnTo>
                  <a:pt x="389" y="103"/>
                </a:lnTo>
                <a:lnTo>
                  <a:pt x="390" y="103"/>
                </a:lnTo>
                <a:lnTo>
                  <a:pt x="391" y="103"/>
                </a:lnTo>
                <a:lnTo>
                  <a:pt x="392" y="103"/>
                </a:lnTo>
                <a:lnTo>
                  <a:pt x="392" y="102"/>
                </a:lnTo>
                <a:lnTo>
                  <a:pt x="393" y="102"/>
                </a:lnTo>
                <a:lnTo>
                  <a:pt x="393" y="103"/>
                </a:lnTo>
                <a:lnTo>
                  <a:pt x="394" y="103"/>
                </a:lnTo>
                <a:lnTo>
                  <a:pt x="395" y="103"/>
                </a:lnTo>
                <a:lnTo>
                  <a:pt x="395" y="102"/>
                </a:lnTo>
                <a:lnTo>
                  <a:pt x="395" y="103"/>
                </a:lnTo>
                <a:lnTo>
                  <a:pt x="396" y="103"/>
                </a:lnTo>
                <a:lnTo>
                  <a:pt x="397" y="103"/>
                </a:lnTo>
                <a:lnTo>
                  <a:pt x="398" y="103"/>
                </a:lnTo>
                <a:lnTo>
                  <a:pt x="399" y="103"/>
                </a:lnTo>
                <a:lnTo>
                  <a:pt x="400" y="103"/>
                </a:lnTo>
                <a:lnTo>
                  <a:pt x="401" y="103"/>
                </a:lnTo>
                <a:lnTo>
                  <a:pt x="402" y="103"/>
                </a:lnTo>
                <a:lnTo>
                  <a:pt x="403" y="103"/>
                </a:lnTo>
                <a:lnTo>
                  <a:pt x="404" y="103"/>
                </a:lnTo>
                <a:lnTo>
                  <a:pt x="405" y="103"/>
                </a:lnTo>
                <a:lnTo>
                  <a:pt x="406" y="103"/>
                </a:lnTo>
                <a:lnTo>
                  <a:pt x="407" y="103"/>
                </a:lnTo>
                <a:lnTo>
                  <a:pt x="408" y="103"/>
                </a:lnTo>
                <a:lnTo>
                  <a:pt x="409" y="103"/>
                </a:lnTo>
                <a:lnTo>
                  <a:pt x="409" y="99"/>
                </a:lnTo>
                <a:lnTo>
                  <a:pt x="409" y="101"/>
                </a:lnTo>
                <a:lnTo>
                  <a:pt x="410" y="101"/>
                </a:lnTo>
                <a:lnTo>
                  <a:pt x="410" y="102"/>
                </a:lnTo>
                <a:lnTo>
                  <a:pt x="410" y="101"/>
                </a:lnTo>
                <a:lnTo>
                  <a:pt x="411" y="101"/>
                </a:lnTo>
                <a:lnTo>
                  <a:pt x="411" y="102"/>
                </a:lnTo>
                <a:lnTo>
                  <a:pt x="412" y="102"/>
                </a:lnTo>
                <a:lnTo>
                  <a:pt x="412" y="103"/>
                </a:lnTo>
                <a:lnTo>
                  <a:pt x="413" y="103"/>
                </a:lnTo>
                <a:lnTo>
                  <a:pt x="414" y="103"/>
                </a:lnTo>
                <a:lnTo>
                  <a:pt x="415" y="103"/>
                </a:lnTo>
                <a:lnTo>
                  <a:pt x="416" y="103"/>
                </a:lnTo>
                <a:lnTo>
                  <a:pt x="417" y="103"/>
                </a:lnTo>
                <a:lnTo>
                  <a:pt x="418" y="103"/>
                </a:lnTo>
                <a:lnTo>
                  <a:pt x="419" y="103"/>
                </a:lnTo>
                <a:lnTo>
                  <a:pt x="420" y="103"/>
                </a:lnTo>
                <a:lnTo>
                  <a:pt x="421" y="103"/>
                </a:lnTo>
                <a:lnTo>
                  <a:pt x="422" y="103"/>
                </a:lnTo>
                <a:lnTo>
                  <a:pt x="423" y="103"/>
                </a:lnTo>
                <a:lnTo>
                  <a:pt x="423" y="102"/>
                </a:lnTo>
                <a:lnTo>
                  <a:pt x="424" y="102"/>
                </a:lnTo>
                <a:lnTo>
                  <a:pt x="424" y="103"/>
                </a:lnTo>
                <a:lnTo>
                  <a:pt x="424" y="102"/>
                </a:lnTo>
                <a:lnTo>
                  <a:pt x="425" y="102"/>
                </a:lnTo>
                <a:lnTo>
                  <a:pt x="425" y="103"/>
                </a:lnTo>
                <a:lnTo>
                  <a:pt x="426" y="103"/>
                </a:lnTo>
                <a:lnTo>
                  <a:pt x="427" y="103"/>
                </a:lnTo>
                <a:lnTo>
                  <a:pt x="427" y="102"/>
                </a:lnTo>
                <a:lnTo>
                  <a:pt x="428" y="102"/>
                </a:lnTo>
                <a:lnTo>
                  <a:pt x="428" y="103"/>
                </a:lnTo>
                <a:lnTo>
                  <a:pt x="429" y="103"/>
                </a:lnTo>
                <a:lnTo>
                  <a:pt x="430" y="103"/>
                </a:lnTo>
                <a:lnTo>
                  <a:pt x="431" y="103"/>
                </a:lnTo>
                <a:lnTo>
                  <a:pt x="432" y="103"/>
                </a:lnTo>
                <a:lnTo>
                  <a:pt x="433" y="103"/>
                </a:lnTo>
                <a:lnTo>
                  <a:pt x="434" y="103"/>
                </a:lnTo>
                <a:lnTo>
                  <a:pt x="435" y="103"/>
                </a:lnTo>
                <a:lnTo>
                  <a:pt x="436" y="103"/>
                </a:lnTo>
                <a:lnTo>
                  <a:pt x="437" y="103"/>
                </a:lnTo>
                <a:lnTo>
                  <a:pt x="438" y="103"/>
                </a:lnTo>
                <a:lnTo>
                  <a:pt x="439" y="103"/>
                </a:lnTo>
                <a:lnTo>
                  <a:pt x="439" y="102"/>
                </a:lnTo>
                <a:lnTo>
                  <a:pt x="440" y="102"/>
                </a:lnTo>
                <a:lnTo>
                  <a:pt x="440" y="103"/>
                </a:lnTo>
                <a:lnTo>
                  <a:pt x="441" y="102"/>
                </a:lnTo>
                <a:lnTo>
                  <a:pt x="441" y="54"/>
                </a:lnTo>
                <a:lnTo>
                  <a:pt x="441" y="78"/>
                </a:lnTo>
                <a:lnTo>
                  <a:pt x="442" y="78"/>
                </a:lnTo>
                <a:lnTo>
                  <a:pt x="442" y="84"/>
                </a:lnTo>
                <a:lnTo>
                  <a:pt x="443" y="84"/>
                </a:lnTo>
                <a:lnTo>
                  <a:pt x="443" y="70"/>
                </a:lnTo>
                <a:lnTo>
                  <a:pt x="443" y="99"/>
                </a:lnTo>
                <a:lnTo>
                  <a:pt x="443" y="97"/>
                </a:lnTo>
                <a:lnTo>
                  <a:pt x="444" y="97"/>
                </a:lnTo>
                <a:lnTo>
                  <a:pt x="444" y="102"/>
                </a:lnTo>
                <a:lnTo>
                  <a:pt x="444" y="100"/>
                </a:lnTo>
                <a:lnTo>
                  <a:pt x="445" y="100"/>
                </a:lnTo>
                <a:lnTo>
                  <a:pt x="445" y="102"/>
                </a:lnTo>
                <a:lnTo>
                  <a:pt x="446" y="102"/>
                </a:lnTo>
                <a:lnTo>
                  <a:pt x="446" y="103"/>
                </a:lnTo>
                <a:lnTo>
                  <a:pt x="446" y="102"/>
                </a:lnTo>
                <a:lnTo>
                  <a:pt x="447" y="102"/>
                </a:lnTo>
                <a:lnTo>
                  <a:pt x="447" y="103"/>
                </a:lnTo>
                <a:lnTo>
                  <a:pt x="448" y="103"/>
                </a:lnTo>
                <a:lnTo>
                  <a:pt x="449" y="103"/>
                </a:lnTo>
                <a:lnTo>
                  <a:pt x="450" y="103"/>
                </a:lnTo>
                <a:lnTo>
                  <a:pt x="451" y="103"/>
                </a:lnTo>
                <a:lnTo>
                  <a:pt x="452" y="103"/>
                </a:lnTo>
                <a:lnTo>
                  <a:pt x="453" y="103"/>
                </a:lnTo>
                <a:lnTo>
                  <a:pt x="454" y="103"/>
                </a:lnTo>
                <a:lnTo>
                  <a:pt x="455" y="103"/>
                </a:lnTo>
                <a:lnTo>
                  <a:pt x="455" y="102"/>
                </a:lnTo>
                <a:lnTo>
                  <a:pt x="456" y="102"/>
                </a:lnTo>
                <a:lnTo>
                  <a:pt x="456" y="103"/>
                </a:lnTo>
                <a:lnTo>
                  <a:pt x="457" y="102"/>
                </a:lnTo>
                <a:lnTo>
                  <a:pt x="458" y="102"/>
                </a:lnTo>
                <a:lnTo>
                  <a:pt x="458" y="103"/>
                </a:lnTo>
                <a:lnTo>
                  <a:pt x="458" y="102"/>
                </a:lnTo>
                <a:lnTo>
                  <a:pt x="459" y="102"/>
                </a:lnTo>
                <a:lnTo>
                  <a:pt x="459" y="103"/>
                </a:lnTo>
                <a:lnTo>
                  <a:pt x="460" y="103"/>
                </a:lnTo>
                <a:lnTo>
                  <a:pt x="460" y="100"/>
                </a:lnTo>
                <a:lnTo>
                  <a:pt x="460" y="101"/>
                </a:lnTo>
                <a:lnTo>
                  <a:pt x="461" y="101"/>
                </a:lnTo>
                <a:lnTo>
                  <a:pt x="461" y="102"/>
                </a:lnTo>
                <a:lnTo>
                  <a:pt x="461" y="101"/>
                </a:lnTo>
                <a:lnTo>
                  <a:pt x="462" y="101"/>
                </a:lnTo>
                <a:lnTo>
                  <a:pt x="462" y="103"/>
                </a:lnTo>
                <a:lnTo>
                  <a:pt x="462" y="102"/>
                </a:lnTo>
                <a:lnTo>
                  <a:pt x="463" y="102"/>
                </a:lnTo>
                <a:lnTo>
                  <a:pt x="463" y="103"/>
                </a:lnTo>
                <a:lnTo>
                  <a:pt x="463" y="102"/>
                </a:lnTo>
                <a:lnTo>
                  <a:pt x="464" y="102"/>
                </a:lnTo>
                <a:lnTo>
                  <a:pt x="464" y="103"/>
                </a:lnTo>
                <a:lnTo>
                  <a:pt x="464" y="102"/>
                </a:lnTo>
                <a:lnTo>
                  <a:pt x="465" y="102"/>
                </a:lnTo>
                <a:lnTo>
                  <a:pt x="465" y="103"/>
                </a:lnTo>
                <a:lnTo>
                  <a:pt x="466" y="103"/>
                </a:lnTo>
                <a:lnTo>
                  <a:pt x="467" y="103"/>
                </a:lnTo>
                <a:lnTo>
                  <a:pt x="468" y="103"/>
                </a:lnTo>
                <a:lnTo>
                  <a:pt x="469" y="103"/>
                </a:lnTo>
                <a:lnTo>
                  <a:pt x="470" y="103"/>
                </a:lnTo>
                <a:lnTo>
                  <a:pt x="471" y="103"/>
                </a:lnTo>
                <a:lnTo>
                  <a:pt x="472" y="103"/>
                </a:lnTo>
                <a:lnTo>
                  <a:pt x="473" y="103"/>
                </a:lnTo>
                <a:lnTo>
                  <a:pt x="474" y="103"/>
                </a:lnTo>
                <a:lnTo>
                  <a:pt x="475" y="103"/>
                </a:lnTo>
                <a:lnTo>
                  <a:pt x="476" y="103"/>
                </a:lnTo>
                <a:lnTo>
                  <a:pt x="477" y="103"/>
                </a:lnTo>
                <a:lnTo>
                  <a:pt x="478" y="103"/>
                </a:lnTo>
                <a:lnTo>
                  <a:pt x="479" y="103"/>
                </a:lnTo>
                <a:lnTo>
                  <a:pt x="480" y="103"/>
                </a:lnTo>
                <a:lnTo>
                  <a:pt x="481" y="103"/>
                </a:lnTo>
                <a:lnTo>
                  <a:pt x="482" y="103"/>
                </a:lnTo>
                <a:lnTo>
                  <a:pt x="483" y="103"/>
                </a:lnTo>
                <a:lnTo>
                  <a:pt x="483" y="102"/>
                </a:lnTo>
                <a:lnTo>
                  <a:pt x="484" y="102"/>
                </a:lnTo>
                <a:lnTo>
                  <a:pt x="485" y="102"/>
                </a:lnTo>
                <a:lnTo>
                  <a:pt x="485" y="103"/>
                </a:lnTo>
                <a:lnTo>
                  <a:pt x="486" y="103"/>
                </a:lnTo>
                <a:lnTo>
                  <a:pt x="487" y="103"/>
                </a:lnTo>
                <a:lnTo>
                  <a:pt x="488" y="103"/>
                </a:lnTo>
                <a:lnTo>
                  <a:pt x="489" y="103"/>
                </a:lnTo>
                <a:lnTo>
                  <a:pt x="490" y="103"/>
                </a:lnTo>
                <a:lnTo>
                  <a:pt x="491" y="103"/>
                </a:lnTo>
                <a:lnTo>
                  <a:pt x="492" y="103"/>
                </a:lnTo>
                <a:lnTo>
                  <a:pt x="493" y="103"/>
                </a:lnTo>
                <a:lnTo>
                  <a:pt x="494" y="103"/>
                </a:lnTo>
                <a:lnTo>
                  <a:pt x="495" y="103"/>
                </a:lnTo>
                <a:lnTo>
                  <a:pt x="496" y="103"/>
                </a:lnTo>
                <a:lnTo>
                  <a:pt x="497" y="103"/>
                </a:lnTo>
                <a:lnTo>
                  <a:pt x="497" y="102"/>
                </a:lnTo>
                <a:lnTo>
                  <a:pt x="497" y="103"/>
                </a:lnTo>
                <a:lnTo>
                  <a:pt x="498" y="103"/>
                </a:lnTo>
                <a:lnTo>
                  <a:pt x="499" y="103"/>
                </a:lnTo>
                <a:lnTo>
                  <a:pt x="500" y="103"/>
                </a:lnTo>
                <a:lnTo>
                  <a:pt x="501" y="103"/>
                </a:lnTo>
                <a:lnTo>
                  <a:pt x="501" y="101"/>
                </a:lnTo>
                <a:lnTo>
                  <a:pt x="501" y="102"/>
                </a:lnTo>
                <a:lnTo>
                  <a:pt x="502" y="102"/>
                </a:lnTo>
                <a:lnTo>
                  <a:pt x="503" y="102"/>
                </a:lnTo>
                <a:lnTo>
                  <a:pt x="503" y="101"/>
                </a:lnTo>
                <a:lnTo>
                  <a:pt x="503" y="103"/>
                </a:lnTo>
                <a:lnTo>
                  <a:pt x="503" y="102"/>
                </a:lnTo>
                <a:lnTo>
                  <a:pt x="504" y="102"/>
                </a:lnTo>
                <a:lnTo>
                  <a:pt x="504" y="103"/>
                </a:lnTo>
                <a:lnTo>
                  <a:pt x="505" y="103"/>
                </a:lnTo>
                <a:lnTo>
                  <a:pt x="506" y="103"/>
                </a:lnTo>
                <a:lnTo>
                  <a:pt x="507" y="103"/>
                </a:lnTo>
                <a:lnTo>
                  <a:pt x="508" y="103"/>
                </a:lnTo>
                <a:lnTo>
                  <a:pt x="509" y="103"/>
                </a:lnTo>
                <a:lnTo>
                  <a:pt x="510" y="103"/>
                </a:lnTo>
                <a:lnTo>
                  <a:pt x="511" y="103"/>
                </a:lnTo>
                <a:lnTo>
                  <a:pt x="512" y="103"/>
                </a:lnTo>
                <a:lnTo>
                  <a:pt x="513" y="103"/>
                </a:lnTo>
                <a:lnTo>
                  <a:pt x="514" y="103"/>
                </a:lnTo>
                <a:lnTo>
                  <a:pt x="514" y="102"/>
                </a:lnTo>
                <a:lnTo>
                  <a:pt x="515" y="102"/>
                </a:lnTo>
                <a:lnTo>
                  <a:pt x="515" y="103"/>
                </a:lnTo>
                <a:lnTo>
                  <a:pt x="515" y="102"/>
                </a:lnTo>
                <a:lnTo>
                  <a:pt x="516" y="102"/>
                </a:lnTo>
                <a:lnTo>
                  <a:pt x="516" y="103"/>
                </a:lnTo>
                <a:lnTo>
                  <a:pt x="516" y="102"/>
                </a:lnTo>
                <a:lnTo>
                  <a:pt x="517" y="102"/>
                </a:lnTo>
                <a:lnTo>
                  <a:pt x="517" y="103"/>
                </a:lnTo>
                <a:lnTo>
                  <a:pt x="518" y="103"/>
                </a:lnTo>
                <a:lnTo>
                  <a:pt x="519" y="103"/>
                </a:lnTo>
                <a:lnTo>
                  <a:pt x="520" y="103"/>
                </a:lnTo>
                <a:lnTo>
                  <a:pt x="521" y="103"/>
                </a:lnTo>
                <a:lnTo>
                  <a:pt x="522" y="103"/>
                </a:lnTo>
                <a:lnTo>
                  <a:pt x="523" y="103"/>
                </a:lnTo>
                <a:lnTo>
                  <a:pt x="524" y="103"/>
                </a:lnTo>
                <a:lnTo>
                  <a:pt x="525" y="103"/>
                </a:lnTo>
                <a:lnTo>
                  <a:pt x="526" y="103"/>
                </a:lnTo>
                <a:lnTo>
                  <a:pt x="527" y="103"/>
                </a:lnTo>
                <a:lnTo>
                  <a:pt x="528" y="103"/>
                </a:lnTo>
                <a:lnTo>
                  <a:pt x="529" y="103"/>
                </a:lnTo>
                <a:lnTo>
                  <a:pt x="530" y="103"/>
                </a:lnTo>
                <a:lnTo>
                  <a:pt x="531" y="103"/>
                </a:lnTo>
                <a:lnTo>
                  <a:pt x="532" y="103"/>
                </a:lnTo>
                <a:lnTo>
                  <a:pt x="533" y="103"/>
                </a:lnTo>
                <a:lnTo>
                  <a:pt x="534" y="103"/>
                </a:lnTo>
                <a:lnTo>
                  <a:pt x="535" y="103"/>
                </a:lnTo>
                <a:lnTo>
                  <a:pt x="536" y="103"/>
                </a:lnTo>
                <a:lnTo>
                  <a:pt x="537" y="103"/>
                </a:lnTo>
                <a:lnTo>
                  <a:pt x="538" y="103"/>
                </a:lnTo>
                <a:lnTo>
                  <a:pt x="539" y="103"/>
                </a:lnTo>
                <a:lnTo>
                  <a:pt x="540" y="103"/>
                </a:lnTo>
                <a:lnTo>
                  <a:pt x="541" y="103"/>
                </a:lnTo>
                <a:lnTo>
                  <a:pt x="542" y="103"/>
                </a:lnTo>
                <a:lnTo>
                  <a:pt x="543" y="103"/>
                </a:lnTo>
                <a:lnTo>
                  <a:pt x="544" y="103"/>
                </a:lnTo>
                <a:lnTo>
                  <a:pt x="545" y="103"/>
                </a:lnTo>
                <a:lnTo>
                  <a:pt x="546" y="103"/>
                </a:lnTo>
                <a:lnTo>
                  <a:pt x="547" y="103"/>
                </a:lnTo>
                <a:lnTo>
                  <a:pt x="548" y="103"/>
                </a:lnTo>
                <a:lnTo>
                  <a:pt x="549" y="103"/>
                </a:lnTo>
                <a:lnTo>
                  <a:pt x="550" y="103"/>
                </a:lnTo>
                <a:lnTo>
                  <a:pt x="551" y="103"/>
                </a:lnTo>
                <a:lnTo>
                  <a:pt x="552" y="103"/>
                </a:lnTo>
                <a:lnTo>
                  <a:pt x="552" y="102"/>
                </a:lnTo>
                <a:lnTo>
                  <a:pt x="552" y="103"/>
                </a:lnTo>
                <a:lnTo>
                  <a:pt x="553" y="103"/>
                </a:lnTo>
                <a:lnTo>
                  <a:pt x="554" y="103"/>
                </a:lnTo>
                <a:lnTo>
                  <a:pt x="555" y="103"/>
                </a:lnTo>
                <a:lnTo>
                  <a:pt x="556" y="103"/>
                </a:lnTo>
                <a:lnTo>
                  <a:pt x="557" y="103"/>
                </a:lnTo>
                <a:lnTo>
                  <a:pt x="558" y="103"/>
                </a:lnTo>
                <a:lnTo>
                  <a:pt x="559" y="103"/>
                </a:lnTo>
                <a:lnTo>
                  <a:pt x="560" y="103"/>
                </a:lnTo>
                <a:lnTo>
                  <a:pt x="561" y="103"/>
                </a:lnTo>
                <a:lnTo>
                  <a:pt x="562" y="103"/>
                </a:lnTo>
                <a:lnTo>
                  <a:pt x="563" y="103"/>
                </a:lnTo>
                <a:lnTo>
                  <a:pt x="564" y="103"/>
                </a:lnTo>
                <a:lnTo>
                  <a:pt x="565" y="103"/>
                </a:lnTo>
                <a:lnTo>
                  <a:pt x="566" y="103"/>
                </a:lnTo>
                <a:lnTo>
                  <a:pt x="567" y="103"/>
                </a:lnTo>
                <a:lnTo>
                  <a:pt x="568" y="103"/>
                </a:lnTo>
                <a:lnTo>
                  <a:pt x="569" y="103"/>
                </a:lnTo>
                <a:lnTo>
                  <a:pt x="570" y="103"/>
                </a:lnTo>
                <a:lnTo>
                  <a:pt x="571" y="103"/>
                </a:lnTo>
                <a:lnTo>
                  <a:pt x="572" y="103"/>
                </a:lnTo>
                <a:lnTo>
                  <a:pt x="573" y="103"/>
                </a:lnTo>
                <a:lnTo>
                  <a:pt x="574" y="103"/>
                </a:lnTo>
                <a:lnTo>
                  <a:pt x="575" y="103"/>
                </a:lnTo>
                <a:lnTo>
                  <a:pt x="576" y="103"/>
                </a:lnTo>
                <a:lnTo>
                  <a:pt x="577" y="103"/>
                </a:lnTo>
                <a:lnTo>
                  <a:pt x="578" y="103"/>
                </a:lnTo>
                <a:lnTo>
                  <a:pt x="579" y="103"/>
                </a:lnTo>
                <a:lnTo>
                  <a:pt x="580" y="103"/>
                </a:lnTo>
                <a:lnTo>
                  <a:pt x="581" y="103"/>
                </a:lnTo>
                <a:lnTo>
                  <a:pt x="582" y="103"/>
                </a:lnTo>
                <a:lnTo>
                  <a:pt x="583" y="103"/>
                </a:lnTo>
                <a:lnTo>
                  <a:pt x="584" y="103"/>
                </a:lnTo>
                <a:lnTo>
                  <a:pt x="585" y="103"/>
                </a:lnTo>
                <a:lnTo>
                  <a:pt x="586" y="103"/>
                </a:lnTo>
                <a:lnTo>
                  <a:pt x="587" y="103"/>
                </a:lnTo>
                <a:lnTo>
                  <a:pt x="588" y="103"/>
                </a:lnTo>
                <a:lnTo>
                  <a:pt x="589" y="103"/>
                </a:lnTo>
                <a:lnTo>
                  <a:pt x="590" y="103"/>
                </a:lnTo>
                <a:lnTo>
                  <a:pt x="591" y="103"/>
                </a:lnTo>
                <a:lnTo>
                  <a:pt x="592" y="103"/>
                </a:lnTo>
                <a:lnTo>
                  <a:pt x="593" y="103"/>
                </a:lnTo>
                <a:lnTo>
                  <a:pt x="594" y="103"/>
                </a:lnTo>
                <a:lnTo>
                  <a:pt x="595" y="103"/>
                </a:lnTo>
                <a:lnTo>
                  <a:pt x="596" y="103"/>
                </a:lnTo>
                <a:lnTo>
                  <a:pt x="597" y="103"/>
                </a:lnTo>
                <a:lnTo>
                  <a:pt x="598" y="103"/>
                </a:lnTo>
                <a:lnTo>
                  <a:pt x="599" y="103"/>
                </a:lnTo>
                <a:lnTo>
                  <a:pt x="600" y="103"/>
                </a:lnTo>
                <a:lnTo>
                  <a:pt x="601" y="103"/>
                </a:lnTo>
                <a:lnTo>
                  <a:pt x="602" y="103"/>
                </a:lnTo>
                <a:lnTo>
                  <a:pt x="603" y="103"/>
                </a:lnTo>
                <a:lnTo>
                  <a:pt x="603" y="102"/>
                </a:lnTo>
                <a:lnTo>
                  <a:pt x="604" y="102"/>
                </a:lnTo>
                <a:lnTo>
                  <a:pt x="604" y="103"/>
                </a:lnTo>
                <a:lnTo>
                  <a:pt x="605" y="103"/>
                </a:lnTo>
                <a:lnTo>
                  <a:pt x="606" y="103"/>
                </a:lnTo>
                <a:lnTo>
                  <a:pt x="607" y="103"/>
                </a:lnTo>
                <a:lnTo>
                  <a:pt x="608" y="103"/>
                </a:lnTo>
                <a:lnTo>
                  <a:pt x="609" y="103"/>
                </a:lnTo>
                <a:lnTo>
                  <a:pt x="610" y="103"/>
                </a:lnTo>
                <a:lnTo>
                  <a:pt x="611" y="103"/>
                </a:lnTo>
                <a:lnTo>
                  <a:pt x="612" y="103"/>
                </a:lnTo>
                <a:lnTo>
                  <a:pt x="613" y="103"/>
                </a:lnTo>
                <a:lnTo>
                  <a:pt x="614" y="103"/>
                </a:lnTo>
                <a:lnTo>
                  <a:pt x="615" y="103"/>
                </a:lnTo>
                <a:lnTo>
                  <a:pt x="616" y="103"/>
                </a:lnTo>
                <a:lnTo>
                  <a:pt x="617" y="103"/>
                </a:lnTo>
                <a:lnTo>
                  <a:pt x="618" y="103"/>
                </a:lnTo>
                <a:lnTo>
                  <a:pt x="619" y="103"/>
                </a:lnTo>
                <a:lnTo>
                  <a:pt x="620" y="103"/>
                </a:lnTo>
                <a:lnTo>
                  <a:pt x="621" y="103"/>
                </a:lnTo>
                <a:lnTo>
                  <a:pt x="622" y="103"/>
                </a:lnTo>
                <a:lnTo>
                  <a:pt x="622" y="102"/>
                </a:lnTo>
                <a:lnTo>
                  <a:pt x="623" y="102"/>
                </a:lnTo>
                <a:lnTo>
                  <a:pt x="623" y="103"/>
                </a:lnTo>
                <a:lnTo>
                  <a:pt x="623" y="102"/>
                </a:lnTo>
                <a:lnTo>
                  <a:pt x="624" y="102"/>
                </a:lnTo>
                <a:lnTo>
                  <a:pt x="624" y="103"/>
                </a:lnTo>
                <a:lnTo>
                  <a:pt x="625" y="103"/>
                </a:lnTo>
                <a:lnTo>
                  <a:pt x="626" y="103"/>
                </a:lnTo>
                <a:lnTo>
                  <a:pt x="627" y="103"/>
                </a:lnTo>
                <a:lnTo>
                  <a:pt x="628" y="103"/>
                </a:lnTo>
                <a:lnTo>
                  <a:pt x="629" y="103"/>
                </a:lnTo>
                <a:lnTo>
                  <a:pt x="630" y="103"/>
                </a:lnTo>
                <a:lnTo>
                  <a:pt x="631" y="103"/>
                </a:lnTo>
                <a:lnTo>
                  <a:pt x="632" y="103"/>
                </a:lnTo>
                <a:lnTo>
                  <a:pt x="633" y="103"/>
                </a:lnTo>
                <a:lnTo>
                  <a:pt x="634" y="103"/>
                </a:lnTo>
                <a:lnTo>
                  <a:pt x="635" y="103"/>
                </a:lnTo>
                <a:lnTo>
                  <a:pt x="636" y="103"/>
                </a:lnTo>
                <a:lnTo>
                  <a:pt x="637" y="103"/>
                </a:lnTo>
                <a:lnTo>
                  <a:pt x="638" y="103"/>
                </a:lnTo>
                <a:lnTo>
                  <a:pt x="639" y="103"/>
                </a:lnTo>
                <a:lnTo>
                  <a:pt x="640" y="103"/>
                </a:lnTo>
                <a:lnTo>
                  <a:pt x="641" y="103"/>
                </a:lnTo>
                <a:lnTo>
                  <a:pt x="642" y="103"/>
                </a:lnTo>
                <a:lnTo>
                  <a:pt x="643" y="103"/>
                </a:lnTo>
                <a:lnTo>
                  <a:pt x="644" y="103"/>
                </a:lnTo>
                <a:lnTo>
                  <a:pt x="644" y="102"/>
                </a:lnTo>
                <a:lnTo>
                  <a:pt x="645" y="102"/>
                </a:lnTo>
                <a:lnTo>
                  <a:pt x="645" y="103"/>
                </a:lnTo>
                <a:lnTo>
                  <a:pt x="646" y="103"/>
                </a:lnTo>
                <a:lnTo>
                  <a:pt x="647" y="103"/>
                </a:lnTo>
                <a:lnTo>
                  <a:pt x="648" y="103"/>
                </a:lnTo>
                <a:lnTo>
                  <a:pt x="649" y="103"/>
                </a:lnTo>
                <a:lnTo>
                  <a:pt x="650" y="103"/>
                </a:lnTo>
                <a:lnTo>
                  <a:pt x="651" y="103"/>
                </a:lnTo>
                <a:lnTo>
                  <a:pt x="652" y="103"/>
                </a:lnTo>
                <a:lnTo>
                  <a:pt x="653" y="103"/>
                </a:lnTo>
                <a:lnTo>
                  <a:pt x="654" y="103"/>
                </a:lnTo>
                <a:lnTo>
                  <a:pt x="655" y="103"/>
                </a:lnTo>
                <a:lnTo>
                  <a:pt x="656" y="103"/>
                </a:lnTo>
                <a:lnTo>
                  <a:pt x="657" y="103"/>
                </a:lnTo>
                <a:lnTo>
                  <a:pt x="658" y="103"/>
                </a:lnTo>
                <a:lnTo>
                  <a:pt x="659" y="103"/>
                </a:lnTo>
                <a:lnTo>
                  <a:pt x="660" y="103"/>
                </a:lnTo>
                <a:lnTo>
                  <a:pt x="661" y="103"/>
                </a:lnTo>
                <a:lnTo>
                  <a:pt x="662" y="103"/>
                </a:lnTo>
                <a:lnTo>
                  <a:pt x="663" y="103"/>
                </a:lnTo>
                <a:lnTo>
                  <a:pt x="663" y="102"/>
                </a:lnTo>
                <a:lnTo>
                  <a:pt x="664" y="102"/>
                </a:lnTo>
                <a:lnTo>
                  <a:pt x="664" y="103"/>
                </a:lnTo>
                <a:lnTo>
                  <a:pt x="665" y="103"/>
                </a:lnTo>
                <a:lnTo>
                  <a:pt x="666" y="103"/>
                </a:lnTo>
                <a:lnTo>
                  <a:pt x="667" y="103"/>
                </a:lnTo>
                <a:lnTo>
                  <a:pt x="668" y="103"/>
                </a:lnTo>
                <a:lnTo>
                  <a:pt x="669" y="103"/>
                </a:lnTo>
                <a:lnTo>
                  <a:pt x="670" y="103"/>
                </a:lnTo>
                <a:lnTo>
                  <a:pt x="671" y="103"/>
                </a:lnTo>
                <a:lnTo>
                  <a:pt x="672" y="103"/>
                </a:lnTo>
                <a:lnTo>
                  <a:pt x="673" y="103"/>
                </a:lnTo>
                <a:lnTo>
                  <a:pt x="674" y="103"/>
                </a:lnTo>
                <a:lnTo>
                  <a:pt x="675" y="103"/>
                </a:lnTo>
                <a:lnTo>
                  <a:pt x="676" y="103"/>
                </a:lnTo>
                <a:lnTo>
                  <a:pt x="677" y="103"/>
                </a:lnTo>
                <a:lnTo>
                  <a:pt x="678" y="103"/>
                </a:lnTo>
                <a:lnTo>
                  <a:pt x="679" y="103"/>
                </a:lnTo>
                <a:lnTo>
                  <a:pt x="680" y="103"/>
                </a:lnTo>
                <a:lnTo>
                  <a:pt x="681" y="103"/>
                </a:lnTo>
                <a:lnTo>
                  <a:pt x="682" y="103"/>
                </a:lnTo>
                <a:lnTo>
                  <a:pt x="683" y="103"/>
                </a:lnTo>
                <a:lnTo>
                  <a:pt x="684" y="103"/>
                </a:lnTo>
                <a:lnTo>
                  <a:pt x="685" y="103"/>
                </a:lnTo>
                <a:lnTo>
                  <a:pt x="686" y="103"/>
                </a:lnTo>
                <a:lnTo>
                  <a:pt x="687" y="103"/>
                </a:lnTo>
                <a:lnTo>
                  <a:pt x="688" y="103"/>
                </a:lnTo>
                <a:lnTo>
                  <a:pt x="689" y="103"/>
                </a:lnTo>
                <a:lnTo>
                  <a:pt x="690" y="103"/>
                </a:lnTo>
                <a:lnTo>
                  <a:pt x="691" y="103"/>
                </a:lnTo>
                <a:lnTo>
                  <a:pt x="692" y="103"/>
                </a:lnTo>
                <a:lnTo>
                  <a:pt x="693" y="103"/>
                </a:lnTo>
                <a:lnTo>
                  <a:pt x="694" y="103"/>
                </a:lnTo>
                <a:lnTo>
                  <a:pt x="695" y="103"/>
                </a:lnTo>
                <a:lnTo>
                  <a:pt x="696" y="103"/>
                </a:lnTo>
                <a:lnTo>
                  <a:pt x="697" y="103"/>
                </a:lnTo>
                <a:lnTo>
                  <a:pt x="698" y="103"/>
                </a:lnTo>
                <a:lnTo>
                  <a:pt x="699" y="103"/>
                </a:lnTo>
                <a:lnTo>
                  <a:pt x="700" y="103"/>
                </a:lnTo>
                <a:lnTo>
                  <a:pt x="701" y="103"/>
                </a:lnTo>
                <a:lnTo>
                  <a:pt x="702" y="103"/>
                </a:lnTo>
                <a:lnTo>
                  <a:pt x="703" y="103"/>
                </a:lnTo>
                <a:lnTo>
                  <a:pt x="704" y="103"/>
                </a:lnTo>
                <a:lnTo>
                  <a:pt x="705" y="103"/>
                </a:lnTo>
                <a:lnTo>
                  <a:pt x="706" y="103"/>
                </a:lnTo>
                <a:lnTo>
                  <a:pt x="707" y="103"/>
                </a:lnTo>
                <a:lnTo>
                  <a:pt x="708" y="103"/>
                </a:lnTo>
                <a:lnTo>
                  <a:pt x="709" y="103"/>
                </a:lnTo>
                <a:lnTo>
                  <a:pt x="710" y="103"/>
                </a:lnTo>
                <a:lnTo>
                  <a:pt x="711" y="103"/>
                </a:lnTo>
                <a:lnTo>
                  <a:pt x="712" y="103"/>
                </a:lnTo>
                <a:lnTo>
                  <a:pt x="713" y="103"/>
                </a:lnTo>
                <a:lnTo>
                  <a:pt x="714" y="103"/>
                </a:lnTo>
                <a:lnTo>
                  <a:pt x="714" y="102"/>
                </a:lnTo>
                <a:lnTo>
                  <a:pt x="715" y="102"/>
                </a:lnTo>
                <a:lnTo>
                  <a:pt x="716" y="102"/>
                </a:lnTo>
                <a:lnTo>
                  <a:pt x="716" y="103"/>
                </a:lnTo>
                <a:lnTo>
                  <a:pt x="717" y="103"/>
                </a:lnTo>
                <a:lnTo>
                  <a:pt x="718" y="103"/>
                </a:lnTo>
                <a:lnTo>
                  <a:pt x="719" y="103"/>
                </a:lnTo>
                <a:lnTo>
                  <a:pt x="720" y="103"/>
                </a:lnTo>
                <a:lnTo>
                  <a:pt x="721" y="103"/>
                </a:lnTo>
                <a:lnTo>
                  <a:pt x="722" y="103"/>
                </a:lnTo>
                <a:lnTo>
                  <a:pt x="723" y="103"/>
                </a:lnTo>
                <a:lnTo>
                  <a:pt x="724" y="103"/>
                </a:lnTo>
                <a:lnTo>
                  <a:pt x="725" y="103"/>
                </a:lnTo>
                <a:lnTo>
                  <a:pt x="726" y="103"/>
                </a:lnTo>
                <a:lnTo>
                  <a:pt x="727" y="103"/>
                </a:lnTo>
                <a:lnTo>
                  <a:pt x="728" y="103"/>
                </a:lnTo>
                <a:lnTo>
                  <a:pt x="729" y="103"/>
                </a:lnTo>
                <a:lnTo>
                  <a:pt x="730" y="103"/>
                </a:lnTo>
                <a:lnTo>
                  <a:pt x="731" y="103"/>
                </a:lnTo>
                <a:lnTo>
                  <a:pt x="732" y="103"/>
                </a:lnTo>
                <a:lnTo>
                  <a:pt x="733" y="103"/>
                </a:lnTo>
                <a:lnTo>
                  <a:pt x="734" y="103"/>
                </a:lnTo>
                <a:lnTo>
                  <a:pt x="735" y="103"/>
                </a:lnTo>
                <a:lnTo>
                  <a:pt x="736" y="103"/>
                </a:lnTo>
                <a:lnTo>
                  <a:pt x="737" y="103"/>
                </a:lnTo>
                <a:lnTo>
                  <a:pt x="738" y="103"/>
                </a:lnTo>
                <a:lnTo>
                  <a:pt x="739" y="103"/>
                </a:lnTo>
                <a:lnTo>
                  <a:pt x="740" y="103"/>
                </a:lnTo>
                <a:lnTo>
                  <a:pt x="741" y="103"/>
                </a:lnTo>
                <a:lnTo>
                  <a:pt x="742" y="103"/>
                </a:lnTo>
                <a:lnTo>
                  <a:pt x="743" y="103"/>
                </a:lnTo>
                <a:lnTo>
                  <a:pt x="744" y="103"/>
                </a:lnTo>
                <a:lnTo>
                  <a:pt x="745" y="103"/>
                </a:lnTo>
                <a:lnTo>
                  <a:pt x="746" y="103"/>
                </a:lnTo>
                <a:lnTo>
                  <a:pt x="746" y="90"/>
                </a:lnTo>
                <a:lnTo>
                  <a:pt x="746" y="93"/>
                </a:lnTo>
                <a:lnTo>
                  <a:pt x="747" y="93"/>
                </a:lnTo>
                <a:lnTo>
                  <a:pt x="747" y="102"/>
                </a:lnTo>
                <a:lnTo>
                  <a:pt x="747" y="99"/>
                </a:lnTo>
                <a:lnTo>
                  <a:pt x="748" y="99"/>
                </a:lnTo>
                <a:lnTo>
                  <a:pt x="748" y="101"/>
                </a:lnTo>
                <a:lnTo>
                  <a:pt x="748" y="102"/>
                </a:lnTo>
                <a:lnTo>
                  <a:pt x="749" y="102"/>
                </a:lnTo>
                <a:lnTo>
                  <a:pt x="750" y="102"/>
                </a:lnTo>
                <a:lnTo>
                  <a:pt x="750" y="103"/>
                </a:lnTo>
                <a:lnTo>
                  <a:pt x="751" y="103"/>
                </a:lnTo>
                <a:lnTo>
                  <a:pt x="752" y="103"/>
                </a:lnTo>
                <a:lnTo>
                  <a:pt x="753" y="103"/>
                </a:lnTo>
                <a:lnTo>
                  <a:pt x="754" y="103"/>
                </a:lnTo>
                <a:lnTo>
                  <a:pt x="755" y="103"/>
                </a:lnTo>
                <a:lnTo>
                  <a:pt x="756" y="103"/>
                </a:lnTo>
                <a:lnTo>
                  <a:pt x="757" y="103"/>
                </a:lnTo>
                <a:lnTo>
                  <a:pt x="758" y="103"/>
                </a:lnTo>
                <a:lnTo>
                  <a:pt x="759" y="103"/>
                </a:lnTo>
                <a:lnTo>
                  <a:pt x="760" y="103"/>
                </a:lnTo>
                <a:lnTo>
                  <a:pt x="760" y="102"/>
                </a:lnTo>
                <a:lnTo>
                  <a:pt x="761" y="102"/>
                </a:lnTo>
                <a:lnTo>
                  <a:pt x="761" y="103"/>
                </a:lnTo>
                <a:lnTo>
                  <a:pt x="762" y="102"/>
                </a:lnTo>
                <a:lnTo>
                  <a:pt x="762" y="103"/>
                </a:lnTo>
                <a:lnTo>
                  <a:pt x="763" y="103"/>
                </a:lnTo>
                <a:lnTo>
                  <a:pt x="764" y="103"/>
                </a:lnTo>
                <a:lnTo>
                  <a:pt x="765" y="103"/>
                </a:lnTo>
                <a:lnTo>
                  <a:pt x="766" y="103"/>
                </a:lnTo>
                <a:lnTo>
                  <a:pt x="767" y="103"/>
                </a:lnTo>
                <a:lnTo>
                  <a:pt x="768" y="103"/>
                </a:lnTo>
                <a:lnTo>
                  <a:pt x="769" y="103"/>
                </a:lnTo>
                <a:lnTo>
                  <a:pt x="770" y="103"/>
                </a:lnTo>
                <a:lnTo>
                  <a:pt x="771" y="103"/>
                </a:lnTo>
                <a:lnTo>
                  <a:pt x="772" y="103"/>
                </a:lnTo>
                <a:lnTo>
                  <a:pt x="773" y="103"/>
                </a:lnTo>
                <a:lnTo>
                  <a:pt x="774" y="103"/>
                </a:lnTo>
                <a:lnTo>
                  <a:pt x="774" y="102"/>
                </a:lnTo>
                <a:lnTo>
                  <a:pt x="775" y="102"/>
                </a:lnTo>
                <a:lnTo>
                  <a:pt x="775" y="103"/>
                </a:lnTo>
                <a:lnTo>
                  <a:pt x="776" y="103"/>
                </a:lnTo>
                <a:lnTo>
                  <a:pt x="777" y="103"/>
                </a:lnTo>
                <a:lnTo>
                  <a:pt x="778" y="103"/>
                </a:lnTo>
                <a:lnTo>
                  <a:pt x="779" y="103"/>
                </a:lnTo>
                <a:lnTo>
                  <a:pt x="780" y="103"/>
                </a:lnTo>
                <a:lnTo>
                  <a:pt x="781" y="103"/>
                </a:lnTo>
                <a:lnTo>
                  <a:pt x="782" y="103"/>
                </a:lnTo>
                <a:lnTo>
                  <a:pt x="783" y="103"/>
                </a:lnTo>
                <a:lnTo>
                  <a:pt x="784" y="103"/>
                </a:lnTo>
                <a:lnTo>
                  <a:pt x="785" y="103"/>
                </a:lnTo>
                <a:lnTo>
                  <a:pt x="786" y="103"/>
                </a:lnTo>
                <a:lnTo>
                  <a:pt x="787" y="103"/>
                </a:lnTo>
                <a:lnTo>
                  <a:pt x="788" y="103"/>
                </a:lnTo>
                <a:lnTo>
                  <a:pt x="788" y="102"/>
                </a:lnTo>
                <a:lnTo>
                  <a:pt x="789" y="102"/>
                </a:lnTo>
                <a:lnTo>
                  <a:pt x="789" y="103"/>
                </a:lnTo>
                <a:lnTo>
                  <a:pt x="790" y="103"/>
                </a:lnTo>
                <a:lnTo>
                  <a:pt x="791" y="103"/>
                </a:lnTo>
                <a:lnTo>
                  <a:pt x="792" y="103"/>
                </a:lnTo>
                <a:lnTo>
                  <a:pt x="793" y="103"/>
                </a:lnTo>
                <a:lnTo>
                  <a:pt x="794" y="103"/>
                </a:lnTo>
                <a:lnTo>
                  <a:pt x="795" y="103"/>
                </a:lnTo>
                <a:lnTo>
                  <a:pt x="796" y="103"/>
                </a:lnTo>
                <a:lnTo>
                  <a:pt x="797" y="103"/>
                </a:lnTo>
                <a:lnTo>
                  <a:pt x="798" y="103"/>
                </a:lnTo>
                <a:lnTo>
                  <a:pt x="799" y="103"/>
                </a:lnTo>
                <a:lnTo>
                  <a:pt x="800" y="103"/>
                </a:lnTo>
                <a:lnTo>
                  <a:pt x="801" y="103"/>
                </a:lnTo>
                <a:lnTo>
                  <a:pt x="802" y="103"/>
                </a:lnTo>
                <a:lnTo>
                  <a:pt x="803" y="103"/>
                </a:lnTo>
                <a:lnTo>
                  <a:pt x="804" y="103"/>
                </a:lnTo>
                <a:lnTo>
                  <a:pt x="805" y="103"/>
                </a:lnTo>
                <a:lnTo>
                  <a:pt x="806" y="103"/>
                </a:lnTo>
                <a:lnTo>
                  <a:pt x="806" y="100"/>
                </a:lnTo>
                <a:lnTo>
                  <a:pt x="806" y="101"/>
                </a:lnTo>
                <a:lnTo>
                  <a:pt x="807" y="101"/>
                </a:lnTo>
                <a:lnTo>
                  <a:pt x="807" y="102"/>
                </a:lnTo>
                <a:lnTo>
                  <a:pt x="808" y="102"/>
                </a:lnTo>
                <a:lnTo>
                  <a:pt x="809" y="102"/>
                </a:lnTo>
                <a:lnTo>
                  <a:pt x="809" y="103"/>
                </a:lnTo>
                <a:lnTo>
                  <a:pt x="810" y="103"/>
                </a:lnTo>
                <a:lnTo>
                  <a:pt x="811" y="103"/>
                </a:lnTo>
                <a:lnTo>
                  <a:pt x="812" y="103"/>
                </a:lnTo>
                <a:lnTo>
                  <a:pt x="813" y="103"/>
                </a:lnTo>
                <a:lnTo>
                  <a:pt x="814" y="103"/>
                </a:lnTo>
                <a:lnTo>
                  <a:pt x="815" y="103"/>
                </a:lnTo>
                <a:lnTo>
                  <a:pt x="816" y="103"/>
                </a:lnTo>
                <a:lnTo>
                  <a:pt x="817" y="103"/>
                </a:lnTo>
                <a:lnTo>
                  <a:pt x="818" y="103"/>
                </a:lnTo>
                <a:lnTo>
                  <a:pt x="819" y="103"/>
                </a:lnTo>
                <a:lnTo>
                  <a:pt x="820" y="103"/>
                </a:lnTo>
                <a:lnTo>
                  <a:pt x="820" y="102"/>
                </a:lnTo>
                <a:lnTo>
                  <a:pt x="820" y="103"/>
                </a:lnTo>
                <a:lnTo>
                  <a:pt x="821" y="103"/>
                </a:lnTo>
                <a:lnTo>
                  <a:pt x="822" y="103"/>
                </a:lnTo>
                <a:lnTo>
                  <a:pt x="823" y="103"/>
                </a:lnTo>
                <a:lnTo>
                  <a:pt x="824" y="103"/>
                </a:lnTo>
                <a:lnTo>
                  <a:pt x="825" y="103"/>
                </a:lnTo>
                <a:lnTo>
                  <a:pt x="826" y="103"/>
                </a:lnTo>
                <a:lnTo>
                  <a:pt x="827" y="103"/>
                </a:lnTo>
                <a:lnTo>
                  <a:pt x="828" y="103"/>
                </a:lnTo>
                <a:lnTo>
                  <a:pt x="829" y="103"/>
                </a:lnTo>
                <a:lnTo>
                  <a:pt x="830" y="103"/>
                </a:lnTo>
                <a:lnTo>
                  <a:pt x="831" y="103"/>
                </a:lnTo>
                <a:lnTo>
                  <a:pt x="832" y="103"/>
                </a:lnTo>
                <a:lnTo>
                  <a:pt x="833" y="103"/>
                </a:lnTo>
                <a:lnTo>
                  <a:pt x="834" y="103"/>
                </a:lnTo>
                <a:lnTo>
                  <a:pt x="835" y="103"/>
                </a:lnTo>
                <a:lnTo>
                  <a:pt x="836" y="103"/>
                </a:lnTo>
                <a:lnTo>
                  <a:pt x="837" y="103"/>
                </a:lnTo>
                <a:lnTo>
                  <a:pt x="838" y="103"/>
                </a:lnTo>
                <a:lnTo>
                  <a:pt x="839" y="103"/>
                </a:lnTo>
                <a:lnTo>
                  <a:pt x="840" y="103"/>
                </a:lnTo>
                <a:lnTo>
                  <a:pt x="841" y="103"/>
                </a:lnTo>
                <a:lnTo>
                  <a:pt x="842" y="103"/>
                </a:lnTo>
                <a:lnTo>
                  <a:pt x="843" y="103"/>
                </a:lnTo>
                <a:lnTo>
                  <a:pt x="844" y="103"/>
                </a:lnTo>
                <a:lnTo>
                  <a:pt x="845" y="103"/>
                </a:lnTo>
                <a:lnTo>
                  <a:pt x="846" y="103"/>
                </a:lnTo>
                <a:lnTo>
                  <a:pt x="847" y="103"/>
                </a:lnTo>
                <a:lnTo>
                  <a:pt x="848" y="103"/>
                </a:lnTo>
                <a:lnTo>
                  <a:pt x="849" y="103"/>
                </a:lnTo>
                <a:lnTo>
                  <a:pt x="850" y="103"/>
                </a:lnTo>
                <a:lnTo>
                  <a:pt x="851" y="103"/>
                </a:lnTo>
                <a:lnTo>
                  <a:pt x="852" y="103"/>
                </a:lnTo>
                <a:lnTo>
                  <a:pt x="853" y="103"/>
                </a:lnTo>
                <a:lnTo>
                  <a:pt x="854" y="103"/>
                </a:lnTo>
                <a:lnTo>
                  <a:pt x="855" y="103"/>
                </a:lnTo>
                <a:lnTo>
                  <a:pt x="856" y="103"/>
                </a:lnTo>
                <a:lnTo>
                  <a:pt x="857" y="103"/>
                </a:lnTo>
                <a:lnTo>
                  <a:pt x="858" y="103"/>
                </a:lnTo>
                <a:lnTo>
                  <a:pt x="859" y="103"/>
                </a:lnTo>
                <a:lnTo>
                  <a:pt x="860" y="103"/>
                </a:lnTo>
                <a:lnTo>
                  <a:pt x="861" y="103"/>
                </a:lnTo>
                <a:lnTo>
                  <a:pt x="862" y="103"/>
                </a:lnTo>
                <a:lnTo>
                  <a:pt x="863" y="103"/>
                </a:lnTo>
                <a:lnTo>
                  <a:pt x="864" y="103"/>
                </a:lnTo>
                <a:lnTo>
                  <a:pt x="865" y="103"/>
                </a:lnTo>
                <a:lnTo>
                  <a:pt x="866" y="103"/>
                </a:lnTo>
                <a:lnTo>
                  <a:pt x="867" y="103"/>
                </a:lnTo>
                <a:lnTo>
                  <a:pt x="868" y="103"/>
                </a:lnTo>
                <a:lnTo>
                  <a:pt x="869" y="103"/>
                </a:lnTo>
                <a:lnTo>
                  <a:pt x="870" y="103"/>
                </a:lnTo>
                <a:lnTo>
                  <a:pt x="871" y="103"/>
                </a:lnTo>
                <a:lnTo>
                  <a:pt x="872" y="103"/>
                </a:lnTo>
                <a:lnTo>
                  <a:pt x="873" y="103"/>
                </a:lnTo>
                <a:lnTo>
                  <a:pt x="874" y="103"/>
                </a:lnTo>
                <a:lnTo>
                  <a:pt x="875" y="103"/>
                </a:lnTo>
                <a:lnTo>
                  <a:pt x="876" y="103"/>
                </a:lnTo>
                <a:lnTo>
                  <a:pt x="877" y="103"/>
                </a:lnTo>
                <a:lnTo>
                  <a:pt x="878" y="103"/>
                </a:lnTo>
                <a:lnTo>
                  <a:pt x="879" y="103"/>
                </a:lnTo>
                <a:lnTo>
                  <a:pt x="880" y="103"/>
                </a:lnTo>
                <a:lnTo>
                  <a:pt x="881" y="103"/>
                </a:lnTo>
                <a:lnTo>
                  <a:pt x="882" y="103"/>
                </a:lnTo>
                <a:lnTo>
                  <a:pt x="883" y="103"/>
                </a:lnTo>
                <a:lnTo>
                  <a:pt x="884" y="103"/>
                </a:lnTo>
                <a:lnTo>
                  <a:pt x="885" y="103"/>
                </a:lnTo>
                <a:lnTo>
                  <a:pt x="886" y="103"/>
                </a:lnTo>
                <a:lnTo>
                  <a:pt x="887" y="103"/>
                </a:lnTo>
                <a:lnTo>
                  <a:pt x="888" y="103"/>
                </a:lnTo>
                <a:lnTo>
                  <a:pt x="889" y="103"/>
                </a:lnTo>
                <a:lnTo>
                  <a:pt x="890" y="103"/>
                </a:lnTo>
                <a:lnTo>
                  <a:pt x="891" y="103"/>
                </a:lnTo>
                <a:lnTo>
                  <a:pt x="892" y="103"/>
                </a:lnTo>
                <a:lnTo>
                  <a:pt x="893" y="103"/>
                </a:lnTo>
                <a:lnTo>
                  <a:pt x="894" y="103"/>
                </a:lnTo>
                <a:lnTo>
                  <a:pt x="895" y="103"/>
                </a:lnTo>
                <a:lnTo>
                  <a:pt x="896" y="103"/>
                </a:lnTo>
                <a:lnTo>
                  <a:pt x="897" y="103"/>
                </a:lnTo>
                <a:lnTo>
                  <a:pt x="898" y="103"/>
                </a:lnTo>
                <a:lnTo>
                  <a:pt x="899" y="103"/>
                </a:lnTo>
                <a:lnTo>
                  <a:pt x="900" y="103"/>
                </a:lnTo>
                <a:lnTo>
                  <a:pt x="901" y="103"/>
                </a:lnTo>
                <a:lnTo>
                  <a:pt x="902" y="103"/>
                </a:lnTo>
                <a:lnTo>
                  <a:pt x="903" y="103"/>
                </a:lnTo>
                <a:lnTo>
                  <a:pt x="904" y="103"/>
                </a:lnTo>
                <a:lnTo>
                  <a:pt x="905" y="103"/>
                </a:lnTo>
                <a:lnTo>
                  <a:pt x="906" y="103"/>
                </a:lnTo>
                <a:lnTo>
                  <a:pt x="907" y="103"/>
                </a:lnTo>
                <a:lnTo>
                  <a:pt x="908" y="103"/>
                </a:lnTo>
                <a:lnTo>
                  <a:pt x="909" y="103"/>
                </a:lnTo>
                <a:lnTo>
                  <a:pt x="910" y="103"/>
                </a:lnTo>
                <a:lnTo>
                  <a:pt x="911" y="103"/>
                </a:lnTo>
                <a:lnTo>
                  <a:pt x="912" y="103"/>
                </a:lnTo>
                <a:lnTo>
                  <a:pt x="913" y="103"/>
                </a:lnTo>
                <a:lnTo>
                  <a:pt x="914" y="103"/>
                </a:lnTo>
                <a:lnTo>
                  <a:pt x="915" y="103"/>
                </a:lnTo>
                <a:lnTo>
                  <a:pt x="916" y="103"/>
                </a:lnTo>
                <a:lnTo>
                  <a:pt x="917" y="103"/>
                </a:lnTo>
                <a:lnTo>
                  <a:pt x="918" y="103"/>
                </a:lnTo>
                <a:lnTo>
                  <a:pt x="919" y="103"/>
                </a:lnTo>
                <a:lnTo>
                  <a:pt x="920" y="103"/>
                </a:lnTo>
                <a:lnTo>
                  <a:pt x="921" y="103"/>
                </a:lnTo>
                <a:lnTo>
                  <a:pt x="922" y="103"/>
                </a:lnTo>
                <a:lnTo>
                  <a:pt x="923" y="103"/>
                </a:lnTo>
                <a:lnTo>
                  <a:pt x="924" y="103"/>
                </a:lnTo>
                <a:lnTo>
                  <a:pt x="925" y="103"/>
                </a:lnTo>
                <a:lnTo>
                  <a:pt x="926" y="103"/>
                </a:lnTo>
                <a:lnTo>
                  <a:pt x="927" y="103"/>
                </a:lnTo>
                <a:lnTo>
                  <a:pt x="928" y="103"/>
                </a:lnTo>
                <a:lnTo>
                  <a:pt x="929" y="103"/>
                </a:lnTo>
                <a:lnTo>
                  <a:pt x="930" y="103"/>
                </a:lnTo>
                <a:lnTo>
                  <a:pt x="931" y="103"/>
                </a:lnTo>
                <a:lnTo>
                  <a:pt x="932" y="103"/>
                </a:lnTo>
                <a:lnTo>
                  <a:pt x="933" y="103"/>
                </a:lnTo>
                <a:lnTo>
                  <a:pt x="934" y="103"/>
                </a:lnTo>
                <a:lnTo>
                  <a:pt x="935" y="103"/>
                </a:lnTo>
                <a:lnTo>
                  <a:pt x="936" y="103"/>
                </a:lnTo>
                <a:lnTo>
                  <a:pt x="937" y="103"/>
                </a:lnTo>
                <a:lnTo>
                  <a:pt x="938" y="103"/>
                </a:lnTo>
                <a:lnTo>
                  <a:pt x="939" y="103"/>
                </a:lnTo>
                <a:lnTo>
                  <a:pt x="940" y="103"/>
                </a:lnTo>
                <a:lnTo>
                  <a:pt x="941" y="103"/>
                </a:lnTo>
                <a:lnTo>
                  <a:pt x="942" y="103"/>
                </a:lnTo>
                <a:lnTo>
                  <a:pt x="943" y="103"/>
                </a:lnTo>
                <a:lnTo>
                  <a:pt x="944" y="103"/>
                </a:lnTo>
                <a:lnTo>
                  <a:pt x="945" y="103"/>
                </a:lnTo>
                <a:lnTo>
                  <a:pt x="946" y="103"/>
                </a:lnTo>
                <a:lnTo>
                  <a:pt x="947" y="103"/>
                </a:lnTo>
                <a:lnTo>
                  <a:pt x="948" y="103"/>
                </a:lnTo>
                <a:lnTo>
                  <a:pt x="949" y="103"/>
                </a:lnTo>
                <a:lnTo>
                  <a:pt x="950" y="103"/>
                </a:lnTo>
                <a:lnTo>
                  <a:pt x="951" y="103"/>
                </a:lnTo>
                <a:lnTo>
                  <a:pt x="952" y="103"/>
                </a:lnTo>
                <a:lnTo>
                  <a:pt x="953" y="103"/>
                </a:lnTo>
                <a:lnTo>
                  <a:pt x="954" y="103"/>
                </a:lnTo>
                <a:lnTo>
                  <a:pt x="955" y="103"/>
                </a:lnTo>
                <a:lnTo>
                  <a:pt x="956" y="103"/>
                </a:lnTo>
                <a:lnTo>
                  <a:pt x="957" y="103"/>
                </a:lnTo>
                <a:lnTo>
                  <a:pt x="958" y="103"/>
                </a:lnTo>
                <a:lnTo>
                  <a:pt x="959" y="103"/>
                </a:lnTo>
                <a:lnTo>
                  <a:pt x="960" y="103"/>
                </a:lnTo>
                <a:lnTo>
                  <a:pt x="961" y="103"/>
                </a:lnTo>
                <a:lnTo>
                  <a:pt x="962" y="103"/>
                </a:lnTo>
                <a:lnTo>
                  <a:pt x="963" y="103"/>
                </a:lnTo>
                <a:lnTo>
                  <a:pt x="964" y="103"/>
                </a:lnTo>
                <a:lnTo>
                  <a:pt x="965" y="103"/>
                </a:lnTo>
                <a:lnTo>
                  <a:pt x="966" y="103"/>
                </a:lnTo>
                <a:lnTo>
                  <a:pt x="967" y="103"/>
                </a:lnTo>
                <a:lnTo>
                  <a:pt x="968" y="103"/>
                </a:lnTo>
                <a:lnTo>
                  <a:pt x="969" y="103"/>
                </a:lnTo>
                <a:lnTo>
                  <a:pt x="970" y="103"/>
                </a:lnTo>
                <a:lnTo>
                  <a:pt x="971" y="103"/>
                </a:lnTo>
                <a:lnTo>
                  <a:pt x="972" y="103"/>
                </a:lnTo>
                <a:lnTo>
                  <a:pt x="973" y="103"/>
                </a:lnTo>
                <a:lnTo>
                  <a:pt x="974" y="103"/>
                </a:lnTo>
                <a:lnTo>
                  <a:pt x="975" y="103"/>
                </a:lnTo>
                <a:lnTo>
                  <a:pt x="976" y="103"/>
                </a:lnTo>
                <a:lnTo>
                  <a:pt x="977" y="103"/>
                </a:lnTo>
                <a:lnTo>
                  <a:pt x="978" y="103"/>
                </a:lnTo>
                <a:lnTo>
                  <a:pt x="979" y="103"/>
                </a:lnTo>
                <a:lnTo>
                  <a:pt x="980" y="103"/>
                </a:lnTo>
                <a:lnTo>
                  <a:pt x="981" y="103"/>
                </a:lnTo>
                <a:lnTo>
                  <a:pt x="982" y="103"/>
                </a:lnTo>
                <a:lnTo>
                  <a:pt x="983" y="103"/>
                </a:lnTo>
                <a:lnTo>
                  <a:pt x="984" y="103"/>
                </a:lnTo>
                <a:lnTo>
                  <a:pt x="985" y="103"/>
                </a:lnTo>
                <a:lnTo>
                  <a:pt x="986" y="103"/>
                </a:lnTo>
                <a:lnTo>
                  <a:pt x="987" y="103"/>
                </a:lnTo>
                <a:lnTo>
                  <a:pt x="988" y="103"/>
                </a:lnTo>
                <a:lnTo>
                  <a:pt x="989" y="103"/>
                </a:lnTo>
                <a:lnTo>
                  <a:pt x="990" y="103"/>
                </a:lnTo>
                <a:lnTo>
                  <a:pt x="991" y="103"/>
                </a:lnTo>
                <a:lnTo>
                  <a:pt x="992" y="103"/>
                </a:lnTo>
                <a:lnTo>
                  <a:pt x="993" y="103"/>
                </a:lnTo>
                <a:lnTo>
                  <a:pt x="994" y="103"/>
                </a:lnTo>
                <a:lnTo>
                  <a:pt x="995" y="103"/>
                </a:lnTo>
                <a:lnTo>
                  <a:pt x="996" y="103"/>
                </a:lnTo>
                <a:lnTo>
                  <a:pt x="997" y="103"/>
                </a:lnTo>
                <a:lnTo>
                  <a:pt x="998" y="103"/>
                </a:lnTo>
                <a:lnTo>
                  <a:pt x="999" y="103"/>
                </a:lnTo>
                <a:lnTo>
                  <a:pt x="1000" y="103"/>
                </a:lnTo>
                <a:lnTo>
                  <a:pt x="1001" y="103"/>
                </a:lnTo>
                <a:lnTo>
                  <a:pt x="1002" y="103"/>
                </a:lnTo>
                <a:lnTo>
                  <a:pt x="1003" y="103"/>
                </a:lnTo>
                <a:lnTo>
                  <a:pt x="1004" y="103"/>
                </a:lnTo>
                <a:lnTo>
                  <a:pt x="1005" y="103"/>
                </a:lnTo>
                <a:lnTo>
                  <a:pt x="1006" y="103"/>
                </a:lnTo>
                <a:lnTo>
                  <a:pt x="1007" y="103"/>
                </a:lnTo>
                <a:lnTo>
                  <a:pt x="1008" y="103"/>
                </a:lnTo>
                <a:lnTo>
                  <a:pt x="1009" y="103"/>
                </a:lnTo>
                <a:lnTo>
                  <a:pt x="1010" y="103"/>
                </a:lnTo>
                <a:lnTo>
                  <a:pt x="1011" y="103"/>
                </a:lnTo>
                <a:lnTo>
                  <a:pt x="1012" y="103"/>
                </a:lnTo>
                <a:lnTo>
                  <a:pt x="1013" y="103"/>
                </a:lnTo>
                <a:lnTo>
                  <a:pt x="1014" y="103"/>
                </a:lnTo>
                <a:lnTo>
                  <a:pt x="1015" y="103"/>
                </a:lnTo>
                <a:lnTo>
                  <a:pt x="1016" y="103"/>
                </a:lnTo>
                <a:lnTo>
                  <a:pt x="1017" y="103"/>
                </a:lnTo>
                <a:lnTo>
                  <a:pt x="1018" y="103"/>
                </a:lnTo>
                <a:lnTo>
                  <a:pt x="1019" y="103"/>
                </a:lnTo>
                <a:lnTo>
                  <a:pt x="1020" y="103"/>
                </a:lnTo>
                <a:lnTo>
                  <a:pt x="1021" y="103"/>
                </a:lnTo>
                <a:lnTo>
                  <a:pt x="1022" y="103"/>
                </a:lnTo>
                <a:lnTo>
                  <a:pt x="1023" y="103"/>
                </a:lnTo>
                <a:lnTo>
                  <a:pt x="1024" y="103"/>
                </a:lnTo>
                <a:lnTo>
                  <a:pt x="1025" y="103"/>
                </a:lnTo>
                <a:lnTo>
                  <a:pt x="1026" y="103"/>
                </a:lnTo>
                <a:lnTo>
                  <a:pt x="1027" y="103"/>
                </a:lnTo>
                <a:lnTo>
                  <a:pt x="1028" y="103"/>
                </a:lnTo>
                <a:lnTo>
                  <a:pt x="1029" y="103"/>
                </a:lnTo>
                <a:lnTo>
                  <a:pt x="1030" y="103"/>
                </a:lnTo>
                <a:lnTo>
                  <a:pt x="1031" y="103"/>
                </a:lnTo>
                <a:lnTo>
                  <a:pt x="1032" y="103"/>
                </a:lnTo>
                <a:lnTo>
                  <a:pt x="1033" y="103"/>
                </a:lnTo>
                <a:lnTo>
                  <a:pt x="1034" y="103"/>
                </a:lnTo>
                <a:lnTo>
                  <a:pt x="1035" y="103"/>
                </a:lnTo>
                <a:lnTo>
                  <a:pt x="1036" y="103"/>
                </a:lnTo>
                <a:lnTo>
                  <a:pt x="1037" y="103"/>
                </a:lnTo>
                <a:lnTo>
                  <a:pt x="1038" y="103"/>
                </a:lnTo>
                <a:lnTo>
                  <a:pt x="1039" y="103"/>
                </a:lnTo>
                <a:lnTo>
                  <a:pt x="1040" y="103"/>
                </a:lnTo>
                <a:lnTo>
                  <a:pt x="1041" y="103"/>
                </a:lnTo>
                <a:lnTo>
                  <a:pt x="1042" y="103"/>
                </a:lnTo>
                <a:lnTo>
                  <a:pt x="1043" y="103"/>
                </a:lnTo>
                <a:lnTo>
                  <a:pt x="1044" y="103"/>
                </a:lnTo>
                <a:lnTo>
                  <a:pt x="1045" y="103"/>
                </a:lnTo>
                <a:lnTo>
                  <a:pt x="1046" y="103"/>
                </a:lnTo>
                <a:lnTo>
                  <a:pt x="1047" y="103"/>
                </a:lnTo>
                <a:lnTo>
                  <a:pt x="1048" y="103"/>
                </a:lnTo>
                <a:lnTo>
                  <a:pt x="1049" y="103"/>
                </a:lnTo>
                <a:lnTo>
                  <a:pt x="1050" y="103"/>
                </a:lnTo>
                <a:lnTo>
                  <a:pt x="1051" y="103"/>
                </a:lnTo>
                <a:lnTo>
                  <a:pt x="1052" y="103"/>
                </a:lnTo>
                <a:lnTo>
                  <a:pt x="1053" y="103"/>
                </a:lnTo>
                <a:lnTo>
                  <a:pt x="1054" y="103"/>
                </a:lnTo>
                <a:lnTo>
                  <a:pt x="1055" y="103"/>
                </a:lnTo>
                <a:lnTo>
                  <a:pt x="1056" y="103"/>
                </a:lnTo>
                <a:lnTo>
                  <a:pt x="1057" y="103"/>
                </a:lnTo>
                <a:lnTo>
                  <a:pt x="1058" y="103"/>
                </a:lnTo>
                <a:lnTo>
                  <a:pt x="1059" y="103"/>
                </a:lnTo>
                <a:lnTo>
                  <a:pt x="1060" y="103"/>
                </a:lnTo>
                <a:lnTo>
                  <a:pt x="1061" y="103"/>
                </a:lnTo>
                <a:lnTo>
                  <a:pt x="1062" y="103"/>
                </a:lnTo>
                <a:lnTo>
                  <a:pt x="1063" y="103"/>
                </a:lnTo>
                <a:lnTo>
                  <a:pt x="1064" y="103"/>
                </a:lnTo>
                <a:lnTo>
                  <a:pt x="1065" y="103"/>
                </a:lnTo>
                <a:lnTo>
                  <a:pt x="1066" y="103"/>
                </a:lnTo>
                <a:lnTo>
                  <a:pt x="1067" y="103"/>
                </a:lnTo>
                <a:lnTo>
                  <a:pt x="1068" y="103"/>
                </a:lnTo>
                <a:lnTo>
                  <a:pt x="1069" y="103"/>
                </a:lnTo>
                <a:lnTo>
                  <a:pt x="1070" y="103"/>
                </a:lnTo>
                <a:lnTo>
                  <a:pt x="1071" y="103"/>
                </a:lnTo>
                <a:lnTo>
                  <a:pt x="1072" y="103"/>
                </a:lnTo>
                <a:lnTo>
                  <a:pt x="1073" y="103"/>
                </a:lnTo>
                <a:lnTo>
                  <a:pt x="1074" y="103"/>
                </a:lnTo>
                <a:lnTo>
                  <a:pt x="1075" y="103"/>
                </a:lnTo>
                <a:lnTo>
                  <a:pt x="1076" y="103"/>
                </a:lnTo>
                <a:lnTo>
                  <a:pt x="1077" y="103"/>
                </a:lnTo>
                <a:lnTo>
                  <a:pt x="1078" y="103"/>
                </a:lnTo>
                <a:lnTo>
                  <a:pt x="1079" y="103"/>
                </a:lnTo>
                <a:lnTo>
                  <a:pt x="1080" y="103"/>
                </a:lnTo>
                <a:lnTo>
                  <a:pt x="1081" y="103"/>
                </a:lnTo>
                <a:lnTo>
                  <a:pt x="1082" y="103"/>
                </a:lnTo>
                <a:lnTo>
                  <a:pt x="1083" y="103"/>
                </a:lnTo>
                <a:lnTo>
                  <a:pt x="1084" y="103"/>
                </a:lnTo>
                <a:lnTo>
                  <a:pt x="1085" y="103"/>
                </a:lnTo>
                <a:lnTo>
                  <a:pt x="1086" y="103"/>
                </a:lnTo>
                <a:lnTo>
                  <a:pt x="1087" y="103"/>
                </a:lnTo>
                <a:lnTo>
                  <a:pt x="1088" y="103"/>
                </a:lnTo>
                <a:lnTo>
                  <a:pt x="1089" y="103"/>
                </a:lnTo>
                <a:lnTo>
                  <a:pt x="1090" y="103"/>
                </a:lnTo>
                <a:lnTo>
                  <a:pt x="1091" y="103"/>
                </a:lnTo>
                <a:lnTo>
                  <a:pt x="1092" y="103"/>
                </a:lnTo>
                <a:lnTo>
                  <a:pt x="1093" y="103"/>
                </a:lnTo>
                <a:lnTo>
                  <a:pt x="1094" y="103"/>
                </a:lnTo>
                <a:lnTo>
                  <a:pt x="1095" y="103"/>
                </a:lnTo>
                <a:lnTo>
                  <a:pt x="1096" y="103"/>
                </a:lnTo>
                <a:lnTo>
                  <a:pt x="1097" y="103"/>
                </a:lnTo>
              </a:path>
            </a:pathLst>
          </a:cu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1081" name="Rectangle 103">
            <a:extLst>
              <a:ext uri="{FF2B5EF4-FFF2-40B4-BE49-F238E27FC236}">
                <a16:creationId xmlns:a16="http://schemas.microsoft.com/office/drawing/2014/main" id="{779FBC75-A10C-7747-8B0B-9053476B2F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958" y="1202707"/>
            <a:ext cx="4251230" cy="521344"/>
          </a:xfrm>
          <a:prstGeom prst="rect">
            <a:avLst/>
          </a:prstGeom>
          <a:noFill/>
          <a:ln w="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1082" name="Freeform 104">
            <a:extLst>
              <a:ext uri="{FF2B5EF4-FFF2-40B4-BE49-F238E27FC236}">
                <a16:creationId xmlns:a16="http://schemas.microsoft.com/office/drawing/2014/main" id="{6E43C171-9059-494E-99BE-3FBF413E701B}"/>
              </a:ext>
            </a:extLst>
          </p:cNvPr>
          <p:cNvSpPr>
            <a:spLocks/>
          </p:cNvSpPr>
          <p:nvPr/>
        </p:nvSpPr>
        <p:spPr bwMode="auto">
          <a:xfrm>
            <a:off x="4553456" y="1840683"/>
            <a:ext cx="4240734" cy="405879"/>
          </a:xfrm>
          <a:custGeom>
            <a:avLst/>
            <a:gdLst>
              <a:gd name="T0" fmla="*/ 17 w 1097"/>
              <a:gd name="T1" fmla="*/ 104 h 105"/>
              <a:gd name="T2" fmla="*/ 36 w 1097"/>
              <a:gd name="T3" fmla="*/ 104 h 105"/>
              <a:gd name="T4" fmla="*/ 54 w 1097"/>
              <a:gd name="T5" fmla="*/ 104 h 105"/>
              <a:gd name="T6" fmla="*/ 73 w 1097"/>
              <a:gd name="T7" fmla="*/ 104 h 105"/>
              <a:gd name="T8" fmla="*/ 90 w 1097"/>
              <a:gd name="T9" fmla="*/ 104 h 105"/>
              <a:gd name="T10" fmla="*/ 108 w 1097"/>
              <a:gd name="T11" fmla="*/ 104 h 105"/>
              <a:gd name="T12" fmla="*/ 127 w 1097"/>
              <a:gd name="T13" fmla="*/ 104 h 105"/>
              <a:gd name="T14" fmla="*/ 145 w 1097"/>
              <a:gd name="T15" fmla="*/ 104 h 105"/>
              <a:gd name="T16" fmla="*/ 163 w 1097"/>
              <a:gd name="T17" fmla="*/ 104 h 105"/>
              <a:gd name="T18" fmla="*/ 180 w 1097"/>
              <a:gd name="T19" fmla="*/ 104 h 105"/>
              <a:gd name="T20" fmla="*/ 198 w 1097"/>
              <a:gd name="T21" fmla="*/ 104 h 105"/>
              <a:gd name="T22" fmla="*/ 215 w 1097"/>
              <a:gd name="T23" fmla="*/ 104 h 105"/>
              <a:gd name="T24" fmla="*/ 232 w 1097"/>
              <a:gd name="T25" fmla="*/ 104 h 105"/>
              <a:gd name="T26" fmla="*/ 248 w 1097"/>
              <a:gd name="T27" fmla="*/ 104 h 105"/>
              <a:gd name="T28" fmla="*/ 262 w 1097"/>
              <a:gd name="T29" fmla="*/ 104 h 105"/>
              <a:gd name="T30" fmla="*/ 275 w 1097"/>
              <a:gd name="T31" fmla="*/ 105 h 105"/>
              <a:gd name="T32" fmla="*/ 291 w 1097"/>
              <a:gd name="T33" fmla="*/ 105 h 105"/>
              <a:gd name="T34" fmla="*/ 307 w 1097"/>
              <a:gd name="T35" fmla="*/ 104 h 105"/>
              <a:gd name="T36" fmla="*/ 321 w 1097"/>
              <a:gd name="T37" fmla="*/ 104 h 105"/>
              <a:gd name="T38" fmla="*/ 336 w 1097"/>
              <a:gd name="T39" fmla="*/ 105 h 105"/>
              <a:gd name="T40" fmla="*/ 353 w 1097"/>
              <a:gd name="T41" fmla="*/ 105 h 105"/>
              <a:gd name="T42" fmla="*/ 370 w 1097"/>
              <a:gd name="T43" fmla="*/ 105 h 105"/>
              <a:gd name="T44" fmla="*/ 385 w 1097"/>
              <a:gd name="T45" fmla="*/ 104 h 105"/>
              <a:gd name="T46" fmla="*/ 401 w 1097"/>
              <a:gd name="T47" fmla="*/ 105 h 105"/>
              <a:gd name="T48" fmla="*/ 416 w 1097"/>
              <a:gd name="T49" fmla="*/ 105 h 105"/>
              <a:gd name="T50" fmla="*/ 433 w 1097"/>
              <a:gd name="T51" fmla="*/ 105 h 105"/>
              <a:gd name="T52" fmla="*/ 448 w 1097"/>
              <a:gd name="T53" fmla="*/ 105 h 105"/>
              <a:gd name="T54" fmla="*/ 463 w 1097"/>
              <a:gd name="T55" fmla="*/ 104 h 105"/>
              <a:gd name="T56" fmla="*/ 478 w 1097"/>
              <a:gd name="T57" fmla="*/ 105 h 105"/>
              <a:gd name="T58" fmla="*/ 497 w 1097"/>
              <a:gd name="T59" fmla="*/ 105 h 105"/>
              <a:gd name="T60" fmla="*/ 514 w 1097"/>
              <a:gd name="T61" fmla="*/ 104 h 105"/>
              <a:gd name="T62" fmla="*/ 532 w 1097"/>
              <a:gd name="T63" fmla="*/ 105 h 105"/>
              <a:gd name="T64" fmla="*/ 550 w 1097"/>
              <a:gd name="T65" fmla="*/ 105 h 105"/>
              <a:gd name="T66" fmla="*/ 569 w 1097"/>
              <a:gd name="T67" fmla="*/ 105 h 105"/>
              <a:gd name="T68" fmla="*/ 587 w 1097"/>
              <a:gd name="T69" fmla="*/ 105 h 105"/>
              <a:gd name="T70" fmla="*/ 605 w 1097"/>
              <a:gd name="T71" fmla="*/ 105 h 105"/>
              <a:gd name="T72" fmla="*/ 623 w 1097"/>
              <a:gd name="T73" fmla="*/ 104 h 105"/>
              <a:gd name="T74" fmla="*/ 642 w 1097"/>
              <a:gd name="T75" fmla="*/ 105 h 105"/>
              <a:gd name="T76" fmla="*/ 660 w 1097"/>
              <a:gd name="T77" fmla="*/ 105 h 105"/>
              <a:gd name="T78" fmla="*/ 679 w 1097"/>
              <a:gd name="T79" fmla="*/ 105 h 105"/>
              <a:gd name="T80" fmla="*/ 697 w 1097"/>
              <a:gd name="T81" fmla="*/ 105 h 105"/>
              <a:gd name="T82" fmla="*/ 716 w 1097"/>
              <a:gd name="T83" fmla="*/ 105 h 105"/>
              <a:gd name="T84" fmla="*/ 734 w 1097"/>
              <a:gd name="T85" fmla="*/ 105 h 105"/>
              <a:gd name="T86" fmla="*/ 752 w 1097"/>
              <a:gd name="T87" fmla="*/ 105 h 105"/>
              <a:gd name="T88" fmla="*/ 771 w 1097"/>
              <a:gd name="T89" fmla="*/ 105 h 105"/>
              <a:gd name="T90" fmla="*/ 787 w 1097"/>
              <a:gd name="T91" fmla="*/ 105 h 105"/>
              <a:gd name="T92" fmla="*/ 805 w 1097"/>
              <a:gd name="T93" fmla="*/ 102 h 105"/>
              <a:gd name="T94" fmla="*/ 823 w 1097"/>
              <a:gd name="T95" fmla="*/ 105 h 105"/>
              <a:gd name="T96" fmla="*/ 841 w 1097"/>
              <a:gd name="T97" fmla="*/ 105 h 105"/>
              <a:gd name="T98" fmla="*/ 860 w 1097"/>
              <a:gd name="T99" fmla="*/ 105 h 105"/>
              <a:gd name="T100" fmla="*/ 878 w 1097"/>
              <a:gd name="T101" fmla="*/ 105 h 105"/>
              <a:gd name="T102" fmla="*/ 897 w 1097"/>
              <a:gd name="T103" fmla="*/ 105 h 105"/>
              <a:gd name="T104" fmla="*/ 915 w 1097"/>
              <a:gd name="T105" fmla="*/ 105 h 105"/>
              <a:gd name="T106" fmla="*/ 934 w 1097"/>
              <a:gd name="T107" fmla="*/ 105 h 105"/>
              <a:gd name="T108" fmla="*/ 952 w 1097"/>
              <a:gd name="T109" fmla="*/ 105 h 105"/>
              <a:gd name="T110" fmla="*/ 971 w 1097"/>
              <a:gd name="T111" fmla="*/ 105 h 105"/>
              <a:gd name="T112" fmla="*/ 989 w 1097"/>
              <a:gd name="T113" fmla="*/ 105 h 105"/>
              <a:gd name="T114" fmla="*/ 1008 w 1097"/>
              <a:gd name="T115" fmla="*/ 105 h 105"/>
              <a:gd name="T116" fmla="*/ 1026 w 1097"/>
              <a:gd name="T117" fmla="*/ 105 h 105"/>
              <a:gd name="T118" fmla="*/ 1045 w 1097"/>
              <a:gd name="T119" fmla="*/ 105 h 105"/>
              <a:gd name="T120" fmla="*/ 1063 w 1097"/>
              <a:gd name="T121" fmla="*/ 105 h 105"/>
              <a:gd name="T122" fmla="*/ 1082 w 1097"/>
              <a:gd name="T123" fmla="*/ 105 h 105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097"/>
              <a:gd name="T187" fmla="*/ 0 h 105"/>
              <a:gd name="T188" fmla="*/ 1097 w 1097"/>
              <a:gd name="T189" fmla="*/ 105 h 105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097" h="105">
                <a:moveTo>
                  <a:pt x="0" y="104"/>
                </a:moveTo>
                <a:lnTo>
                  <a:pt x="0" y="104"/>
                </a:lnTo>
                <a:lnTo>
                  <a:pt x="1" y="104"/>
                </a:lnTo>
                <a:lnTo>
                  <a:pt x="2" y="104"/>
                </a:lnTo>
                <a:lnTo>
                  <a:pt x="3" y="104"/>
                </a:lnTo>
                <a:lnTo>
                  <a:pt x="4" y="104"/>
                </a:lnTo>
                <a:lnTo>
                  <a:pt x="5" y="104"/>
                </a:lnTo>
                <a:lnTo>
                  <a:pt x="6" y="104"/>
                </a:lnTo>
                <a:lnTo>
                  <a:pt x="7" y="104"/>
                </a:lnTo>
                <a:lnTo>
                  <a:pt x="8" y="104"/>
                </a:lnTo>
                <a:lnTo>
                  <a:pt x="9" y="104"/>
                </a:lnTo>
                <a:lnTo>
                  <a:pt x="10" y="104"/>
                </a:lnTo>
                <a:lnTo>
                  <a:pt x="11" y="104"/>
                </a:lnTo>
                <a:lnTo>
                  <a:pt x="12" y="104"/>
                </a:lnTo>
                <a:lnTo>
                  <a:pt x="13" y="104"/>
                </a:lnTo>
                <a:lnTo>
                  <a:pt x="14" y="104"/>
                </a:lnTo>
                <a:lnTo>
                  <a:pt x="15" y="104"/>
                </a:lnTo>
                <a:lnTo>
                  <a:pt x="16" y="104"/>
                </a:lnTo>
                <a:lnTo>
                  <a:pt x="17" y="104"/>
                </a:lnTo>
                <a:lnTo>
                  <a:pt x="18" y="104"/>
                </a:lnTo>
                <a:lnTo>
                  <a:pt x="19" y="104"/>
                </a:lnTo>
                <a:lnTo>
                  <a:pt x="20" y="104"/>
                </a:lnTo>
                <a:lnTo>
                  <a:pt x="21" y="104"/>
                </a:lnTo>
                <a:lnTo>
                  <a:pt x="22" y="104"/>
                </a:lnTo>
                <a:lnTo>
                  <a:pt x="23" y="104"/>
                </a:lnTo>
                <a:lnTo>
                  <a:pt x="24" y="104"/>
                </a:lnTo>
                <a:lnTo>
                  <a:pt x="25" y="104"/>
                </a:lnTo>
                <a:lnTo>
                  <a:pt x="26" y="104"/>
                </a:lnTo>
                <a:lnTo>
                  <a:pt x="27" y="104"/>
                </a:lnTo>
                <a:lnTo>
                  <a:pt x="28" y="104"/>
                </a:lnTo>
                <a:lnTo>
                  <a:pt x="29" y="104"/>
                </a:lnTo>
                <a:lnTo>
                  <a:pt x="30" y="104"/>
                </a:lnTo>
                <a:lnTo>
                  <a:pt x="31" y="104"/>
                </a:lnTo>
                <a:lnTo>
                  <a:pt x="32" y="104"/>
                </a:lnTo>
                <a:lnTo>
                  <a:pt x="33" y="104"/>
                </a:lnTo>
                <a:lnTo>
                  <a:pt x="34" y="104"/>
                </a:lnTo>
                <a:lnTo>
                  <a:pt x="35" y="104"/>
                </a:lnTo>
                <a:lnTo>
                  <a:pt x="36" y="104"/>
                </a:lnTo>
                <a:lnTo>
                  <a:pt x="37" y="104"/>
                </a:lnTo>
                <a:lnTo>
                  <a:pt x="38" y="104"/>
                </a:lnTo>
                <a:lnTo>
                  <a:pt x="39" y="104"/>
                </a:lnTo>
                <a:lnTo>
                  <a:pt x="40" y="104"/>
                </a:lnTo>
                <a:lnTo>
                  <a:pt x="41" y="104"/>
                </a:lnTo>
                <a:lnTo>
                  <a:pt x="42" y="104"/>
                </a:lnTo>
                <a:lnTo>
                  <a:pt x="43" y="104"/>
                </a:lnTo>
                <a:lnTo>
                  <a:pt x="44" y="104"/>
                </a:lnTo>
                <a:lnTo>
                  <a:pt x="45" y="104"/>
                </a:lnTo>
                <a:lnTo>
                  <a:pt x="46" y="104"/>
                </a:lnTo>
                <a:lnTo>
                  <a:pt x="47" y="104"/>
                </a:lnTo>
                <a:lnTo>
                  <a:pt x="48" y="104"/>
                </a:lnTo>
                <a:lnTo>
                  <a:pt x="49" y="104"/>
                </a:lnTo>
                <a:lnTo>
                  <a:pt x="50" y="104"/>
                </a:lnTo>
                <a:lnTo>
                  <a:pt x="51" y="104"/>
                </a:lnTo>
                <a:lnTo>
                  <a:pt x="52" y="104"/>
                </a:lnTo>
                <a:lnTo>
                  <a:pt x="53" y="104"/>
                </a:lnTo>
                <a:lnTo>
                  <a:pt x="54" y="104"/>
                </a:lnTo>
                <a:lnTo>
                  <a:pt x="55" y="104"/>
                </a:lnTo>
                <a:lnTo>
                  <a:pt x="56" y="104"/>
                </a:lnTo>
                <a:lnTo>
                  <a:pt x="57" y="104"/>
                </a:lnTo>
                <a:lnTo>
                  <a:pt x="58" y="104"/>
                </a:lnTo>
                <a:lnTo>
                  <a:pt x="59" y="104"/>
                </a:lnTo>
                <a:lnTo>
                  <a:pt x="60" y="104"/>
                </a:lnTo>
                <a:lnTo>
                  <a:pt x="61" y="104"/>
                </a:lnTo>
                <a:lnTo>
                  <a:pt x="62" y="104"/>
                </a:lnTo>
                <a:lnTo>
                  <a:pt x="63" y="104"/>
                </a:lnTo>
                <a:lnTo>
                  <a:pt x="64" y="104"/>
                </a:lnTo>
                <a:lnTo>
                  <a:pt x="65" y="104"/>
                </a:lnTo>
                <a:lnTo>
                  <a:pt x="66" y="104"/>
                </a:lnTo>
                <a:lnTo>
                  <a:pt x="67" y="104"/>
                </a:lnTo>
                <a:lnTo>
                  <a:pt x="68" y="104"/>
                </a:lnTo>
                <a:lnTo>
                  <a:pt x="69" y="104"/>
                </a:lnTo>
                <a:lnTo>
                  <a:pt x="70" y="104"/>
                </a:lnTo>
                <a:lnTo>
                  <a:pt x="71" y="104"/>
                </a:lnTo>
                <a:lnTo>
                  <a:pt x="72" y="104"/>
                </a:lnTo>
                <a:lnTo>
                  <a:pt x="73" y="104"/>
                </a:lnTo>
                <a:lnTo>
                  <a:pt x="74" y="104"/>
                </a:lnTo>
                <a:lnTo>
                  <a:pt x="75" y="104"/>
                </a:lnTo>
                <a:lnTo>
                  <a:pt x="76" y="104"/>
                </a:lnTo>
                <a:lnTo>
                  <a:pt x="76" y="0"/>
                </a:lnTo>
                <a:lnTo>
                  <a:pt x="76" y="52"/>
                </a:lnTo>
                <a:lnTo>
                  <a:pt x="77" y="52"/>
                </a:lnTo>
                <a:lnTo>
                  <a:pt x="77" y="95"/>
                </a:lnTo>
                <a:lnTo>
                  <a:pt x="77" y="88"/>
                </a:lnTo>
                <a:lnTo>
                  <a:pt x="78" y="88"/>
                </a:lnTo>
                <a:lnTo>
                  <a:pt x="78" y="92"/>
                </a:lnTo>
                <a:lnTo>
                  <a:pt x="78" y="94"/>
                </a:lnTo>
                <a:lnTo>
                  <a:pt x="79" y="94"/>
                </a:lnTo>
                <a:lnTo>
                  <a:pt x="79" y="102"/>
                </a:lnTo>
                <a:lnTo>
                  <a:pt x="79" y="104"/>
                </a:lnTo>
                <a:lnTo>
                  <a:pt x="80" y="104"/>
                </a:lnTo>
                <a:lnTo>
                  <a:pt x="81" y="104"/>
                </a:lnTo>
                <a:lnTo>
                  <a:pt x="82" y="104"/>
                </a:lnTo>
                <a:lnTo>
                  <a:pt x="83" y="104"/>
                </a:lnTo>
                <a:lnTo>
                  <a:pt x="84" y="104"/>
                </a:lnTo>
                <a:lnTo>
                  <a:pt x="85" y="104"/>
                </a:lnTo>
                <a:lnTo>
                  <a:pt x="86" y="104"/>
                </a:lnTo>
                <a:lnTo>
                  <a:pt x="87" y="104"/>
                </a:lnTo>
                <a:lnTo>
                  <a:pt x="88" y="104"/>
                </a:lnTo>
                <a:lnTo>
                  <a:pt x="89" y="104"/>
                </a:lnTo>
                <a:lnTo>
                  <a:pt x="90" y="104"/>
                </a:lnTo>
                <a:lnTo>
                  <a:pt x="91" y="104"/>
                </a:lnTo>
                <a:lnTo>
                  <a:pt x="92" y="104"/>
                </a:lnTo>
                <a:lnTo>
                  <a:pt x="92" y="103"/>
                </a:lnTo>
                <a:lnTo>
                  <a:pt x="92" y="104"/>
                </a:lnTo>
                <a:lnTo>
                  <a:pt x="93" y="104"/>
                </a:lnTo>
                <a:lnTo>
                  <a:pt x="94" y="104"/>
                </a:lnTo>
                <a:lnTo>
                  <a:pt x="95" y="104"/>
                </a:lnTo>
                <a:lnTo>
                  <a:pt x="96" y="104"/>
                </a:lnTo>
                <a:lnTo>
                  <a:pt x="97" y="104"/>
                </a:lnTo>
                <a:lnTo>
                  <a:pt x="98" y="104"/>
                </a:lnTo>
                <a:lnTo>
                  <a:pt x="98" y="103"/>
                </a:lnTo>
                <a:lnTo>
                  <a:pt x="98" y="104"/>
                </a:lnTo>
                <a:lnTo>
                  <a:pt x="99" y="104"/>
                </a:lnTo>
                <a:lnTo>
                  <a:pt x="100" y="104"/>
                </a:lnTo>
                <a:lnTo>
                  <a:pt x="101" y="104"/>
                </a:lnTo>
                <a:lnTo>
                  <a:pt x="102" y="104"/>
                </a:lnTo>
                <a:lnTo>
                  <a:pt x="103" y="104"/>
                </a:lnTo>
                <a:lnTo>
                  <a:pt x="104" y="104"/>
                </a:lnTo>
                <a:lnTo>
                  <a:pt x="105" y="104"/>
                </a:lnTo>
                <a:lnTo>
                  <a:pt x="106" y="104"/>
                </a:lnTo>
                <a:lnTo>
                  <a:pt x="107" y="104"/>
                </a:lnTo>
                <a:lnTo>
                  <a:pt x="108" y="104"/>
                </a:lnTo>
                <a:lnTo>
                  <a:pt x="109" y="104"/>
                </a:lnTo>
                <a:lnTo>
                  <a:pt x="110" y="104"/>
                </a:lnTo>
                <a:lnTo>
                  <a:pt x="111" y="104"/>
                </a:lnTo>
                <a:lnTo>
                  <a:pt x="112" y="104"/>
                </a:lnTo>
                <a:lnTo>
                  <a:pt x="113" y="104"/>
                </a:lnTo>
                <a:lnTo>
                  <a:pt x="114" y="104"/>
                </a:lnTo>
                <a:lnTo>
                  <a:pt x="115" y="104"/>
                </a:lnTo>
                <a:lnTo>
                  <a:pt x="116" y="104"/>
                </a:lnTo>
                <a:lnTo>
                  <a:pt x="117" y="104"/>
                </a:lnTo>
                <a:lnTo>
                  <a:pt x="118" y="104"/>
                </a:lnTo>
                <a:lnTo>
                  <a:pt x="119" y="104"/>
                </a:lnTo>
                <a:lnTo>
                  <a:pt x="120" y="104"/>
                </a:lnTo>
                <a:lnTo>
                  <a:pt x="121" y="104"/>
                </a:lnTo>
                <a:lnTo>
                  <a:pt x="122" y="104"/>
                </a:lnTo>
                <a:lnTo>
                  <a:pt x="123" y="104"/>
                </a:lnTo>
                <a:lnTo>
                  <a:pt x="124" y="104"/>
                </a:lnTo>
                <a:lnTo>
                  <a:pt x="125" y="104"/>
                </a:lnTo>
                <a:lnTo>
                  <a:pt x="126" y="104"/>
                </a:lnTo>
                <a:lnTo>
                  <a:pt x="127" y="104"/>
                </a:lnTo>
                <a:lnTo>
                  <a:pt x="128" y="104"/>
                </a:lnTo>
                <a:lnTo>
                  <a:pt x="129" y="104"/>
                </a:lnTo>
                <a:lnTo>
                  <a:pt x="130" y="104"/>
                </a:lnTo>
                <a:lnTo>
                  <a:pt x="131" y="104"/>
                </a:lnTo>
                <a:lnTo>
                  <a:pt x="132" y="104"/>
                </a:lnTo>
                <a:lnTo>
                  <a:pt x="132" y="103"/>
                </a:lnTo>
                <a:lnTo>
                  <a:pt x="132" y="104"/>
                </a:lnTo>
                <a:lnTo>
                  <a:pt x="133" y="104"/>
                </a:lnTo>
                <a:lnTo>
                  <a:pt x="134" y="104"/>
                </a:lnTo>
                <a:lnTo>
                  <a:pt x="135" y="104"/>
                </a:lnTo>
                <a:lnTo>
                  <a:pt x="136" y="104"/>
                </a:lnTo>
                <a:lnTo>
                  <a:pt x="137" y="104"/>
                </a:lnTo>
                <a:lnTo>
                  <a:pt x="137" y="77"/>
                </a:lnTo>
                <a:lnTo>
                  <a:pt x="137" y="91"/>
                </a:lnTo>
                <a:lnTo>
                  <a:pt x="138" y="91"/>
                </a:lnTo>
                <a:lnTo>
                  <a:pt x="138" y="101"/>
                </a:lnTo>
                <a:lnTo>
                  <a:pt x="139" y="101"/>
                </a:lnTo>
                <a:lnTo>
                  <a:pt x="139" y="104"/>
                </a:lnTo>
                <a:lnTo>
                  <a:pt x="140" y="104"/>
                </a:lnTo>
                <a:lnTo>
                  <a:pt x="141" y="104"/>
                </a:lnTo>
                <a:lnTo>
                  <a:pt x="142" y="104"/>
                </a:lnTo>
                <a:lnTo>
                  <a:pt x="143" y="104"/>
                </a:lnTo>
                <a:lnTo>
                  <a:pt x="144" y="104"/>
                </a:lnTo>
                <a:lnTo>
                  <a:pt x="145" y="104"/>
                </a:lnTo>
                <a:lnTo>
                  <a:pt x="146" y="104"/>
                </a:lnTo>
                <a:lnTo>
                  <a:pt x="147" y="104"/>
                </a:lnTo>
                <a:lnTo>
                  <a:pt x="148" y="104"/>
                </a:lnTo>
                <a:lnTo>
                  <a:pt x="149" y="104"/>
                </a:lnTo>
                <a:lnTo>
                  <a:pt x="149" y="101"/>
                </a:lnTo>
                <a:lnTo>
                  <a:pt x="149" y="103"/>
                </a:lnTo>
                <a:lnTo>
                  <a:pt x="150" y="103"/>
                </a:lnTo>
                <a:lnTo>
                  <a:pt x="150" y="104"/>
                </a:lnTo>
                <a:lnTo>
                  <a:pt x="151" y="104"/>
                </a:lnTo>
                <a:lnTo>
                  <a:pt x="152" y="104"/>
                </a:lnTo>
                <a:lnTo>
                  <a:pt x="153" y="104"/>
                </a:lnTo>
                <a:lnTo>
                  <a:pt x="154" y="104"/>
                </a:lnTo>
                <a:lnTo>
                  <a:pt x="155" y="104"/>
                </a:lnTo>
                <a:lnTo>
                  <a:pt x="156" y="104"/>
                </a:lnTo>
                <a:lnTo>
                  <a:pt x="157" y="104"/>
                </a:lnTo>
                <a:lnTo>
                  <a:pt x="158" y="104"/>
                </a:lnTo>
                <a:lnTo>
                  <a:pt x="159" y="104"/>
                </a:lnTo>
                <a:lnTo>
                  <a:pt x="160" y="104"/>
                </a:lnTo>
                <a:lnTo>
                  <a:pt x="161" y="104"/>
                </a:lnTo>
                <a:lnTo>
                  <a:pt x="162" y="104"/>
                </a:lnTo>
                <a:lnTo>
                  <a:pt x="163" y="104"/>
                </a:lnTo>
                <a:lnTo>
                  <a:pt x="164" y="104"/>
                </a:lnTo>
                <a:lnTo>
                  <a:pt x="165" y="104"/>
                </a:lnTo>
                <a:lnTo>
                  <a:pt x="166" y="104"/>
                </a:lnTo>
                <a:lnTo>
                  <a:pt x="167" y="104"/>
                </a:lnTo>
                <a:lnTo>
                  <a:pt x="168" y="104"/>
                </a:lnTo>
                <a:lnTo>
                  <a:pt x="169" y="104"/>
                </a:lnTo>
                <a:lnTo>
                  <a:pt x="170" y="104"/>
                </a:lnTo>
                <a:lnTo>
                  <a:pt x="171" y="104"/>
                </a:lnTo>
                <a:lnTo>
                  <a:pt x="172" y="104"/>
                </a:lnTo>
                <a:lnTo>
                  <a:pt x="173" y="104"/>
                </a:lnTo>
                <a:lnTo>
                  <a:pt x="174" y="104"/>
                </a:lnTo>
                <a:lnTo>
                  <a:pt x="175" y="104"/>
                </a:lnTo>
                <a:lnTo>
                  <a:pt x="175" y="105"/>
                </a:lnTo>
                <a:lnTo>
                  <a:pt x="176" y="104"/>
                </a:lnTo>
                <a:lnTo>
                  <a:pt x="177" y="104"/>
                </a:lnTo>
                <a:lnTo>
                  <a:pt x="177" y="105"/>
                </a:lnTo>
                <a:lnTo>
                  <a:pt x="178" y="104"/>
                </a:lnTo>
                <a:lnTo>
                  <a:pt x="178" y="103"/>
                </a:lnTo>
                <a:lnTo>
                  <a:pt x="178" y="104"/>
                </a:lnTo>
                <a:lnTo>
                  <a:pt x="179" y="104"/>
                </a:lnTo>
                <a:lnTo>
                  <a:pt x="180" y="104"/>
                </a:lnTo>
                <a:lnTo>
                  <a:pt x="181" y="104"/>
                </a:lnTo>
                <a:lnTo>
                  <a:pt x="182" y="104"/>
                </a:lnTo>
                <a:lnTo>
                  <a:pt x="183" y="104"/>
                </a:lnTo>
                <a:lnTo>
                  <a:pt x="184" y="104"/>
                </a:lnTo>
                <a:lnTo>
                  <a:pt x="185" y="104"/>
                </a:lnTo>
                <a:lnTo>
                  <a:pt x="186" y="104"/>
                </a:lnTo>
                <a:lnTo>
                  <a:pt x="187" y="104"/>
                </a:lnTo>
                <a:lnTo>
                  <a:pt x="188" y="104"/>
                </a:lnTo>
                <a:lnTo>
                  <a:pt x="189" y="104"/>
                </a:lnTo>
                <a:lnTo>
                  <a:pt x="190" y="104"/>
                </a:lnTo>
                <a:lnTo>
                  <a:pt x="190" y="105"/>
                </a:lnTo>
                <a:lnTo>
                  <a:pt x="191" y="104"/>
                </a:lnTo>
                <a:lnTo>
                  <a:pt x="192" y="104"/>
                </a:lnTo>
                <a:lnTo>
                  <a:pt x="193" y="104"/>
                </a:lnTo>
                <a:lnTo>
                  <a:pt x="194" y="104"/>
                </a:lnTo>
                <a:lnTo>
                  <a:pt x="195" y="104"/>
                </a:lnTo>
                <a:lnTo>
                  <a:pt x="196" y="104"/>
                </a:lnTo>
                <a:lnTo>
                  <a:pt x="196" y="105"/>
                </a:lnTo>
                <a:lnTo>
                  <a:pt x="197" y="104"/>
                </a:lnTo>
                <a:lnTo>
                  <a:pt x="198" y="104"/>
                </a:lnTo>
                <a:lnTo>
                  <a:pt x="199" y="104"/>
                </a:lnTo>
                <a:lnTo>
                  <a:pt x="200" y="104"/>
                </a:lnTo>
                <a:lnTo>
                  <a:pt x="201" y="104"/>
                </a:lnTo>
                <a:lnTo>
                  <a:pt x="202" y="104"/>
                </a:lnTo>
                <a:lnTo>
                  <a:pt x="203" y="104"/>
                </a:lnTo>
                <a:lnTo>
                  <a:pt x="204" y="104"/>
                </a:lnTo>
                <a:lnTo>
                  <a:pt x="204" y="105"/>
                </a:lnTo>
                <a:lnTo>
                  <a:pt x="205" y="104"/>
                </a:lnTo>
                <a:lnTo>
                  <a:pt x="206" y="104"/>
                </a:lnTo>
                <a:lnTo>
                  <a:pt x="207" y="104"/>
                </a:lnTo>
                <a:lnTo>
                  <a:pt x="208" y="104"/>
                </a:lnTo>
                <a:lnTo>
                  <a:pt x="209" y="104"/>
                </a:lnTo>
                <a:lnTo>
                  <a:pt x="209" y="105"/>
                </a:lnTo>
                <a:lnTo>
                  <a:pt x="210" y="104"/>
                </a:lnTo>
                <a:lnTo>
                  <a:pt x="211" y="104"/>
                </a:lnTo>
                <a:lnTo>
                  <a:pt x="212" y="104"/>
                </a:lnTo>
                <a:lnTo>
                  <a:pt x="213" y="104"/>
                </a:lnTo>
                <a:lnTo>
                  <a:pt x="214" y="104"/>
                </a:lnTo>
                <a:lnTo>
                  <a:pt x="215" y="104"/>
                </a:lnTo>
                <a:lnTo>
                  <a:pt x="216" y="104"/>
                </a:lnTo>
                <a:lnTo>
                  <a:pt x="217" y="104"/>
                </a:lnTo>
                <a:lnTo>
                  <a:pt x="218" y="104"/>
                </a:lnTo>
                <a:lnTo>
                  <a:pt x="218" y="105"/>
                </a:lnTo>
                <a:lnTo>
                  <a:pt x="218" y="104"/>
                </a:lnTo>
                <a:lnTo>
                  <a:pt x="219" y="104"/>
                </a:lnTo>
                <a:lnTo>
                  <a:pt x="219" y="105"/>
                </a:lnTo>
                <a:lnTo>
                  <a:pt x="220" y="104"/>
                </a:lnTo>
                <a:lnTo>
                  <a:pt x="221" y="104"/>
                </a:lnTo>
                <a:lnTo>
                  <a:pt x="221" y="105"/>
                </a:lnTo>
                <a:lnTo>
                  <a:pt x="222" y="104"/>
                </a:lnTo>
                <a:lnTo>
                  <a:pt x="223" y="104"/>
                </a:lnTo>
                <a:lnTo>
                  <a:pt x="224" y="104"/>
                </a:lnTo>
                <a:lnTo>
                  <a:pt x="225" y="104"/>
                </a:lnTo>
                <a:lnTo>
                  <a:pt x="226" y="104"/>
                </a:lnTo>
                <a:lnTo>
                  <a:pt x="227" y="104"/>
                </a:lnTo>
                <a:lnTo>
                  <a:pt x="228" y="104"/>
                </a:lnTo>
                <a:lnTo>
                  <a:pt x="228" y="105"/>
                </a:lnTo>
                <a:lnTo>
                  <a:pt x="229" y="104"/>
                </a:lnTo>
                <a:lnTo>
                  <a:pt x="230" y="104"/>
                </a:lnTo>
                <a:lnTo>
                  <a:pt x="231" y="104"/>
                </a:lnTo>
                <a:lnTo>
                  <a:pt x="232" y="104"/>
                </a:lnTo>
                <a:lnTo>
                  <a:pt x="233" y="104"/>
                </a:lnTo>
                <a:lnTo>
                  <a:pt x="234" y="104"/>
                </a:lnTo>
                <a:lnTo>
                  <a:pt x="235" y="104"/>
                </a:lnTo>
                <a:lnTo>
                  <a:pt x="236" y="104"/>
                </a:lnTo>
                <a:lnTo>
                  <a:pt x="237" y="104"/>
                </a:lnTo>
                <a:lnTo>
                  <a:pt x="237" y="105"/>
                </a:lnTo>
                <a:lnTo>
                  <a:pt x="238" y="104"/>
                </a:lnTo>
                <a:lnTo>
                  <a:pt x="239" y="104"/>
                </a:lnTo>
                <a:lnTo>
                  <a:pt x="239" y="105"/>
                </a:lnTo>
                <a:lnTo>
                  <a:pt x="240" y="104"/>
                </a:lnTo>
                <a:lnTo>
                  <a:pt x="241" y="104"/>
                </a:lnTo>
                <a:lnTo>
                  <a:pt x="241" y="105"/>
                </a:lnTo>
                <a:lnTo>
                  <a:pt x="242" y="105"/>
                </a:lnTo>
                <a:lnTo>
                  <a:pt x="243" y="105"/>
                </a:lnTo>
                <a:lnTo>
                  <a:pt x="243" y="104"/>
                </a:lnTo>
                <a:lnTo>
                  <a:pt x="244" y="104"/>
                </a:lnTo>
                <a:lnTo>
                  <a:pt x="244" y="105"/>
                </a:lnTo>
                <a:lnTo>
                  <a:pt x="244" y="104"/>
                </a:lnTo>
                <a:lnTo>
                  <a:pt x="245" y="104"/>
                </a:lnTo>
                <a:lnTo>
                  <a:pt x="245" y="105"/>
                </a:lnTo>
                <a:lnTo>
                  <a:pt x="246" y="104"/>
                </a:lnTo>
                <a:lnTo>
                  <a:pt x="247" y="104"/>
                </a:lnTo>
                <a:lnTo>
                  <a:pt x="248" y="104"/>
                </a:lnTo>
                <a:lnTo>
                  <a:pt x="248" y="105"/>
                </a:lnTo>
                <a:lnTo>
                  <a:pt x="248" y="104"/>
                </a:lnTo>
                <a:lnTo>
                  <a:pt x="249" y="104"/>
                </a:lnTo>
                <a:lnTo>
                  <a:pt x="249" y="105"/>
                </a:lnTo>
                <a:lnTo>
                  <a:pt x="249" y="104"/>
                </a:lnTo>
                <a:lnTo>
                  <a:pt x="250" y="104"/>
                </a:lnTo>
                <a:lnTo>
                  <a:pt x="250" y="105"/>
                </a:lnTo>
                <a:lnTo>
                  <a:pt x="250" y="104"/>
                </a:lnTo>
                <a:lnTo>
                  <a:pt x="251" y="104"/>
                </a:lnTo>
                <a:lnTo>
                  <a:pt x="251" y="105"/>
                </a:lnTo>
                <a:lnTo>
                  <a:pt x="251" y="104"/>
                </a:lnTo>
                <a:lnTo>
                  <a:pt x="252" y="104"/>
                </a:lnTo>
                <a:lnTo>
                  <a:pt x="252" y="105"/>
                </a:lnTo>
                <a:lnTo>
                  <a:pt x="252" y="104"/>
                </a:lnTo>
                <a:lnTo>
                  <a:pt x="253" y="104"/>
                </a:lnTo>
                <a:lnTo>
                  <a:pt x="253" y="105"/>
                </a:lnTo>
                <a:lnTo>
                  <a:pt x="254" y="105"/>
                </a:lnTo>
                <a:lnTo>
                  <a:pt x="255" y="105"/>
                </a:lnTo>
                <a:lnTo>
                  <a:pt x="255" y="104"/>
                </a:lnTo>
                <a:lnTo>
                  <a:pt x="256" y="104"/>
                </a:lnTo>
                <a:lnTo>
                  <a:pt x="257" y="104"/>
                </a:lnTo>
                <a:lnTo>
                  <a:pt x="257" y="105"/>
                </a:lnTo>
                <a:lnTo>
                  <a:pt x="258" y="104"/>
                </a:lnTo>
                <a:lnTo>
                  <a:pt x="259" y="104"/>
                </a:lnTo>
                <a:lnTo>
                  <a:pt x="259" y="105"/>
                </a:lnTo>
                <a:lnTo>
                  <a:pt x="259" y="104"/>
                </a:lnTo>
                <a:lnTo>
                  <a:pt x="260" y="104"/>
                </a:lnTo>
                <a:lnTo>
                  <a:pt x="260" y="105"/>
                </a:lnTo>
                <a:lnTo>
                  <a:pt x="260" y="104"/>
                </a:lnTo>
                <a:lnTo>
                  <a:pt x="261" y="104"/>
                </a:lnTo>
                <a:lnTo>
                  <a:pt x="261" y="105"/>
                </a:lnTo>
                <a:lnTo>
                  <a:pt x="262" y="104"/>
                </a:lnTo>
                <a:lnTo>
                  <a:pt x="263" y="104"/>
                </a:lnTo>
                <a:lnTo>
                  <a:pt x="263" y="105"/>
                </a:lnTo>
                <a:lnTo>
                  <a:pt x="263" y="104"/>
                </a:lnTo>
                <a:lnTo>
                  <a:pt x="264" y="104"/>
                </a:lnTo>
                <a:lnTo>
                  <a:pt x="264" y="105"/>
                </a:lnTo>
                <a:lnTo>
                  <a:pt x="264" y="104"/>
                </a:lnTo>
                <a:lnTo>
                  <a:pt x="265" y="104"/>
                </a:lnTo>
                <a:lnTo>
                  <a:pt x="265" y="105"/>
                </a:lnTo>
                <a:lnTo>
                  <a:pt x="266" y="104"/>
                </a:lnTo>
                <a:lnTo>
                  <a:pt x="267" y="104"/>
                </a:lnTo>
                <a:lnTo>
                  <a:pt x="267" y="105"/>
                </a:lnTo>
                <a:lnTo>
                  <a:pt x="267" y="104"/>
                </a:lnTo>
                <a:lnTo>
                  <a:pt x="268" y="104"/>
                </a:lnTo>
                <a:lnTo>
                  <a:pt x="268" y="105"/>
                </a:lnTo>
                <a:lnTo>
                  <a:pt x="269" y="104"/>
                </a:lnTo>
                <a:lnTo>
                  <a:pt x="270" y="104"/>
                </a:lnTo>
                <a:lnTo>
                  <a:pt x="270" y="105"/>
                </a:lnTo>
                <a:lnTo>
                  <a:pt x="271" y="104"/>
                </a:lnTo>
                <a:lnTo>
                  <a:pt x="272" y="104"/>
                </a:lnTo>
                <a:lnTo>
                  <a:pt x="272" y="105"/>
                </a:lnTo>
                <a:lnTo>
                  <a:pt x="273" y="104"/>
                </a:lnTo>
                <a:lnTo>
                  <a:pt x="274" y="104"/>
                </a:lnTo>
                <a:lnTo>
                  <a:pt x="274" y="105"/>
                </a:lnTo>
                <a:lnTo>
                  <a:pt x="274" y="104"/>
                </a:lnTo>
                <a:lnTo>
                  <a:pt x="275" y="104"/>
                </a:lnTo>
                <a:lnTo>
                  <a:pt x="275" y="105"/>
                </a:lnTo>
                <a:lnTo>
                  <a:pt x="276" y="105"/>
                </a:lnTo>
                <a:lnTo>
                  <a:pt x="277" y="105"/>
                </a:lnTo>
                <a:lnTo>
                  <a:pt x="277" y="104"/>
                </a:lnTo>
                <a:lnTo>
                  <a:pt x="278" y="104"/>
                </a:lnTo>
                <a:lnTo>
                  <a:pt x="279" y="104"/>
                </a:lnTo>
                <a:lnTo>
                  <a:pt x="279" y="102"/>
                </a:lnTo>
                <a:lnTo>
                  <a:pt x="279" y="103"/>
                </a:lnTo>
                <a:lnTo>
                  <a:pt x="280" y="103"/>
                </a:lnTo>
                <a:lnTo>
                  <a:pt x="280" y="104"/>
                </a:lnTo>
                <a:lnTo>
                  <a:pt x="281" y="104"/>
                </a:lnTo>
                <a:lnTo>
                  <a:pt x="282" y="104"/>
                </a:lnTo>
                <a:lnTo>
                  <a:pt x="282" y="105"/>
                </a:lnTo>
                <a:lnTo>
                  <a:pt x="283" y="104"/>
                </a:lnTo>
                <a:lnTo>
                  <a:pt x="284" y="104"/>
                </a:lnTo>
                <a:lnTo>
                  <a:pt x="284" y="105"/>
                </a:lnTo>
                <a:lnTo>
                  <a:pt x="284" y="104"/>
                </a:lnTo>
                <a:lnTo>
                  <a:pt x="285" y="104"/>
                </a:lnTo>
                <a:lnTo>
                  <a:pt x="285" y="105"/>
                </a:lnTo>
                <a:lnTo>
                  <a:pt x="286" y="105"/>
                </a:lnTo>
                <a:lnTo>
                  <a:pt x="287" y="105"/>
                </a:lnTo>
                <a:lnTo>
                  <a:pt x="288" y="105"/>
                </a:lnTo>
                <a:lnTo>
                  <a:pt x="288" y="104"/>
                </a:lnTo>
                <a:lnTo>
                  <a:pt x="289" y="104"/>
                </a:lnTo>
                <a:lnTo>
                  <a:pt x="289" y="105"/>
                </a:lnTo>
                <a:lnTo>
                  <a:pt x="289" y="104"/>
                </a:lnTo>
                <a:lnTo>
                  <a:pt x="290" y="104"/>
                </a:lnTo>
                <a:lnTo>
                  <a:pt x="290" y="105"/>
                </a:lnTo>
                <a:lnTo>
                  <a:pt x="290" y="104"/>
                </a:lnTo>
                <a:lnTo>
                  <a:pt x="291" y="104"/>
                </a:lnTo>
                <a:lnTo>
                  <a:pt x="291" y="105"/>
                </a:lnTo>
                <a:lnTo>
                  <a:pt x="292" y="104"/>
                </a:lnTo>
                <a:lnTo>
                  <a:pt x="293" y="104"/>
                </a:lnTo>
                <a:lnTo>
                  <a:pt x="294" y="104"/>
                </a:lnTo>
                <a:lnTo>
                  <a:pt x="295" y="104"/>
                </a:lnTo>
                <a:lnTo>
                  <a:pt x="296" y="104"/>
                </a:lnTo>
                <a:lnTo>
                  <a:pt x="297" y="104"/>
                </a:lnTo>
                <a:lnTo>
                  <a:pt x="297" y="105"/>
                </a:lnTo>
                <a:lnTo>
                  <a:pt x="297" y="104"/>
                </a:lnTo>
                <a:lnTo>
                  <a:pt x="298" y="104"/>
                </a:lnTo>
                <a:lnTo>
                  <a:pt x="298" y="105"/>
                </a:lnTo>
                <a:lnTo>
                  <a:pt x="299" y="104"/>
                </a:lnTo>
                <a:lnTo>
                  <a:pt x="299" y="100"/>
                </a:lnTo>
                <a:lnTo>
                  <a:pt x="299" y="102"/>
                </a:lnTo>
                <a:lnTo>
                  <a:pt x="300" y="102"/>
                </a:lnTo>
                <a:lnTo>
                  <a:pt x="300" y="104"/>
                </a:lnTo>
                <a:lnTo>
                  <a:pt x="301" y="104"/>
                </a:lnTo>
                <a:lnTo>
                  <a:pt x="302" y="104"/>
                </a:lnTo>
                <a:lnTo>
                  <a:pt x="303" y="104"/>
                </a:lnTo>
                <a:lnTo>
                  <a:pt x="303" y="105"/>
                </a:lnTo>
                <a:lnTo>
                  <a:pt x="303" y="104"/>
                </a:lnTo>
                <a:lnTo>
                  <a:pt x="304" y="104"/>
                </a:lnTo>
                <a:lnTo>
                  <a:pt x="304" y="105"/>
                </a:lnTo>
                <a:lnTo>
                  <a:pt x="305" y="104"/>
                </a:lnTo>
                <a:lnTo>
                  <a:pt x="305" y="105"/>
                </a:lnTo>
                <a:lnTo>
                  <a:pt x="306" y="105"/>
                </a:lnTo>
                <a:lnTo>
                  <a:pt x="307" y="105"/>
                </a:lnTo>
                <a:lnTo>
                  <a:pt x="307" y="104"/>
                </a:lnTo>
                <a:lnTo>
                  <a:pt x="308" y="104"/>
                </a:lnTo>
                <a:lnTo>
                  <a:pt x="309" y="104"/>
                </a:lnTo>
                <a:lnTo>
                  <a:pt x="310" y="104"/>
                </a:lnTo>
                <a:lnTo>
                  <a:pt x="310" y="105"/>
                </a:lnTo>
                <a:lnTo>
                  <a:pt x="310" y="104"/>
                </a:lnTo>
                <a:lnTo>
                  <a:pt x="311" y="104"/>
                </a:lnTo>
                <a:lnTo>
                  <a:pt x="311" y="105"/>
                </a:lnTo>
                <a:lnTo>
                  <a:pt x="311" y="104"/>
                </a:lnTo>
                <a:lnTo>
                  <a:pt x="312" y="104"/>
                </a:lnTo>
                <a:lnTo>
                  <a:pt x="312" y="105"/>
                </a:lnTo>
                <a:lnTo>
                  <a:pt x="313" y="105"/>
                </a:lnTo>
                <a:lnTo>
                  <a:pt x="314" y="105"/>
                </a:lnTo>
                <a:lnTo>
                  <a:pt x="314" y="104"/>
                </a:lnTo>
                <a:lnTo>
                  <a:pt x="315" y="104"/>
                </a:lnTo>
                <a:lnTo>
                  <a:pt x="315" y="105"/>
                </a:lnTo>
                <a:lnTo>
                  <a:pt x="315" y="104"/>
                </a:lnTo>
                <a:lnTo>
                  <a:pt x="316" y="104"/>
                </a:lnTo>
                <a:lnTo>
                  <a:pt x="316" y="105"/>
                </a:lnTo>
                <a:lnTo>
                  <a:pt x="317" y="104"/>
                </a:lnTo>
                <a:lnTo>
                  <a:pt x="318" y="104"/>
                </a:lnTo>
                <a:lnTo>
                  <a:pt x="318" y="105"/>
                </a:lnTo>
                <a:lnTo>
                  <a:pt x="318" y="104"/>
                </a:lnTo>
                <a:lnTo>
                  <a:pt x="319" y="104"/>
                </a:lnTo>
                <a:lnTo>
                  <a:pt x="319" y="105"/>
                </a:lnTo>
                <a:lnTo>
                  <a:pt x="319" y="104"/>
                </a:lnTo>
                <a:lnTo>
                  <a:pt x="320" y="104"/>
                </a:lnTo>
                <a:lnTo>
                  <a:pt x="320" y="105"/>
                </a:lnTo>
                <a:lnTo>
                  <a:pt x="321" y="104"/>
                </a:lnTo>
                <a:lnTo>
                  <a:pt x="322" y="104"/>
                </a:lnTo>
                <a:lnTo>
                  <a:pt x="322" y="105"/>
                </a:lnTo>
                <a:lnTo>
                  <a:pt x="322" y="104"/>
                </a:lnTo>
                <a:lnTo>
                  <a:pt x="323" y="104"/>
                </a:lnTo>
                <a:lnTo>
                  <a:pt x="323" y="105"/>
                </a:lnTo>
                <a:lnTo>
                  <a:pt x="323" y="104"/>
                </a:lnTo>
                <a:lnTo>
                  <a:pt x="324" y="104"/>
                </a:lnTo>
                <a:lnTo>
                  <a:pt x="324" y="105"/>
                </a:lnTo>
                <a:lnTo>
                  <a:pt x="325" y="105"/>
                </a:lnTo>
                <a:lnTo>
                  <a:pt x="326" y="105"/>
                </a:lnTo>
                <a:lnTo>
                  <a:pt x="326" y="104"/>
                </a:lnTo>
                <a:lnTo>
                  <a:pt x="326" y="105"/>
                </a:lnTo>
                <a:lnTo>
                  <a:pt x="327" y="105"/>
                </a:lnTo>
                <a:lnTo>
                  <a:pt x="328" y="105"/>
                </a:lnTo>
                <a:lnTo>
                  <a:pt x="329" y="105"/>
                </a:lnTo>
                <a:lnTo>
                  <a:pt x="329" y="104"/>
                </a:lnTo>
                <a:lnTo>
                  <a:pt x="330" y="104"/>
                </a:lnTo>
                <a:lnTo>
                  <a:pt x="330" y="105"/>
                </a:lnTo>
                <a:lnTo>
                  <a:pt x="330" y="104"/>
                </a:lnTo>
                <a:lnTo>
                  <a:pt x="331" y="104"/>
                </a:lnTo>
                <a:lnTo>
                  <a:pt x="331" y="105"/>
                </a:lnTo>
                <a:lnTo>
                  <a:pt x="332" y="105"/>
                </a:lnTo>
                <a:lnTo>
                  <a:pt x="333" y="105"/>
                </a:lnTo>
                <a:lnTo>
                  <a:pt x="333" y="104"/>
                </a:lnTo>
                <a:lnTo>
                  <a:pt x="334" y="104"/>
                </a:lnTo>
                <a:lnTo>
                  <a:pt x="334" y="105"/>
                </a:lnTo>
                <a:lnTo>
                  <a:pt x="334" y="104"/>
                </a:lnTo>
                <a:lnTo>
                  <a:pt x="335" y="104"/>
                </a:lnTo>
                <a:lnTo>
                  <a:pt x="335" y="105"/>
                </a:lnTo>
                <a:lnTo>
                  <a:pt x="335" y="104"/>
                </a:lnTo>
                <a:lnTo>
                  <a:pt x="336" y="104"/>
                </a:lnTo>
                <a:lnTo>
                  <a:pt x="336" y="105"/>
                </a:lnTo>
                <a:lnTo>
                  <a:pt x="337" y="104"/>
                </a:lnTo>
                <a:lnTo>
                  <a:pt x="338" y="104"/>
                </a:lnTo>
                <a:lnTo>
                  <a:pt x="338" y="105"/>
                </a:lnTo>
                <a:lnTo>
                  <a:pt x="339" y="105"/>
                </a:lnTo>
                <a:lnTo>
                  <a:pt x="340" y="105"/>
                </a:lnTo>
                <a:lnTo>
                  <a:pt x="340" y="104"/>
                </a:lnTo>
                <a:lnTo>
                  <a:pt x="341" y="104"/>
                </a:lnTo>
                <a:lnTo>
                  <a:pt x="342" y="104"/>
                </a:lnTo>
                <a:lnTo>
                  <a:pt x="342" y="105"/>
                </a:lnTo>
                <a:lnTo>
                  <a:pt x="343" y="105"/>
                </a:lnTo>
                <a:lnTo>
                  <a:pt x="344" y="105"/>
                </a:lnTo>
                <a:lnTo>
                  <a:pt x="345" y="105"/>
                </a:lnTo>
                <a:lnTo>
                  <a:pt x="346" y="105"/>
                </a:lnTo>
                <a:lnTo>
                  <a:pt x="347" y="105"/>
                </a:lnTo>
                <a:lnTo>
                  <a:pt x="348" y="105"/>
                </a:lnTo>
                <a:lnTo>
                  <a:pt x="348" y="104"/>
                </a:lnTo>
                <a:lnTo>
                  <a:pt x="349" y="104"/>
                </a:lnTo>
                <a:lnTo>
                  <a:pt x="349" y="105"/>
                </a:lnTo>
                <a:lnTo>
                  <a:pt x="350" y="105"/>
                </a:lnTo>
                <a:lnTo>
                  <a:pt x="351" y="105"/>
                </a:lnTo>
                <a:lnTo>
                  <a:pt x="351" y="104"/>
                </a:lnTo>
                <a:lnTo>
                  <a:pt x="352" y="104"/>
                </a:lnTo>
                <a:lnTo>
                  <a:pt x="352" y="105"/>
                </a:lnTo>
                <a:lnTo>
                  <a:pt x="353" y="105"/>
                </a:lnTo>
                <a:lnTo>
                  <a:pt x="354" y="105"/>
                </a:lnTo>
                <a:lnTo>
                  <a:pt x="354" y="104"/>
                </a:lnTo>
                <a:lnTo>
                  <a:pt x="355" y="104"/>
                </a:lnTo>
                <a:lnTo>
                  <a:pt x="356" y="104"/>
                </a:lnTo>
                <a:lnTo>
                  <a:pt x="356" y="105"/>
                </a:lnTo>
                <a:lnTo>
                  <a:pt x="357" y="105"/>
                </a:lnTo>
                <a:lnTo>
                  <a:pt x="358" y="105"/>
                </a:lnTo>
                <a:lnTo>
                  <a:pt x="358" y="104"/>
                </a:lnTo>
                <a:lnTo>
                  <a:pt x="358" y="105"/>
                </a:lnTo>
                <a:lnTo>
                  <a:pt x="359" y="105"/>
                </a:lnTo>
                <a:lnTo>
                  <a:pt x="360" y="105"/>
                </a:lnTo>
                <a:lnTo>
                  <a:pt x="361" y="105"/>
                </a:lnTo>
                <a:lnTo>
                  <a:pt x="362" y="105"/>
                </a:lnTo>
                <a:lnTo>
                  <a:pt x="362" y="104"/>
                </a:lnTo>
                <a:lnTo>
                  <a:pt x="362" y="105"/>
                </a:lnTo>
                <a:lnTo>
                  <a:pt x="363" y="105"/>
                </a:lnTo>
                <a:lnTo>
                  <a:pt x="364" y="105"/>
                </a:lnTo>
                <a:lnTo>
                  <a:pt x="364" y="104"/>
                </a:lnTo>
                <a:lnTo>
                  <a:pt x="365" y="104"/>
                </a:lnTo>
                <a:lnTo>
                  <a:pt x="365" y="105"/>
                </a:lnTo>
                <a:lnTo>
                  <a:pt x="366" y="105"/>
                </a:lnTo>
                <a:lnTo>
                  <a:pt x="367" y="105"/>
                </a:lnTo>
                <a:lnTo>
                  <a:pt x="367" y="104"/>
                </a:lnTo>
                <a:lnTo>
                  <a:pt x="368" y="104"/>
                </a:lnTo>
                <a:lnTo>
                  <a:pt x="369" y="104"/>
                </a:lnTo>
                <a:lnTo>
                  <a:pt x="369" y="105"/>
                </a:lnTo>
                <a:lnTo>
                  <a:pt x="370" y="105"/>
                </a:lnTo>
                <a:lnTo>
                  <a:pt x="371" y="105"/>
                </a:lnTo>
                <a:lnTo>
                  <a:pt x="372" y="105"/>
                </a:lnTo>
                <a:lnTo>
                  <a:pt x="372" y="104"/>
                </a:lnTo>
                <a:lnTo>
                  <a:pt x="373" y="104"/>
                </a:lnTo>
                <a:lnTo>
                  <a:pt x="373" y="105"/>
                </a:lnTo>
                <a:lnTo>
                  <a:pt x="373" y="104"/>
                </a:lnTo>
                <a:lnTo>
                  <a:pt x="374" y="104"/>
                </a:lnTo>
                <a:lnTo>
                  <a:pt x="374" y="105"/>
                </a:lnTo>
                <a:lnTo>
                  <a:pt x="375" y="105"/>
                </a:lnTo>
                <a:lnTo>
                  <a:pt x="376" y="105"/>
                </a:lnTo>
                <a:lnTo>
                  <a:pt x="377" y="105"/>
                </a:lnTo>
                <a:lnTo>
                  <a:pt x="377" y="104"/>
                </a:lnTo>
                <a:lnTo>
                  <a:pt x="377" y="105"/>
                </a:lnTo>
                <a:lnTo>
                  <a:pt x="378" y="105"/>
                </a:lnTo>
                <a:lnTo>
                  <a:pt x="379" y="105"/>
                </a:lnTo>
                <a:lnTo>
                  <a:pt x="379" y="104"/>
                </a:lnTo>
                <a:lnTo>
                  <a:pt x="380" y="104"/>
                </a:lnTo>
                <a:lnTo>
                  <a:pt x="380" y="97"/>
                </a:lnTo>
                <a:lnTo>
                  <a:pt x="380" y="99"/>
                </a:lnTo>
                <a:lnTo>
                  <a:pt x="381" y="99"/>
                </a:lnTo>
                <a:lnTo>
                  <a:pt x="381" y="103"/>
                </a:lnTo>
                <a:lnTo>
                  <a:pt x="382" y="103"/>
                </a:lnTo>
                <a:lnTo>
                  <a:pt x="382" y="104"/>
                </a:lnTo>
                <a:lnTo>
                  <a:pt x="383" y="104"/>
                </a:lnTo>
                <a:lnTo>
                  <a:pt x="384" y="104"/>
                </a:lnTo>
                <a:lnTo>
                  <a:pt x="384" y="105"/>
                </a:lnTo>
                <a:lnTo>
                  <a:pt x="384" y="104"/>
                </a:lnTo>
                <a:lnTo>
                  <a:pt x="385" y="104"/>
                </a:lnTo>
                <a:lnTo>
                  <a:pt x="385" y="105"/>
                </a:lnTo>
                <a:lnTo>
                  <a:pt x="385" y="104"/>
                </a:lnTo>
                <a:lnTo>
                  <a:pt x="386" y="104"/>
                </a:lnTo>
                <a:lnTo>
                  <a:pt x="386" y="105"/>
                </a:lnTo>
                <a:lnTo>
                  <a:pt x="386" y="104"/>
                </a:lnTo>
                <a:lnTo>
                  <a:pt x="387" y="104"/>
                </a:lnTo>
                <a:lnTo>
                  <a:pt x="387" y="105"/>
                </a:lnTo>
                <a:lnTo>
                  <a:pt x="387" y="104"/>
                </a:lnTo>
                <a:lnTo>
                  <a:pt x="388" y="104"/>
                </a:lnTo>
                <a:lnTo>
                  <a:pt x="388" y="105"/>
                </a:lnTo>
                <a:lnTo>
                  <a:pt x="389" y="105"/>
                </a:lnTo>
                <a:lnTo>
                  <a:pt x="390" y="105"/>
                </a:lnTo>
                <a:lnTo>
                  <a:pt x="391" y="105"/>
                </a:lnTo>
                <a:lnTo>
                  <a:pt x="391" y="104"/>
                </a:lnTo>
                <a:lnTo>
                  <a:pt x="392" y="104"/>
                </a:lnTo>
                <a:lnTo>
                  <a:pt x="392" y="105"/>
                </a:lnTo>
                <a:lnTo>
                  <a:pt x="393" y="105"/>
                </a:lnTo>
                <a:lnTo>
                  <a:pt x="394" y="105"/>
                </a:lnTo>
                <a:lnTo>
                  <a:pt x="395" y="105"/>
                </a:lnTo>
                <a:lnTo>
                  <a:pt x="396" y="105"/>
                </a:lnTo>
                <a:lnTo>
                  <a:pt x="396" y="104"/>
                </a:lnTo>
                <a:lnTo>
                  <a:pt x="397" y="104"/>
                </a:lnTo>
                <a:lnTo>
                  <a:pt x="397" y="105"/>
                </a:lnTo>
                <a:lnTo>
                  <a:pt x="397" y="104"/>
                </a:lnTo>
                <a:lnTo>
                  <a:pt x="398" y="104"/>
                </a:lnTo>
                <a:lnTo>
                  <a:pt x="398" y="105"/>
                </a:lnTo>
                <a:lnTo>
                  <a:pt x="398" y="104"/>
                </a:lnTo>
                <a:lnTo>
                  <a:pt x="399" y="104"/>
                </a:lnTo>
                <a:lnTo>
                  <a:pt x="399" y="105"/>
                </a:lnTo>
                <a:lnTo>
                  <a:pt x="400" y="105"/>
                </a:lnTo>
                <a:lnTo>
                  <a:pt x="401" y="105"/>
                </a:lnTo>
                <a:lnTo>
                  <a:pt x="402" y="105"/>
                </a:lnTo>
                <a:lnTo>
                  <a:pt x="402" y="104"/>
                </a:lnTo>
                <a:lnTo>
                  <a:pt x="403" y="104"/>
                </a:lnTo>
                <a:lnTo>
                  <a:pt x="403" y="105"/>
                </a:lnTo>
                <a:lnTo>
                  <a:pt x="403" y="104"/>
                </a:lnTo>
                <a:lnTo>
                  <a:pt x="404" y="104"/>
                </a:lnTo>
                <a:lnTo>
                  <a:pt x="404" y="105"/>
                </a:lnTo>
                <a:lnTo>
                  <a:pt x="405" y="105"/>
                </a:lnTo>
                <a:lnTo>
                  <a:pt x="406" y="105"/>
                </a:lnTo>
                <a:lnTo>
                  <a:pt x="407" y="105"/>
                </a:lnTo>
                <a:lnTo>
                  <a:pt x="408" y="105"/>
                </a:lnTo>
                <a:lnTo>
                  <a:pt x="408" y="104"/>
                </a:lnTo>
                <a:lnTo>
                  <a:pt x="409" y="104"/>
                </a:lnTo>
                <a:lnTo>
                  <a:pt x="409" y="105"/>
                </a:lnTo>
                <a:lnTo>
                  <a:pt x="410" y="105"/>
                </a:lnTo>
                <a:lnTo>
                  <a:pt x="411" y="105"/>
                </a:lnTo>
                <a:lnTo>
                  <a:pt x="411" y="104"/>
                </a:lnTo>
                <a:lnTo>
                  <a:pt x="412" y="104"/>
                </a:lnTo>
                <a:lnTo>
                  <a:pt x="412" y="105"/>
                </a:lnTo>
                <a:lnTo>
                  <a:pt x="412" y="104"/>
                </a:lnTo>
                <a:lnTo>
                  <a:pt x="413" y="104"/>
                </a:lnTo>
                <a:lnTo>
                  <a:pt x="413" y="105"/>
                </a:lnTo>
                <a:lnTo>
                  <a:pt x="413" y="104"/>
                </a:lnTo>
                <a:lnTo>
                  <a:pt x="414" y="104"/>
                </a:lnTo>
                <a:lnTo>
                  <a:pt x="414" y="105"/>
                </a:lnTo>
                <a:lnTo>
                  <a:pt x="415" y="105"/>
                </a:lnTo>
                <a:lnTo>
                  <a:pt x="416" y="105"/>
                </a:lnTo>
                <a:lnTo>
                  <a:pt x="417" y="105"/>
                </a:lnTo>
                <a:lnTo>
                  <a:pt x="418" y="105"/>
                </a:lnTo>
                <a:lnTo>
                  <a:pt x="419" y="105"/>
                </a:lnTo>
                <a:lnTo>
                  <a:pt x="419" y="104"/>
                </a:lnTo>
                <a:lnTo>
                  <a:pt x="420" y="104"/>
                </a:lnTo>
                <a:lnTo>
                  <a:pt x="420" y="105"/>
                </a:lnTo>
                <a:lnTo>
                  <a:pt x="421" y="105"/>
                </a:lnTo>
                <a:lnTo>
                  <a:pt x="422" y="105"/>
                </a:lnTo>
                <a:lnTo>
                  <a:pt x="422" y="104"/>
                </a:lnTo>
                <a:lnTo>
                  <a:pt x="423" y="104"/>
                </a:lnTo>
                <a:lnTo>
                  <a:pt x="423" y="105"/>
                </a:lnTo>
                <a:lnTo>
                  <a:pt x="424" y="105"/>
                </a:lnTo>
                <a:lnTo>
                  <a:pt x="425" y="105"/>
                </a:lnTo>
                <a:lnTo>
                  <a:pt x="426" y="105"/>
                </a:lnTo>
                <a:lnTo>
                  <a:pt x="427" y="105"/>
                </a:lnTo>
                <a:lnTo>
                  <a:pt x="427" y="104"/>
                </a:lnTo>
                <a:lnTo>
                  <a:pt x="428" y="104"/>
                </a:lnTo>
                <a:lnTo>
                  <a:pt x="428" y="105"/>
                </a:lnTo>
                <a:lnTo>
                  <a:pt x="428" y="104"/>
                </a:lnTo>
                <a:lnTo>
                  <a:pt x="429" y="104"/>
                </a:lnTo>
                <a:lnTo>
                  <a:pt x="429" y="105"/>
                </a:lnTo>
                <a:lnTo>
                  <a:pt x="430" y="105"/>
                </a:lnTo>
                <a:lnTo>
                  <a:pt x="431" y="105"/>
                </a:lnTo>
                <a:lnTo>
                  <a:pt x="432" y="105"/>
                </a:lnTo>
                <a:lnTo>
                  <a:pt x="433" y="105"/>
                </a:lnTo>
                <a:lnTo>
                  <a:pt x="433" y="104"/>
                </a:lnTo>
                <a:lnTo>
                  <a:pt x="433" y="105"/>
                </a:lnTo>
                <a:lnTo>
                  <a:pt x="434" y="105"/>
                </a:lnTo>
                <a:lnTo>
                  <a:pt x="435" y="105"/>
                </a:lnTo>
                <a:lnTo>
                  <a:pt x="436" y="105"/>
                </a:lnTo>
                <a:lnTo>
                  <a:pt x="436" y="104"/>
                </a:lnTo>
                <a:lnTo>
                  <a:pt x="437" y="104"/>
                </a:lnTo>
                <a:lnTo>
                  <a:pt x="437" y="105"/>
                </a:lnTo>
                <a:lnTo>
                  <a:pt x="437" y="104"/>
                </a:lnTo>
                <a:lnTo>
                  <a:pt x="438" y="104"/>
                </a:lnTo>
                <a:lnTo>
                  <a:pt x="438" y="105"/>
                </a:lnTo>
                <a:lnTo>
                  <a:pt x="439" y="105"/>
                </a:lnTo>
                <a:lnTo>
                  <a:pt x="440" y="105"/>
                </a:lnTo>
                <a:lnTo>
                  <a:pt x="440" y="104"/>
                </a:lnTo>
                <a:lnTo>
                  <a:pt x="441" y="104"/>
                </a:lnTo>
                <a:lnTo>
                  <a:pt x="441" y="84"/>
                </a:lnTo>
                <a:lnTo>
                  <a:pt x="441" y="91"/>
                </a:lnTo>
                <a:lnTo>
                  <a:pt x="442" y="91"/>
                </a:lnTo>
                <a:lnTo>
                  <a:pt x="442" y="102"/>
                </a:lnTo>
                <a:lnTo>
                  <a:pt x="442" y="100"/>
                </a:lnTo>
                <a:lnTo>
                  <a:pt x="443" y="100"/>
                </a:lnTo>
                <a:lnTo>
                  <a:pt x="443" y="104"/>
                </a:lnTo>
                <a:lnTo>
                  <a:pt x="443" y="103"/>
                </a:lnTo>
                <a:lnTo>
                  <a:pt x="444" y="103"/>
                </a:lnTo>
                <a:lnTo>
                  <a:pt x="444" y="104"/>
                </a:lnTo>
                <a:lnTo>
                  <a:pt x="445" y="104"/>
                </a:lnTo>
                <a:lnTo>
                  <a:pt x="445" y="105"/>
                </a:lnTo>
                <a:lnTo>
                  <a:pt x="445" y="104"/>
                </a:lnTo>
                <a:lnTo>
                  <a:pt x="446" y="104"/>
                </a:lnTo>
                <a:lnTo>
                  <a:pt x="446" y="105"/>
                </a:lnTo>
                <a:lnTo>
                  <a:pt x="447" y="105"/>
                </a:lnTo>
                <a:lnTo>
                  <a:pt x="448" y="105"/>
                </a:lnTo>
                <a:lnTo>
                  <a:pt x="448" y="104"/>
                </a:lnTo>
                <a:lnTo>
                  <a:pt x="448" y="105"/>
                </a:lnTo>
                <a:lnTo>
                  <a:pt x="449" y="105"/>
                </a:lnTo>
                <a:lnTo>
                  <a:pt x="450" y="105"/>
                </a:lnTo>
                <a:lnTo>
                  <a:pt x="451" y="105"/>
                </a:lnTo>
                <a:lnTo>
                  <a:pt x="452" y="105"/>
                </a:lnTo>
                <a:lnTo>
                  <a:pt x="452" y="104"/>
                </a:lnTo>
                <a:lnTo>
                  <a:pt x="453" y="104"/>
                </a:lnTo>
                <a:lnTo>
                  <a:pt x="453" y="105"/>
                </a:lnTo>
                <a:lnTo>
                  <a:pt x="454" y="105"/>
                </a:lnTo>
                <a:lnTo>
                  <a:pt x="455" y="105"/>
                </a:lnTo>
                <a:lnTo>
                  <a:pt x="455" y="104"/>
                </a:lnTo>
                <a:lnTo>
                  <a:pt x="456" y="104"/>
                </a:lnTo>
                <a:lnTo>
                  <a:pt x="456" y="105"/>
                </a:lnTo>
                <a:lnTo>
                  <a:pt x="456" y="104"/>
                </a:lnTo>
                <a:lnTo>
                  <a:pt x="457" y="104"/>
                </a:lnTo>
                <a:lnTo>
                  <a:pt x="457" y="105"/>
                </a:lnTo>
                <a:lnTo>
                  <a:pt x="457" y="104"/>
                </a:lnTo>
                <a:lnTo>
                  <a:pt x="458" y="104"/>
                </a:lnTo>
                <a:lnTo>
                  <a:pt x="458" y="105"/>
                </a:lnTo>
                <a:lnTo>
                  <a:pt x="459" y="105"/>
                </a:lnTo>
                <a:lnTo>
                  <a:pt x="460" y="105"/>
                </a:lnTo>
                <a:lnTo>
                  <a:pt x="460" y="104"/>
                </a:lnTo>
                <a:lnTo>
                  <a:pt x="461" y="104"/>
                </a:lnTo>
                <a:lnTo>
                  <a:pt x="461" y="103"/>
                </a:lnTo>
                <a:lnTo>
                  <a:pt x="461" y="104"/>
                </a:lnTo>
                <a:lnTo>
                  <a:pt x="462" y="104"/>
                </a:lnTo>
                <a:lnTo>
                  <a:pt x="463" y="104"/>
                </a:lnTo>
                <a:lnTo>
                  <a:pt x="463" y="105"/>
                </a:lnTo>
                <a:lnTo>
                  <a:pt x="463" y="104"/>
                </a:lnTo>
                <a:lnTo>
                  <a:pt x="464" y="104"/>
                </a:lnTo>
                <a:lnTo>
                  <a:pt x="464" y="105"/>
                </a:lnTo>
                <a:lnTo>
                  <a:pt x="464" y="104"/>
                </a:lnTo>
                <a:lnTo>
                  <a:pt x="465" y="104"/>
                </a:lnTo>
                <a:lnTo>
                  <a:pt x="465" y="105"/>
                </a:lnTo>
                <a:lnTo>
                  <a:pt x="466" y="105"/>
                </a:lnTo>
                <a:lnTo>
                  <a:pt x="467" y="105"/>
                </a:lnTo>
                <a:lnTo>
                  <a:pt x="467" y="104"/>
                </a:lnTo>
                <a:lnTo>
                  <a:pt x="468" y="104"/>
                </a:lnTo>
                <a:lnTo>
                  <a:pt x="468" y="105"/>
                </a:lnTo>
                <a:lnTo>
                  <a:pt x="469" y="104"/>
                </a:lnTo>
                <a:lnTo>
                  <a:pt x="470" y="104"/>
                </a:lnTo>
                <a:lnTo>
                  <a:pt x="470" y="105"/>
                </a:lnTo>
                <a:lnTo>
                  <a:pt x="470" y="104"/>
                </a:lnTo>
                <a:lnTo>
                  <a:pt x="471" y="104"/>
                </a:lnTo>
                <a:lnTo>
                  <a:pt x="471" y="105"/>
                </a:lnTo>
                <a:lnTo>
                  <a:pt x="471" y="104"/>
                </a:lnTo>
                <a:lnTo>
                  <a:pt x="472" y="104"/>
                </a:lnTo>
                <a:lnTo>
                  <a:pt x="472" y="105"/>
                </a:lnTo>
                <a:lnTo>
                  <a:pt x="472" y="104"/>
                </a:lnTo>
                <a:lnTo>
                  <a:pt x="473" y="104"/>
                </a:lnTo>
                <a:lnTo>
                  <a:pt x="473" y="105"/>
                </a:lnTo>
                <a:lnTo>
                  <a:pt x="473" y="104"/>
                </a:lnTo>
                <a:lnTo>
                  <a:pt x="474" y="104"/>
                </a:lnTo>
                <a:lnTo>
                  <a:pt x="474" y="105"/>
                </a:lnTo>
                <a:lnTo>
                  <a:pt x="475" y="105"/>
                </a:lnTo>
                <a:lnTo>
                  <a:pt x="476" y="105"/>
                </a:lnTo>
                <a:lnTo>
                  <a:pt x="477" y="105"/>
                </a:lnTo>
                <a:lnTo>
                  <a:pt x="478" y="105"/>
                </a:lnTo>
                <a:lnTo>
                  <a:pt x="479" y="105"/>
                </a:lnTo>
                <a:lnTo>
                  <a:pt x="480" y="105"/>
                </a:lnTo>
                <a:lnTo>
                  <a:pt x="480" y="104"/>
                </a:lnTo>
                <a:lnTo>
                  <a:pt x="480" y="105"/>
                </a:lnTo>
                <a:lnTo>
                  <a:pt x="481" y="105"/>
                </a:lnTo>
                <a:lnTo>
                  <a:pt x="482" y="105"/>
                </a:lnTo>
                <a:lnTo>
                  <a:pt x="483" y="105"/>
                </a:lnTo>
                <a:lnTo>
                  <a:pt x="483" y="104"/>
                </a:lnTo>
                <a:lnTo>
                  <a:pt x="483" y="105"/>
                </a:lnTo>
                <a:lnTo>
                  <a:pt x="484" y="105"/>
                </a:lnTo>
                <a:lnTo>
                  <a:pt x="485" y="105"/>
                </a:lnTo>
                <a:lnTo>
                  <a:pt x="486" y="105"/>
                </a:lnTo>
                <a:lnTo>
                  <a:pt x="487" y="105"/>
                </a:lnTo>
                <a:lnTo>
                  <a:pt x="488" y="105"/>
                </a:lnTo>
                <a:lnTo>
                  <a:pt x="489" y="105"/>
                </a:lnTo>
                <a:lnTo>
                  <a:pt x="490" y="105"/>
                </a:lnTo>
                <a:lnTo>
                  <a:pt x="491" y="105"/>
                </a:lnTo>
                <a:lnTo>
                  <a:pt x="492" y="105"/>
                </a:lnTo>
                <a:lnTo>
                  <a:pt x="493" y="105"/>
                </a:lnTo>
                <a:lnTo>
                  <a:pt x="494" y="105"/>
                </a:lnTo>
                <a:lnTo>
                  <a:pt x="495" y="105"/>
                </a:lnTo>
                <a:lnTo>
                  <a:pt x="496" y="105"/>
                </a:lnTo>
                <a:lnTo>
                  <a:pt x="497" y="105"/>
                </a:lnTo>
                <a:lnTo>
                  <a:pt x="497" y="104"/>
                </a:lnTo>
                <a:lnTo>
                  <a:pt x="498" y="104"/>
                </a:lnTo>
                <a:lnTo>
                  <a:pt x="499" y="104"/>
                </a:lnTo>
                <a:lnTo>
                  <a:pt x="499" y="105"/>
                </a:lnTo>
                <a:lnTo>
                  <a:pt x="500" y="105"/>
                </a:lnTo>
                <a:lnTo>
                  <a:pt x="501" y="105"/>
                </a:lnTo>
                <a:lnTo>
                  <a:pt x="501" y="104"/>
                </a:lnTo>
                <a:lnTo>
                  <a:pt x="502" y="104"/>
                </a:lnTo>
                <a:lnTo>
                  <a:pt x="503" y="104"/>
                </a:lnTo>
                <a:lnTo>
                  <a:pt x="504" y="104"/>
                </a:lnTo>
                <a:lnTo>
                  <a:pt x="504" y="105"/>
                </a:lnTo>
                <a:lnTo>
                  <a:pt x="505" y="105"/>
                </a:lnTo>
                <a:lnTo>
                  <a:pt x="506" y="105"/>
                </a:lnTo>
                <a:lnTo>
                  <a:pt x="507" y="105"/>
                </a:lnTo>
                <a:lnTo>
                  <a:pt x="508" y="105"/>
                </a:lnTo>
                <a:lnTo>
                  <a:pt x="509" y="105"/>
                </a:lnTo>
                <a:lnTo>
                  <a:pt x="510" y="105"/>
                </a:lnTo>
                <a:lnTo>
                  <a:pt x="511" y="105"/>
                </a:lnTo>
                <a:lnTo>
                  <a:pt x="512" y="105"/>
                </a:lnTo>
                <a:lnTo>
                  <a:pt x="513" y="105"/>
                </a:lnTo>
                <a:lnTo>
                  <a:pt x="513" y="104"/>
                </a:lnTo>
                <a:lnTo>
                  <a:pt x="514" y="104"/>
                </a:lnTo>
                <a:lnTo>
                  <a:pt x="514" y="105"/>
                </a:lnTo>
                <a:lnTo>
                  <a:pt x="514" y="104"/>
                </a:lnTo>
                <a:lnTo>
                  <a:pt x="515" y="104"/>
                </a:lnTo>
                <a:lnTo>
                  <a:pt x="515" y="105"/>
                </a:lnTo>
                <a:lnTo>
                  <a:pt x="516" y="105"/>
                </a:lnTo>
                <a:lnTo>
                  <a:pt x="517" y="105"/>
                </a:lnTo>
                <a:lnTo>
                  <a:pt x="517" y="104"/>
                </a:lnTo>
                <a:lnTo>
                  <a:pt x="517" y="105"/>
                </a:lnTo>
                <a:lnTo>
                  <a:pt x="518" y="105"/>
                </a:lnTo>
                <a:lnTo>
                  <a:pt x="519" y="105"/>
                </a:lnTo>
                <a:lnTo>
                  <a:pt x="520" y="105"/>
                </a:lnTo>
                <a:lnTo>
                  <a:pt x="521" y="105"/>
                </a:lnTo>
                <a:lnTo>
                  <a:pt x="522" y="105"/>
                </a:lnTo>
                <a:lnTo>
                  <a:pt x="523" y="105"/>
                </a:lnTo>
                <a:lnTo>
                  <a:pt x="524" y="105"/>
                </a:lnTo>
                <a:lnTo>
                  <a:pt x="525" y="105"/>
                </a:lnTo>
                <a:lnTo>
                  <a:pt x="526" y="105"/>
                </a:lnTo>
                <a:lnTo>
                  <a:pt x="527" y="105"/>
                </a:lnTo>
                <a:lnTo>
                  <a:pt x="528" y="105"/>
                </a:lnTo>
                <a:lnTo>
                  <a:pt x="529" y="105"/>
                </a:lnTo>
                <a:lnTo>
                  <a:pt x="530" y="105"/>
                </a:lnTo>
                <a:lnTo>
                  <a:pt x="531" y="105"/>
                </a:lnTo>
                <a:lnTo>
                  <a:pt x="532" y="105"/>
                </a:lnTo>
                <a:lnTo>
                  <a:pt x="533" y="105"/>
                </a:lnTo>
                <a:lnTo>
                  <a:pt x="534" y="105"/>
                </a:lnTo>
                <a:lnTo>
                  <a:pt x="535" y="105"/>
                </a:lnTo>
                <a:lnTo>
                  <a:pt x="536" y="105"/>
                </a:lnTo>
                <a:lnTo>
                  <a:pt x="537" y="105"/>
                </a:lnTo>
                <a:lnTo>
                  <a:pt x="538" y="105"/>
                </a:lnTo>
                <a:lnTo>
                  <a:pt x="539" y="105"/>
                </a:lnTo>
                <a:lnTo>
                  <a:pt x="540" y="105"/>
                </a:lnTo>
                <a:lnTo>
                  <a:pt x="541" y="105"/>
                </a:lnTo>
                <a:lnTo>
                  <a:pt x="542" y="105"/>
                </a:lnTo>
                <a:lnTo>
                  <a:pt x="543" y="105"/>
                </a:lnTo>
                <a:lnTo>
                  <a:pt x="544" y="105"/>
                </a:lnTo>
                <a:lnTo>
                  <a:pt x="545" y="105"/>
                </a:lnTo>
                <a:lnTo>
                  <a:pt x="546" y="105"/>
                </a:lnTo>
                <a:lnTo>
                  <a:pt x="547" y="105"/>
                </a:lnTo>
                <a:lnTo>
                  <a:pt x="548" y="105"/>
                </a:lnTo>
                <a:lnTo>
                  <a:pt x="549" y="105"/>
                </a:lnTo>
                <a:lnTo>
                  <a:pt x="550" y="105"/>
                </a:lnTo>
                <a:lnTo>
                  <a:pt x="551" y="105"/>
                </a:lnTo>
                <a:lnTo>
                  <a:pt x="552" y="105"/>
                </a:lnTo>
                <a:lnTo>
                  <a:pt x="553" y="105"/>
                </a:lnTo>
                <a:lnTo>
                  <a:pt x="554" y="105"/>
                </a:lnTo>
                <a:lnTo>
                  <a:pt x="555" y="105"/>
                </a:lnTo>
                <a:lnTo>
                  <a:pt x="556" y="105"/>
                </a:lnTo>
                <a:lnTo>
                  <a:pt x="557" y="105"/>
                </a:lnTo>
                <a:lnTo>
                  <a:pt x="558" y="105"/>
                </a:lnTo>
                <a:lnTo>
                  <a:pt x="559" y="105"/>
                </a:lnTo>
                <a:lnTo>
                  <a:pt x="560" y="105"/>
                </a:lnTo>
                <a:lnTo>
                  <a:pt x="561" y="105"/>
                </a:lnTo>
                <a:lnTo>
                  <a:pt x="562" y="105"/>
                </a:lnTo>
                <a:lnTo>
                  <a:pt x="563" y="105"/>
                </a:lnTo>
                <a:lnTo>
                  <a:pt x="564" y="105"/>
                </a:lnTo>
                <a:lnTo>
                  <a:pt x="565" y="105"/>
                </a:lnTo>
                <a:lnTo>
                  <a:pt x="566" y="105"/>
                </a:lnTo>
                <a:lnTo>
                  <a:pt x="567" y="105"/>
                </a:lnTo>
                <a:lnTo>
                  <a:pt x="568" y="105"/>
                </a:lnTo>
                <a:lnTo>
                  <a:pt x="569" y="105"/>
                </a:lnTo>
                <a:lnTo>
                  <a:pt x="570" y="105"/>
                </a:lnTo>
                <a:lnTo>
                  <a:pt x="571" y="105"/>
                </a:lnTo>
                <a:lnTo>
                  <a:pt x="572" y="105"/>
                </a:lnTo>
                <a:lnTo>
                  <a:pt x="573" y="105"/>
                </a:lnTo>
                <a:lnTo>
                  <a:pt x="574" y="105"/>
                </a:lnTo>
                <a:lnTo>
                  <a:pt x="575" y="105"/>
                </a:lnTo>
                <a:lnTo>
                  <a:pt x="576" y="105"/>
                </a:lnTo>
                <a:lnTo>
                  <a:pt x="577" y="105"/>
                </a:lnTo>
                <a:lnTo>
                  <a:pt x="578" y="105"/>
                </a:lnTo>
                <a:lnTo>
                  <a:pt x="579" y="105"/>
                </a:lnTo>
                <a:lnTo>
                  <a:pt x="580" y="105"/>
                </a:lnTo>
                <a:lnTo>
                  <a:pt x="581" y="105"/>
                </a:lnTo>
                <a:lnTo>
                  <a:pt x="582" y="105"/>
                </a:lnTo>
                <a:lnTo>
                  <a:pt x="583" y="105"/>
                </a:lnTo>
                <a:lnTo>
                  <a:pt x="583" y="104"/>
                </a:lnTo>
                <a:lnTo>
                  <a:pt x="583" y="105"/>
                </a:lnTo>
                <a:lnTo>
                  <a:pt x="584" y="105"/>
                </a:lnTo>
                <a:lnTo>
                  <a:pt x="585" y="105"/>
                </a:lnTo>
                <a:lnTo>
                  <a:pt x="586" y="105"/>
                </a:lnTo>
                <a:lnTo>
                  <a:pt x="587" y="105"/>
                </a:lnTo>
                <a:lnTo>
                  <a:pt x="588" y="105"/>
                </a:lnTo>
                <a:lnTo>
                  <a:pt x="589" y="105"/>
                </a:lnTo>
                <a:lnTo>
                  <a:pt x="590" y="105"/>
                </a:lnTo>
                <a:lnTo>
                  <a:pt x="591" y="105"/>
                </a:lnTo>
                <a:lnTo>
                  <a:pt x="592" y="105"/>
                </a:lnTo>
                <a:lnTo>
                  <a:pt x="593" y="105"/>
                </a:lnTo>
                <a:lnTo>
                  <a:pt x="594" y="105"/>
                </a:lnTo>
                <a:lnTo>
                  <a:pt x="595" y="105"/>
                </a:lnTo>
                <a:lnTo>
                  <a:pt x="596" y="105"/>
                </a:lnTo>
                <a:lnTo>
                  <a:pt x="597" y="105"/>
                </a:lnTo>
                <a:lnTo>
                  <a:pt x="598" y="105"/>
                </a:lnTo>
                <a:lnTo>
                  <a:pt x="599" y="105"/>
                </a:lnTo>
                <a:lnTo>
                  <a:pt x="600" y="105"/>
                </a:lnTo>
                <a:lnTo>
                  <a:pt x="601" y="105"/>
                </a:lnTo>
                <a:lnTo>
                  <a:pt x="602" y="105"/>
                </a:lnTo>
                <a:lnTo>
                  <a:pt x="603" y="105"/>
                </a:lnTo>
                <a:lnTo>
                  <a:pt x="603" y="104"/>
                </a:lnTo>
                <a:lnTo>
                  <a:pt x="604" y="104"/>
                </a:lnTo>
                <a:lnTo>
                  <a:pt x="604" y="105"/>
                </a:lnTo>
                <a:lnTo>
                  <a:pt x="605" y="105"/>
                </a:lnTo>
                <a:lnTo>
                  <a:pt x="606" y="105"/>
                </a:lnTo>
                <a:lnTo>
                  <a:pt x="607" y="105"/>
                </a:lnTo>
                <a:lnTo>
                  <a:pt x="608" y="105"/>
                </a:lnTo>
                <a:lnTo>
                  <a:pt x="609" y="105"/>
                </a:lnTo>
                <a:lnTo>
                  <a:pt x="610" y="105"/>
                </a:lnTo>
                <a:lnTo>
                  <a:pt x="611" y="105"/>
                </a:lnTo>
                <a:lnTo>
                  <a:pt x="612" y="105"/>
                </a:lnTo>
                <a:lnTo>
                  <a:pt x="613" y="105"/>
                </a:lnTo>
                <a:lnTo>
                  <a:pt x="614" y="105"/>
                </a:lnTo>
                <a:lnTo>
                  <a:pt x="615" y="105"/>
                </a:lnTo>
                <a:lnTo>
                  <a:pt x="616" y="105"/>
                </a:lnTo>
                <a:lnTo>
                  <a:pt x="617" y="105"/>
                </a:lnTo>
                <a:lnTo>
                  <a:pt x="618" y="105"/>
                </a:lnTo>
                <a:lnTo>
                  <a:pt x="619" y="105"/>
                </a:lnTo>
                <a:lnTo>
                  <a:pt x="620" y="105"/>
                </a:lnTo>
                <a:lnTo>
                  <a:pt x="621" y="105"/>
                </a:lnTo>
                <a:lnTo>
                  <a:pt x="622" y="105"/>
                </a:lnTo>
                <a:lnTo>
                  <a:pt x="622" y="104"/>
                </a:lnTo>
                <a:lnTo>
                  <a:pt x="623" y="104"/>
                </a:lnTo>
                <a:lnTo>
                  <a:pt x="624" y="104"/>
                </a:lnTo>
                <a:lnTo>
                  <a:pt x="624" y="105"/>
                </a:lnTo>
                <a:lnTo>
                  <a:pt x="625" y="105"/>
                </a:lnTo>
                <a:lnTo>
                  <a:pt x="626" y="105"/>
                </a:lnTo>
                <a:lnTo>
                  <a:pt x="627" y="105"/>
                </a:lnTo>
                <a:lnTo>
                  <a:pt x="628" y="105"/>
                </a:lnTo>
                <a:lnTo>
                  <a:pt x="629" y="105"/>
                </a:lnTo>
                <a:lnTo>
                  <a:pt x="630" y="105"/>
                </a:lnTo>
                <a:lnTo>
                  <a:pt x="631" y="105"/>
                </a:lnTo>
                <a:lnTo>
                  <a:pt x="632" y="105"/>
                </a:lnTo>
                <a:lnTo>
                  <a:pt x="633" y="105"/>
                </a:lnTo>
                <a:lnTo>
                  <a:pt x="634" y="105"/>
                </a:lnTo>
                <a:lnTo>
                  <a:pt x="635" y="105"/>
                </a:lnTo>
                <a:lnTo>
                  <a:pt x="636" y="105"/>
                </a:lnTo>
                <a:lnTo>
                  <a:pt x="637" y="105"/>
                </a:lnTo>
                <a:lnTo>
                  <a:pt x="638" y="105"/>
                </a:lnTo>
                <a:lnTo>
                  <a:pt x="639" y="105"/>
                </a:lnTo>
                <a:lnTo>
                  <a:pt x="640" y="105"/>
                </a:lnTo>
                <a:lnTo>
                  <a:pt x="641" y="105"/>
                </a:lnTo>
                <a:lnTo>
                  <a:pt x="642" y="105"/>
                </a:lnTo>
                <a:lnTo>
                  <a:pt x="643" y="105"/>
                </a:lnTo>
                <a:lnTo>
                  <a:pt x="644" y="105"/>
                </a:lnTo>
                <a:lnTo>
                  <a:pt x="645" y="105"/>
                </a:lnTo>
                <a:lnTo>
                  <a:pt x="646" y="105"/>
                </a:lnTo>
                <a:lnTo>
                  <a:pt x="647" y="105"/>
                </a:lnTo>
                <a:lnTo>
                  <a:pt x="647" y="104"/>
                </a:lnTo>
                <a:lnTo>
                  <a:pt x="647" y="105"/>
                </a:lnTo>
                <a:lnTo>
                  <a:pt x="648" y="105"/>
                </a:lnTo>
                <a:lnTo>
                  <a:pt x="649" y="105"/>
                </a:lnTo>
                <a:lnTo>
                  <a:pt x="650" y="105"/>
                </a:lnTo>
                <a:lnTo>
                  <a:pt x="651" y="105"/>
                </a:lnTo>
                <a:lnTo>
                  <a:pt x="652" y="105"/>
                </a:lnTo>
                <a:lnTo>
                  <a:pt x="653" y="105"/>
                </a:lnTo>
                <a:lnTo>
                  <a:pt x="654" y="105"/>
                </a:lnTo>
                <a:lnTo>
                  <a:pt x="655" y="105"/>
                </a:lnTo>
                <a:lnTo>
                  <a:pt x="656" y="105"/>
                </a:lnTo>
                <a:lnTo>
                  <a:pt x="657" y="105"/>
                </a:lnTo>
                <a:lnTo>
                  <a:pt x="658" y="105"/>
                </a:lnTo>
                <a:lnTo>
                  <a:pt x="659" y="105"/>
                </a:lnTo>
                <a:lnTo>
                  <a:pt x="660" y="105"/>
                </a:lnTo>
                <a:lnTo>
                  <a:pt x="661" y="105"/>
                </a:lnTo>
                <a:lnTo>
                  <a:pt x="662" y="105"/>
                </a:lnTo>
                <a:lnTo>
                  <a:pt x="663" y="105"/>
                </a:lnTo>
                <a:lnTo>
                  <a:pt x="663" y="104"/>
                </a:lnTo>
                <a:lnTo>
                  <a:pt x="663" y="105"/>
                </a:lnTo>
                <a:lnTo>
                  <a:pt x="664" y="105"/>
                </a:lnTo>
                <a:lnTo>
                  <a:pt x="665" y="105"/>
                </a:lnTo>
                <a:lnTo>
                  <a:pt x="666" y="105"/>
                </a:lnTo>
                <a:lnTo>
                  <a:pt x="667" y="105"/>
                </a:lnTo>
                <a:lnTo>
                  <a:pt x="668" y="105"/>
                </a:lnTo>
                <a:lnTo>
                  <a:pt x="669" y="105"/>
                </a:lnTo>
                <a:lnTo>
                  <a:pt x="670" y="105"/>
                </a:lnTo>
                <a:lnTo>
                  <a:pt x="671" y="105"/>
                </a:lnTo>
                <a:lnTo>
                  <a:pt x="671" y="104"/>
                </a:lnTo>
                <a:lnTo>
                  <a:pt x="671" y="105"/>
                </a:lnTo>
                <a:lnTo>
                  <a:pt x="672" y="105"/>
                </a:lnTo>
                <a:lnTo>
                  <a:pt x="673" y="105"/>
                </a:lnTo>
                <a:lnTo>
                  <a:pt x="674" y="105"/>
                </a:lnTo>
                <a:lnTo>
                  <a:pt x="675" y="105"/>
                </a:lnTo>
                <a:lnTo>
                  <a:pt x="676" y="105"/>
                </a:lnTo>
                <a:lnTo>
                  <a:pt x="677" y="105"/>
                </a:lnTo>
                <a:lnTo>
                  <a:pt x="678" y="105"/>
                </a:lnTo>
                <a:lnTo>
                  <a:pt x="679" y="105"/>
                </a:lnTo>
                <a:lnTo>
                  <a:pt x="680" y="105"/>
                </a:lnTo>
                <a:lnTo>
                  <a:pt x="681" y="105"/>
                </a:lnTo>
                <a:lnTo>
                  <a:pt x="682" y="105"/>
                </a:lnTo>
                <a:lnTo>
                  <a:pt x="683" y="105"/>
                </a:lnTo>
                <a:lnTo>
                  <a:pt x="684" y="105"/>
                </a:lnTo>
                <a:lnTo>
                  <a:pt x="685" y="105"/>
                </a:lnTo>
                <a:lnTo>
                  <a:pt x="686" y="105"/>
                </a:lnTo>
                <a:lnTo>
                  <a:pt x="687" y="105"/>
                </a:lnTo>
                <a:lnTo>
                  <a:pt x="688" y="105"/>
                </a:lnTo>
                <a:lnTo>
                  <a:pt x="689" y="105"/>
                </a:lnTo>
                <a:lnTo>
                  <a:pt x="690" y="105"/>
                </a:lnTo>
                <a:lnTo>
                  <a:pt x="691" y="105"/>
                </a:lnTo>
                <a:lnTo>
                  <a:pt x="692" y="105"/>
                </a:lnTo>
                <a:lnTo>
                  <a:pt x="693" y="105"/>
                </a:lnTo>
                <a:lnTo>
                  <a:pt x="694" y="105"/>
                </a:lnTo>
                <a:lnTo>
                  <a:pt x="695" y="105"/>
                </a:lnTo>
                <a:lnTo>
                  <a:pt x="696" y="105"/>
                </a:lnTo>
                <a:lnTo>
                  <a:pt x="697" y="105"/>
                </a:lnTo>
                <a:lnTo>
                  <a:pt x="698" y="105"/>
                </a:lnTo>
                <a:lnTo>
                  <a:pt x="699" y="105"/>
                </a:lnTo>
                <a:lnTo>
                  <a:pt x="700" y="105"/>
                </a:lnTo>
                <a:lnTo>
                  <a:pt x="701" y="105"/>
                </a:lnTo>
                <a:lnTo>
                  <a:pt x="702" y="105"/>
                </a:lnTo>
                <a:lnTo>
                  <a:pt x="703" y="105"/>
                </a:lnTo>
                <a:lnTo>
                  <a:pt x="704" y="105"/>
                </a:lnTo>
                <a:lnTo>
                  <a:pt x="705" y="105"/>
                </a:lnTo>
                <a:lnTo>
                  <a:pt x="706" y="105"/>
                </a:lnTo>
                <a:lnTo>
                  <a:pt x="707" y="105"/>
                </a:lnTo>
                <a:lnTo>
                  <a:pt x="708" y="105"/>
                </a:lnTo>
                <a:lnTo>
                  <a:pt x="709" y="105"/>
                </a:lnTo>
                <a:lnTo>
                  <a:pt x="710" y="105"/>
                </a:lnTo>
                <a:lnTo>
                  <a:pt x="711" y="105"/>
                </a:lnTo>
                <a:lnTo>
                  <a:pt x="712" y="105"/>
                </a:lnTo>
                <a:lnTo>
                  <a:pt x="713" y="105"/>
                </a:lnTo>
                <a:lnTo>
                  <a:pt x="714" y="105"/>
                </a:lnTo>
                <a:lnTo>
                  <a:pt x="715" y="105"/>
                </a:lnTo>
                <a:lnTo>
                  <a:pt x="716" y="105"/>
                </a:lnTo>
                <a:lnTo>
                  <a:pt x="717" y="105"/>
                </a:lnTo>
                <a:lnTo>
                  <a:pt x="718" y="105"/>
                </a:lnTo>
                <a:lnTo>
                  <a:pt x="719" y="105"/>
                </a:lnTo>
                <a:lnTo>
                  <a:pt x="720" y="105"/>
                </a:lnTo>
                <a:lnTo>
                  <a:pt x="721" y="105"/>
                </a:lnTo>
                <a:lnTo>
                  <a:pt x="722" y="105"/>
                </a:lnTo>
                <a:lnTo>
                  <a:pt x="723" y="105"/>
                </a:lnTo>
                <a:lnTo>
                  <a:pt x="724" y="105"/>
                </a:lnTo>
                <a:lnTo>
                  <a:pt x="725" y="105"/>
                </a:lnTo>
                <a:lnTo>
                  <a:pt x="726" y="105"/>
                </a:lnTo>
                <a:lnTo>
                  <a:pt x="727" y="105"/>
                </a:lnTo>
                <a:lnTo>
                  <a:pt x="728" y="105"/>
                </a:lnTo>
                <a:lnTo>
                  <a:pt x="729" y="105"/>
                </a:lnTo>
                <a:lnTo>
                  <a:pt x="730" y="105"/>
                </a:lnTo>
                <a:lnTo>
                  <a:pt x="731" y="105"/>
                </a:lnTo>
                <a:lnTo>
                  <a:pt x="732" y="105"/>
                </a:lnTo>
                <a:lnTo>
                  <a:pt x="733" y="105"/>
                </a:lnTo>
                <a:lnTo>
                  <a:pt x="734" y="105"/>
                </a:lnTo>
                <a:lnTo>
                  <a:pt x="735" y="105"/>
                </a:lnTo>
                <a:lnTo>
                  <a:pt x="736" y="105"/>
                </a:lnTo>
                <a:lnTo>
                  <a:pt x="737" y="105"/>
                </a:lnTo>
                <a:lnTo>
                  <a:pt x="738" y="105"/>
                </a:lnTo>
                <a:lnTo>
                  <a:pt x="739" y="105"/>
                </a:lnTo>
                <a:lnTo>
                  <a:pt x="740" y="105"/>
                </a:lnTo>
                <a:lnTo>
                  <a:pt x="741" y="105"/>
                </a:lnTo>
                <a:lnTo>
                  <a:pt x="742" y="105"/>
                </a:lnTo>
                <a:lnTo>
                  <a:pt x="743" y="105"/>
                </a:lnTo>
                <a:lnTo>
                  <a:pt x="744" y="105"/>
                </a:lnTo>
                <a:lnTo>
                  <a:pt x="744" y="104"/>
                </a:lnTo>
                <a:lnTo>
                  <a:pt x="745" y="104"/>
                </a:lnTo>
                <a:lnTo>
                  <a:pt x="746" y="104"/>
                </a:lnTo>
                <a:lnTo>
                  <a:pt x="746" y="105"/>
                </a:lnTo>
                <a:lnTo>
                  <a:pt x="747" y="104"/>
                </a:lnTo>
                <a:lnTo>
                  <a:pt x="747" y="105"/>
                </a:lnTo>
                <a:lnTo>
                  <a:pt x="748" y="105"/>
                </a:lnTo>
                <a:lnTo>
                  <a:pt x="749" y="105"/>
                </a:lnTo>
                <a:lnTo>
                  <a:pt x="750" y="105"/>
                </a:lnTo>
                <a:lnTo>
                  <a:pt x="751" y="105"/>
                </a:lnTo>
                <a:lnTo>
                  <a:pt x="752" y="105"/>
                </a:lnTo>
                <a:lnTo>
                  <a:pt x="753" y="105"/>
                </a:lnTo>
                <a:lnTo>
                  <a:pt x="754" y="105"/>
                </a:lnTo>
                <a:lnTo>
                  <a:pt x="755" y="105"/>
                </a:lnTo>
                <a:lnTo>
                  <a:pt x="756" y="105"/>
                </a:lnTo>
                <a:lnTo>
                  <a:pt x="757" y="105"/>
                </a:lnTo>
                <a:lnTo>
                  <a:pt x="758" y="105"/>
                </a:lnTo>
                <a:lnTo>
                  <a:pt x="759" y="105"/>
                </a:lnTo>
                <a:lnTo>
                  <a:pt x="760" y="105"/>
                </a:lnTo>
                <a:lnTo>
                  <a:pt x="761" y="105"/>
                </a:lnTo>
                <a:lnTo>
                  <a:pt x="762" y="105"/>
                </a:lnTo>
                <a:lnTo>
                  <a:pt x="763" y="105"/>
                </a:lnTo>
                <a:lnTo>
                  <a:pt x="764" y="105"/>
                </a:lnTo>
                <a:lnTo>
                  <a:pt x="765" y="105"/>
                </a:lnTo>
                <a:lnTo>
                  <a:pt x="766" y="105"/>
                </a:lnTo>
                <a:lnTo>
                  <a:pt x="767" y="105"/>
                </a:lnTo>
                <a:lnTo>
                  <a:pt x="768" y="105"/>
                </a:lnTo>
                <a:lnTo>
                  <a:pt x="769" y="105"/>
                </a:lnTo>
                <a:lnTo>
                  <a:pt x="770" y="105"/>
                </a:lnTo>
                <a:lnTo>
                  <a:pt x="771" y="105"/>
                </a:lnTo>
                <a:lnTo>
                  <a:pt x="772" y="105"/>
                </a:lnTo>
                <a:lnTo>
                  <a:pt x="772" y="102"/>
                </a:lnTo>
                <a:lnTo>
                  <a:pt x="773" y="102"/>
                </a:lnTo>
                <a:lnTo>
                  <a:pt x="773" y="104"/>
                </a:lnTo>
                <a:lnTo>
                  <a:pt x="773" y="103"/>
                </a:lnTo>
                <a:lnTo>
                  <a:pt x="774" y="103"/>
                </a:lnTo>
                <a:lnTo>
                  <a:pt x="774" y="104"/>
                </a:lnTo>
                <a:lnTo>
                  <a:pt x="775" y="104"/>
                </a:lnTo>
                <a:lnTo>
                  <a:pt x="775" y="105"/>
                </a:lnTo>
                <a:lnTo>
                  <a:pt x="775" y="104"/>
                </a:lnTo>
                <a:lnTo>
                  <a:pt x="776" y="104"/>
                </a:lnTo>
                <a:lnTo>
                  <a:pt x="776" y="105"/>
                </a:lnTo>
                <a:lnTo>
                  <a:pt x="777" y="105"/>
                </a:lnTo>
                <a:lnTo>
                  <a:pt x="778" y="105"/>
                </a:lnTo>
                <a:lnTo>
                  <a:pt x="779" y="105"/>
                </a:lnTo>
                <a:lnTo>
                  <a:pt x="780" y="105"/>
                </a:lnTo>
                <a:lnTo>
                  <a:pt x="781" y="105"/>
                </a:lnTo>
                <a:lnTo>
                  <a:pt x="782" y="105"/>
                </a:lnTo>
                <a:lnTo>
                  <a:pt x="783" y="105"/>
                </a:lnTo>
                <a:lnTo>
                  <a:pt x="784" y="105"/>
                </a:lnTo>
                <a:lnTo>
                  <a:pt x="784" y="104"/>
                </a:lnTo>
                <a:lnTo>
                  <a:pt x="784" y="105"/>
                </a:lnTo>
                <a:lnTo>
                  <a:pt x="785" y="105"/>
                </a:lnTo>
                <a:lnTo>
                  <a:pt x="786" y="105"/>
                </a:lnTo>
                <a:lnTo>
                  <a:pt x="787" y="105"/>
                </a:lnTo>
                <a:lnTo>
                  <a:pt x="788" y="105"/>
                </a:lnTo>
                <a:lnTo>
                  <a:pt x="789" y="105"/>
                </a:lnTo>
                <a:lnTo>
                  <a:pt x="790" y="105"/>
                </a:lnTo>
                <a:lnTo>
                  <a:pt x="791" y="105"/>
                </a:lnTo>
                <a:lnTo>
                  <a:pt x="792" y="105"/>
                </a:lnTo>
                <a:lnTo>
                  <a:pt x="793" y="105"/>
                </a:lnTo>
                <a:lnTo>
                  <a:pt x="794" y="105"/>
                </a:lnTo>
                <a:lnTo>
                  <a:pt x="795" y="105"/>
                </a:lnTo>
                <a:lnTo>
                  <a:pt x="796" y="105"/>
                </a:lnTo>
                <a:lnTo>
                  <a:pt x="797" y="105"/>
                </a:lnTo>
                <a:lnTo>
                  <a:pt x="798" y="105"/>
                </a:lnTo>
                <a:lnTo>
                  <a:pt x="799" y="105"/>
                </a:lnTo>
                <a:lnTo>
                  <a:pt x="800" y="105"/>
                </a:lnTo>
                <a:lnTo>
                  <a:pt x="801" y="105"/>
                </a:lnTo>
                <a:lnTo>
                  <a:pt x="802" y="105"/>
                </a:lnTo>
                <a:lnTo>
                  <a:pt x="803" y="105"/>
                </a:lnTo>
                <a:lnTo>
                  <a:pt x="804" y="105"/>
                </a:lnTo>
                <a:lnTo>
                  <a:pt x="805" y="105"/>
                </a:lnTo>
                <a:lnTo>
                  <a:pt x="805" y="101"/>
                </a:lnTo>
                <a:lnTo>
                  <a:pt x="805" y="102"/>
                </a:lnTo>
                <a:lnTo>
                  <a:pt x="806" y="102"/>
                </a:lnTo>
                <a:lnTo>
                  <a:pt x="806" y="103"/>
                </a:lnTo>
                <a:lnTo>
                  <a:pt x="807" y="103"/>
                </a:lnTo>
                <a:lnTo>
                  <a:pt x="807" y="104"/>
                </a:lnTo>
                <a:lnTo>
                  <a:pt x="808" y="104"/>
                </a:lnTo>
                <a:lnTo>
                  <a:pt x="808" y="105"/>
                </a:lnTo>
                <a:lnTo>
                  <a:pt x="809" y="105"/>
                </a:lnTo>
                <a:lnTo>
                  <a:pt x="810" y="105"/>
                </a:lnTo>
                <a:lnTo>
                  <a:pt x="811" y="105"/>
                </a:lnTo>
                <a:lnTo>
                  <a:pt x="812" y="105"/>
                </a:lnTo>
                <a:lnTo>
                  <a:pt x="813" y="105"/>
                </a:lnTo>
                <a:lnTo>
                  <a:pt x="814" y="105"/>
                </a:lnTo>
                <a:lnTo>
                  <a:pt x="815" y="105"/>
                </a:lnTo>
                <a:lnTo>
                  <a:pt x="816" y="105"/>
                </a:lnTo>
                <a:lnTo>
                  <a:pt x="817" y="105"/>
                </a:lnTo>
                <a:lnTo>
                  <a:pt x="818" y="105"/>
                </a:lnTo>
                <a:lnTo>
                  <a:pt x="819" y="105"/>
                </a:lnTo>
                <a:lnTo>
                  <a:pt x="820" y="105"/>
                </a:lnTo>
                <a:lnTo>
                  <a:pt x="821" y="105"/>
                </a:lnTo>
                <a:lnTo>
                  <a:pt x="821" y="104"/>
                </a:lnTo>
                <a:lnTo>
                  <a:pt x="821" y="105"/>
                </a:lnTo>
                <a:lnTo>
                  <a:pt x="822" y="105"/>
                </a:lnTo>
                <a:lnTo>
                  <a:pt x="823" y="105"/>
                </a:lnTo>
                <a:lnTo>
                  <a:pt x="824" y="105"/>
                </a:lnTo>
                <a:lnTo>
                  <a:pt x="825" y="105"/>
                </a:lnTo>
                <a:lnTo>
                  <a:pt x="826" y="105"/>
                </a:lnTo>
                <a:lnTo>
                  <a:pt x="827" y="105"/>
                </a:lnTo>
                <a:lnTo>
                  <a:pt x="828" y="105"/>
                </a:lnTo>
                <a:lnTo>
                  <a:pt x="829" y="105"/>
                </a:lnTo>
                <a:lnTo>
                  <a:pt x="830" y="105"/>
                </a:lnTo>
                <a:lnTo>
                  <a:pt x="831" y="105"/>
                </a:lnTo>
                <a:lnTo>
                  <a:pt x="832" y="105"/>
                </a:lnTo>
                <a:lnTo>
                  <a:pt x="833" y="105"/>
                </a:lnTo>
                <a:lnTo>
                  <a:pt x="833" y="104"/>
                </a:lnTo>
                <a:lnTo>
                  <a:pt x="834" y="104"/>
                </a:lnTo>
                <a:lnTo>
                  <a:pt x="834" y="105"/>
                </a:lnTo>
                <a:lnTo>
                  <a:pt x="835" y="105"/>
                </a:lnTo>
                <a:lnTo>
                  <a:pt x="836" y="105"/>
                </a:lnTo>
                <a:lnTo>
                  <a:pt x="837" y="105"/>
                </a:lnTo>
                <a:lnTo>
                  <a:pt x="838" y="105"/>
                </a:lnTo>
                <a:lnTo>
                  <a:pt x="839" y="105"/>
                </a:lnTo>
                <a:lnTo>
                  <a:pt x="840" y="105"/>
                </a:lnTo>
                <a:lnTo>
                  <a:pt x="841" y="105"/>
                </a:lnTo>
                <a:lnTo>
                  <a:pt x="842" y="105"/>
                </a:lnTo>
                <a:lnTo>
                  <a:pt x="843" y="105"/>
                </a:lnTo>
                <a:lnTo>
                  <a:pt x="844" y="105"/>
                </a:lnTo>
                <a:lnTo>
                  <a:pt x="845" y="105"/>
                </a:lnTo>
                <a:lnTo>
                  <a:pt x="846" y="105"/>
                </a:lnTo>
                <a:lnTo>
                  <a:pt x="847" y="105"/>
                </a:lnTo>
                <a:lnTo>
                  <a:pt x="848" y="105"/>
                </a:lnTo>
                <a:lnTo>
                  <a:pt x="849" y="105"/>
                </a:lnTo>
                <a:lnTo>
                  <a:pt x="850" y="105"/>
                </a:lnTo>
                <a:lnTo>
                  <a:pt x="851" y="105"/>
                </a:lnTo>
                <a:lnTo>
                  <a:pt x="852" y="105"/>
                </a:lnTo>
                <a:lnTo>
                  <a:pt x="853" y="105"/>
                </a:lnTo>
                <a:lnTo>
                  <a:pt x="854" y="105"/>
                </a:lnTo>
                <a:lnTo>
                  <a:pt x="855" y="105"/>
                </a:lnTo>
                <a:lnTo>
                  <a:pt x="856" y="105"/>
                </a:lnTo>
                <a:lnTo>
                  <a:pt x="857" y="105"/>
                </a:lnTo>
                <a:lnTo>
                  <a:pt x="858" y="105"/>
                </a:lnTo>
                <a:lnTo>
                  <a:pt x="859" y="105"/>
                </a:lnTo>
                <a:lnTo>
                  <a:pt x="860" y="105"/>
                </a:lnTo>
                <a:lnTo>
                  <a:pt x="861" y="105"/>
                </a:lnTo>
                <a:lnTo>
                  <a:pt x="862" y="105"/>
                </a:lnTo>
                <a:lnTo>
                  <a:pt x="863" y="105"/>
                </a:lnTo>
                <a:lnTo>
                  <a:pt x="864" y="105"/>
                </a:lnTo>
                <a:lnTo>
                  <a:pt x="865" y="105"/>
                </a:lnTo>
                <a:lnTo>
                  <a:pt x="866" y="105"/>
                </a:lnTo>
                <a:lnTo>
                  <a:pt x="867" y="105"/>
                </a:lnTo>
                <a:lnTo>
                  <a:pt x="868" y="105"/>
                </a:lnTo>
                <a:lnTo>
                  <a:pt x="869" y="105"/>
                </a:lnTo>
                <a:lnTo>
                  <a:pt x="870" y="105"/>
                </a:lnTo>
                <a:lnTo>
                  <a:pt x="871" y="105"/>
                </a:lnTo>
                <a:lnTo>
                  <a:pt x="872" y="105"/>
                </a:lnTo>
                <a:lnTo>
                  <a:pt x="873" y="105"/>
                </a:lnTo>
                <a:lnTo>
                  <a:pt x="874" y="105"/>
                </a:lnTo>
                <a:lnTo>
                  <a:pt x="875" y="105"/>
                </a:lnTo>
                <a:lnTo>
                  <a:pt x="876" y="105"/>
                </a:lnTo>
                <a:lnTo>
                  <a:pt x="877" y="105"/>
                </a:lnTo>
                <a:lnTo>
                  <a:pt x="878" y="105"/>
                </a:lnTo>
                <a:lnTo>
                  <a:pt x="879" y="105"/>
                </a:lnTo>
                <a:lnTo>
                  <a:pt x="880" y="105"/>
                </a:lnTo>
                <a:lnTo>
                  <a:pt x="881" y="105"/>
                </a:lnTo>
                <a:lnTo>
                  <a:pt x="882" y="105"/>
                </a:lnTo>
                <a:lnTo>
                  <a:pt x="883" y="105"/>
                </a:lnTo>
                <a:lnTo>
                  <a:pt x="884" y="105"/>
                </a:lnTo>
                <a:lnTo>
                  <a:pt x="885" y="105"/>
                </a:lnTo>
                <a:lnTo>
                  <a:pt x="886" y="105"/>
                </a:lnTo>
                <a:lnTo>
                  <a:pt x="887" y="105"/>
                </a:lnTo>
                <a:lnTo>
                  <a:pt x="888" y="105"/>
                </a:lnTo>
                <a:lnTo>
                  <a:pt x="889" y="105"/>
                </a:lnTo>
                <a:lnTo>
                  <a:pt x="890" y="105"/>
                </a:lnTo>
                <a:lnTo>
                  <a:pt x="891" y="105"/>
                </a:lnTo>
                <a:lnTo>
                  <a:pt x="892" y="105"/>
                </a:lnTo>
                <a:lnTo>
                  <a:pt x="893" y="105"/>
                </a:lnTo>
                <a:lnTo>
                  <a:pt x="894" y="105"/>
                </a:lnTo>
                <a:lnTo>
                  <a:pt x="895" y="105"/>
                </a:lnTo>
                <a:lnTo>
                  <a:pt x="896" y="105"/>
                </a:lnTo>
                <a:lnTo>
                  <a:pt x="897" y="105"/>
                </a:lnTo>
                <a:lnTo>
                  <a:pt x="898" y="105"/>
                </a:lnTo>
                <a:lnTo>
                  <a:pt x="899" y="105"/>
                </a:lnTo>
                <a:lnTo>
                  <a:pt x="900" y="105"/>
                </a:lnTo>
                <a:lnTo>
                  <a:pt x="901" y="105"/>
                </a:lnTo>
                <a:lnTo>
                  <a:pt x="902" y="105"/>
                </a:lnTo>
                <a:lnTo>
                  <a:pt x="903" y="105"/>
                </a:lnTo>
                <a:lnTo>
                  <a:pt x="904" y="105"/>
                </a:lnTo>
                <a:lnTo>
                  <a:pt x="905" y="105"/>
                </a:lnTo>
                <a:lnTo>
                  <a:pt x="906" y="105"/>
                </a:lnTo>
                <a:lnTo>
                  <a:pt x="907" y="105"/>
                </a:lnTo>
                <a:lnTo>
                  <a:pt x="908" y="105"/>
                </a:lnTo>
                <a:lnTo>
                  <a:pt x="909" y="105"/>
                </a:lnTo>
                <a:lnTo>
                  <a:pt x="910" y="105"/>
                </a:lnTo>
                <a:lnTo>
                  <a:pt x="911" y="105"/>
                </a:lnTo>
                <a:lnTo>
                  <a:pt x="912" y="105"/>
                </a:lnTo>
                <a:lnTo>
                  <a:pt x="913" y="105"/>
                </a:lnTo>
                <a:lnTo>
                  <a:pt x="914" y="105"/>
                </a:lnTo>
                <a:lnTo>
                  <a:pt x="915" y="105"/>
                </a:lnTo>
                <a:lnTo>
                  <a:pt x="916" y="105"/>
                </a:lnTo>
                <a:lnTo>
                  <a:pt x="917" y="105"/>
                </a:lnTo>
                <a:lnTo>
                  <a:pt x="918" y="105"/>
                </a:lnTo>
                <a:lnTo>
                  <a:pt x="919" y="105"/>
                </a:lnTo>
                <a:lnTo>
                  <a:pt x="920" y="105"/>
                </a:lnTo>
                <a:lnTo>
                  <a:pt x="921" y="105"/>
                </a:lnTo>
                <a:lnTo>
                  <a:pt x="922" y="105"/>
                </a:lnTo>
                <a:lnTo>
                  <a:pt x="923" y="105"/>
                </a:lnTo>
                <a:lnTo>
                  <a:pt x="924" y="105"/>
                </a:lnTo>
                <a:lnTo>
                  <a:pt x="925" y="105"/>
                </a:lnTo>
                <a:lnTo>
                  <a:pt x="926" y="105"/>
                </a:lnTo>
                <a:lnTo>
                  <a:pt x="927" y="105"/>
                </a:lnTo>
                <a:lnTo>
                  <a:pt x="928" y="105"/>
                </a:lnTo>
                <a:lnTo>
                  <a:pt x="929" y="105"/>
                </a:lnTo>
                <a:lnTo>
                  <a:pt x="930" y="105"/>
                </a:lnTo>
                <a:lnTo>
                  <a:pt x="931" y="105"/>
                </a:lnTo>
                <a:lnTo>
                  <a:pt x="932" y="105"/>
                </a:lnTo>
                <a:lnTo>
                  <a:pt x="933" y="105"/>
                </a:lnTo>
                <a:lnTo>
                  <a:pt x="934" y="105"/>
                </a:lnTo>
                <a:lnTo>
                  <a:pt x="935" y="105"/>
                </a:lnTo>
                <a:lnTo>
                  <a:pt x="936" y="105"/>
                </a:lnTo>
                <a:lnTo>
                  <a:pt x="937" y="105"/>
                </a:lnTo>
                <a:lnTo>
                  <a:pt x="938" y="105"/>
                </a:lnTo>
                <a:lnTo>
                  <a:pt x="939" y="105"/>
                </a:lnTo>
                <a:lnTo>
                  <a:pt x="940" y="105"/>
                </a:lnTo>
                <a:lnTo>
                  <a:pt x="941" y="105"/>
                </a:lnTo>
                <a:lnTo>
                  <a:pt x="942" y="105"/>
                </a:lnTo>
                <a:lnTo>
                  <a:pt x="943" y="105"/>
                </a:lnTo>
                <a:lnTo>
                  <a:pt x="944" y="105"/>
                </a:lnTo>
                <a:lnTo>
                  <a:pt x="945" y="105"/>
                </a:lnTo>
                <a:lnTo>
                  <a:pt x="946" y="105"/>
                </a:lnTo>
                <a:lnTo>
                  <a:pt x="947" y="105"/>
                </a:lnTo>
                <a:lnTo>
                  <a:pt x="948" y="105"/>
                </a:lnTo>
                <a:lnTo>
                  <a:pt x="949" y="105"/>
                </a:lnTo>
                <a:lnTo>
                  <a:pt x="950" y="105"/>
                </a:lnTo>
                <a:lnTo>
                  <a:pt x="951" y="105"/>
                </a:lnTo>
                <a:lnTo>
                  <a:pt x="952" y="105"/>
                </a:lnTo>
                <a:lnTo>
                  <a:pt x="953" y="105"/>
                </a:lnTo>
                <a:lnTo>
                  <a:pt x="954" y="105"/>
                </a:lnTo>
                <a:lnTo>
                  <a:pt x="955" y="105"/>
                </a:lnTo>
                <a:lnTo>
                  <a:pt x="956" y="105"/>
                </a:lnTo>
                <a:lnTo>
                  <a:pt x="957" y="105"/>
                </a:lnTo>
                <a:lnTo>
                  <a:pt x="958" y="105"/>
                </a:lnTo>
                <a:lnTo>
                  <a:pt x="959" y="105"/>
                </a:lnTo>
                <a:lnTo>
                  <a:pt x="960" y="105"/>
                </a:lnTo>
                <a:lnTo>
                  <a:pt x="961" y="105"/>
                </a:lnTo>
                <a:lnTo>
                  <a:pt x="962" y="105"/>
                </a:lnTo>
                <a:lnTo>
                  <a:pt x="963" y="105"/>
                </a:lnTo>
                <a:lnTo>
                  <a:pt x="964" y="105"/>
                </a:lnTo>
                <a:lnTo>
                  <a:pt x="965" y="105"/>
                </a:lnTo>
                <a:lnTo>
                  <a:pt x="966" y="105"/>
                </a:lnTo>
                <a:lnTo>
                  <a:pt x="967" y="105"/>
                </a:lnTo>
                <a:lnTo>
                  <a:pt x="968" y="105"/>
                </a:lnTo>
                <a:lnTo>
                  <a:pt x="969" y="105"/>
                </a:lnTo>
                <a:lnTo>
                  <a:pt x="970" y="105"/>
                </a:lnTo>
                <a:lnTo>
                  <a:pt x="971" y="105"/>
                </a:lnTo>
                <a:lnTo>
                  <a:pt x="972" y="105"/>
                </a:lnTo>
                <a:lnTo>
                  <a:pt x="973" y="105"/>
                </a:lnTo>
                <a:lnTo>
                  <a:pt x="974" y="105"/>
                </a:lnTo>
                <a:lnTo>
                  <a:pt x="975" y="105"/>
                </a:lnTo>
                <a:lnTo>
                  <a:pt x="976" y="105"/>
                </a:lnTo>
                <a:lnTo>
                  <a:pt x="977" y="105"/>
                </a:lnTo>
                <a:lnTo>
                  <a:pt x="978" y="105"/>
                </a:lnTo>
                <a:lnTo>
                  <a:pt x="979" y="105"/>
                </a:lnTo>
                <a:lnTo>
                  <a:pt x="980" y="105"/>
                </a:lnTo>
                <a:lnTo>
                  <a:pt x="981" y="105"/>
                </a:lnTo>
                <a:lnTo>
                  <a:pt x="982" y="105"/>
                </a:lnTo>
                <a:lnTo>
                  <a:pt x="983" y="105"/>
                </a:lnTo>
                <a:lnTo>
                  <a:pt x="984" y="105"/>
                </a:lnTo>
                <a:lnTo>
                  <a:pt x="985" y="105"/>
                </a:lnTo>
                <a:lnTo>
                  <a:pt x="986" y="105"/>
                </a:lnTo>
                <a:lnTo>
                  <a:pt x="987" y="105"/>
                </a:lnTo>
                <a:lnTo>
                  <a:pt x="988" y="105"/>
                </a:lnTo>
                <a:lnTo>
                  <a:pt x="989" y="105"/>
                </a:lnTo>
                <a:lnTo>
                  <a:pt x="990" y="105"/>
                </a:lnTo>
                <a:lnTo>
                  <a:pt x="991" y="105"/>
                </a:lnTo>
                <a:lnTo>
                  <a:pt x="992" y="105"/>
                </a:lnTo>
                <a:lnTo>
                  <a:pt x="993" y="105"/>
                </a:lnTo>
                <a:lnTo>
                  <a:pt x="994" y="105"/>
                </a:lnTo>
                <a:lnTo>
                  <a:pt x="995" y="105"/>
                </a:lnTo>
                <a:lnTo>
                  <a:pt x="996" y="105"/>
                </a:lnTo>
                <a:lnTo>
                  <a:pt x="997" y="105"/>
                </a:lnTo>
                <a:lnTo>
                  <a:pt x="998" y="105"/>
                </a:lnTo>
                <a:lnTo>
                  <a:pt x="999" y="105"/>
                </a:lnTo>
                <a:lnTo>
                  <a:pt x="1000" y="105"/>
                </a:lnTo>
                <a:lnTo>
                  <a:pt x="1001" y="105"/>
                </a:lnTo>
                <a:lnTo>
                  <a:pt x="1002" y="105"/>
                </a:lnTo>
                <a:lnTo>
                  <a:pt x="1003" y="105"/>
                </a:lnTo>
                <a:lnTo>
                  <a:pt x="1004" y="105"/>
                </a:lnTo>
                <a:lnTo>
                  <a:pt x="1005" y="105"/>
                </a:lnTo>
                <a:lnTo>
                  <a:pt x="1006" y="105"/>
                </a:lnTo>
                <a:lnTo>
                  <a:pt x="1007" y="105"/>
                </a:lnTo>
                <a:lnTo>
                  <a:pt x="1008" y="105"/>
                </a:lnTo>
                <a:lnTo>
                  <a:pt x="1009" y="105"/>
                </a:lnTo>
                <a:lnTo>
                  <a:pt x="1010" y="105"/>
                </a:lnTo>
                <a:lnTo>
                  <a:pt x="1011" y="105"/>
                </a:lnTo>
                <a:lnTo>
                  <a:pt x="1012" y="105"/>
                </a:lnTo>
                <a:lnTo>
                  <a:pt x="1013" y="105"/>
                </a:lnTo>
                <a:lnTo>
                  <a:pt x="1014" y="105"/>
                </a:lnTo>
                <a:lnTo>
                  <a:pt x="1015" y="105"/>
                </a:lnTo>
                <a:lnTo>
                  <a:pt x="1016" y="105"/>
                </a:lnTo>
                <a:lnTo>
                  <a:pt x="1017" y="105"/>
                </a:lnTo>
                <a:lnTo>
                  <a:pt x="1018" y="105"/>
                </a:lnTo>
                <a:lnTo>
                  <a:pt x="1019" y="105"/>
                </a:lnTo>
                <a:lnTo>
                  <a:pt x="1020" y="105"/>
                </a:lnTo>
                <a:lnTo>
                  <a:pt x="1021" y="105"/>
                </a:lnTo>
                <a:lnTo>
                  <a:pt x="1022" y="105"/>
                </a:lnTo>
                <a:lnTo>
                  <a:pt x="1023" y="105"/>
                </a:lnTo>
                <a:lnTo>
                  <a:pt x="1024" y="105"/>
                </a:lnTo>
                <a:lnTo>
                  <a:pt x="1025" y="105"/>
                </a:lnTo>
                <a:lnTo>
                  <a:pt x="1026" y="105"/>
                </a:lnTo>
                <a:lnTo>
                  <a:pt x="1027" y="105"/>
                </a:lnTo>
                <a:lnTo>
                  <a:pt x="1028" y="105"/>
                </a:lnTo>
                <a:lnTo>
                  <a:pt x="1029" y="105"/>
                </a:lnTo>
                <a:lnTo>
                  <a:pt x="1030" y="105"/>
                </a:lnTo>
                <a:lnTo>
                  <a:pt x="1031" y="105"/>
                </a:lnTo>
                <a:lnTo>
                  <a:pt x="1032" y="105"/>
                </a:lnTo>
                <a:lnTo>
                  <a:pt x="1033" y="105"/>
                </a:lnTo>
                <a:lnTo>
                  <a:pt x="1034" y="105"/>
                </a:lnTo>
                <a:lnTo>
                  <a:pt x="1035" y="105"/>
                </a:lnTo>
                <a:lnTo>
                  <a:pt x="1036" y="105"/>
                </a:lnTo>
                <a:lnTo>
                  <a:pt x="1037" y="105"/>
                </a:lnTo>
                <a:lnTo>
                  <a:pt x="1038" y="105"/>
                </a:lnTo>
                <a:lnTo>
                  <a:pt x="1039" y="105"/>
                </a:lnTo>
                <a:lnTo>
                  <a:pt x="1040" y="105"/>
                </a:lnTo>
                <a:lnTo>
                  <a:pt x="1041" y="105"/>
                </a:lnTo>
                <a:lnTo>
                  <a:pt x="1042" y="105"/>
                </a:lnTo>
                <a:lnTo>
                  <a:pt x="1043" y="105"/>
                </a:lnTo>
                <a:lnTo>
                  <a:pt x="1044" y="105"/>
                </a:lnTo>
                <a:lnTo>
                  <a:pt x="1045" y="105"/>
                </a:lnTo>
                <a:lnTo>
                  <a:pt x="1046" y="105"/>
                </a:lnTo>
                <a:lnTo>
                  <a:pt x="1047" y="105"/>
                </a:lnTo>
                <a:lnTo>
                  <a:pt x="1048" y="105"/>
                </a:lnTo>
                <a:lnTo>
                  <a:pt x="1049" y="105"/>
                </a:lnTo>
                <a:lnTo>
                  <a:pt x="1050" y="105"/>
                </a:lnTo>
                <a:lnTo>
                  <a:pt x="1051" y="105"/>
                </a:lnTo>
                <a:lnTo>
                  <a:pt x="1052" y="105"/>
                </a:lnTo>
                <a:lnTo>
                  <a:pt x="1053" y="105"/>
                </a:lnTo>
                <a:lnTo>
                  <a:pt x="1054" y="105"/>
                </a:lnTo>
                <a:lnTo>
                  <a:pt x="1055" y="105"/>
                </a:lnTo>
                <a:lnTo>
                  <a:pt x="1056" y="105"/>
                </a:lnTo>
                <a:lnTo>
                  <a:pt x="1057" y="105"/>
                </a:lnTo>
                <a:lnTo>
                  <a:pt x="1058" y="105"/>
                </a:lnTo>
                <a:lnTo>
                  <a:pt x="1059" y="105"/>
                </a:lnTo>
                <a:lnTo>
                  <a:pt x="1060" y="105"/>
                </a:lnTo>
                <a:lnTo>
                  <a:pt x="1061" y="105"/>
                </a:lnTo>
                <a:lnTo>
                  <a:pt x="1062" y="105"/>
                </a:lnTo>
                <a:lnTo>
                  <a:pt x="1063" y="105"/>
                </a:lnTo>
                <a:lnTo>
                  <a:pt x="1064" y="105"/>
                </a:lnTo>
                <a:lnTo>
                  <a:pt x="1065" y="105"/>
                </a:lnTo>
                <a:lnTo>
                  <a:pt x="1066" y="105"/>
                </a:lnTo>
                <a:lnTo>
                  <a:pt x="1067" y="105"/>
                </a:lnTo>
                <a:lnTo>
                  <a:pt x="1068" y="105"/>
                </a:lnTo>
                <a:lnTo>
                  <a:pt x="1069" y="105"/>
                </a:lnTo>
                <a:lnTo>
                  <a:pt x="1070" y="105"/>
                </a:lnTo>
                <a:lnTo>
                  <a:pt x="1071" y="105"/>
                </a:lnTo>
                <a:lnTo>
                  <a:pt x="1072" y="105"/>
                </a:lnTo>
                <a:lnTo>
                  <a:pt x="1073" y="105"/>
                </a:lnTo>
                <a:lnTo>
                  <a:pt x="1074" y="105"/>
                </a:lnTo>
                <a:lnTo>
                  <a:pt x="1075" y="105"/>
                </a:lnTo>
                <a:lnTo>
                  <a:pt x="1076" y="105"/>
                </a:lnTo>
                <a:lnTo>
                  <a:pt x="1077" y="105"/>
                </a:lnTo>
                <a:lnTo>
                  <a:pt x="1078" y="105"/>
                </a:lnTo>
                <a:lnTo>
                  <a:pt x="1079" y="105"/>
                </a:lnTo>
                <a:lnTo>
                  <a:pt x="1080" y="105"/>
                </a:lnTo>
                <a:lnTo>
                  <a:pt x="1081" y="105"/>
                </a:lnTo>
                <a:lnTo>
                  <a:pt x="1082" y="105"/>
                </a:lnTo>
                <a:lnTo>
                  <a:pt x="1083" y="105"/>
                </a:lnTo>
                <a:lnTo>
                  <a:pt x="1084" y="105"/>
                </a:lnTo>
                <a:lnTo>
                  <a:pt x="1085" y="105"/>
                </a:lnTo>
                <a:lnTo>
                  <a:pt x="1086" y="105"/>
                </a:lnTo>
                <a:lnTo>
                  <a:pt x="1087" y="105"/>
                </a:lnTo>
                <a:lnTo>
                  <a:pt x="1088" y="105"/>
                </a:lnTo>
                <a:lnTo>
                  <a:pt x="1089" y="105"/>
                </a:lnTo>
                <a:lnTo>
                  <a:pt x="1090" y="105"/>
                </a:lnTo>
                <a:lnTo>
                  <a:pt x="1091" y="105"/>
                </a:lnTo>
                <a:lnTo>
                  <a:pt x="1092" y="105"/>
                </a:lnTo>
                <a:lnTo>
                  <a:pt x="1093" y="105"/>
                </a:lnTo>
                <a:lnTo>
                  <a:pt x="1094" y="105"/>
                </a:lnTo>
                <a:lnTo>
                  <a:pt x="1095" y="105"/>
                </a:lnTo>
                <a:lnTo>
                  <a:pt x="1096" y="105"/>
                </a:lnTo>
                <a:lnTo>
                  <a:pt x="1097" y="105"/>
                </a:lnTo>
              </a:path>
            </a:pathLst>
          </a:cu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1083" name="Rectangle 105">
            <a:extLst>
              <a:ext uri="{FF2B5EF4-FFF2-40B4-BE49-F238E27FC236}">
                <a16:creationId xmlns:a16="http://schemas.microsoft.com/office/drawing/2014/main" id="{54837474-BDE7-B445-B17A-9A6DF183F5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7390" y="1762540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1076.59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084" name="Line 106">
            <a:extLst>
              <a:ext uri="{FF2B5EF4-FFF2-40B4-BE49-F238E27FC236}">
                <a16:creationId xmlns:a16="http://schemas.microsoft.com/office/drawing/2014/main" id="{B2B40CB3-2E64-B145-B27E-83EFC9AD5DB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47369" y="1805694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086" name="Rectangle 108">
            <a:extLst>
              <a:ext uri="{FF2B5EF4-FFF2-40B4-BE49-F238E27FC236}">
                <a16:creationId xmlns:a16="http://schemas.microsoft.com/office/drawing/2014/main" id="{5E2CEDBD-9294-9E44-BAEE-CE5FCD004A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2986" y="2059951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1137.59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087" name="Line 109">
            <a:extLst>
              <a:ext uri="{FF2B5EF4-FFF2-40B4-BE49-F238E27FC236}">
                <a16:creationId xmlns:a16="http://schemas.microsoft.com/office/drawing/2014/main" id="{A0CA2837-ACDC-4545-8482-CA03B5800EA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82965" y="2103105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089" name="Rectangle 111">
            <a:extLst>
              <a:ext uri="{FF2B5EF4-FFF2-40B4-BE49-F238E27FC236}">
                <a16:creationId xmlns:a16="http://schemas.microsoft.com/office/drawing/2014/main" id="{3FDC89CE-8B82-8A4E-8A52-B9F2A2F114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8635" y="2087943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1441.66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090" name="Line 112">
            <a:extLst>
              <a:ext uri="{FF2B5EF4-FFF2-40B4-BE49-F238E27FC236}">
                <a16:creationId xmlns:a16="http://schemas.microsoft.com/office/drawing/2014/main" id="{C68A0C1D-6C5F-E24B-9734-7E6FC7625DE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57448" y="2129931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092" name="Rectangle 114">
            <a:extLst>
              <a:ext uri="{FF2B5EF4-FFF2-40B4-BE49-F238E27FC236}">
                <a16:creationId xmlns:a16="http://schemas.microsoft.com/office/drawing/2014/main" id="{409594B2-90E9-754A-A299-A1208DDA9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039" y="2138095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1380.67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093" name="Line 115">
            <a:extLst>
              <a:ext uri="{FF2B5EF4-FFF2-40B4-BE49-F238E27FC236}">
                <a16:creationId xmlns:a16="http://schemas.microsoft.com/office/drawing/2014/main" id="{04F3FD1E-9C9B-1F45-985C-4ABB35C49B8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21851" y="2180082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095" name="Rectangle 117">
            <a:extLst>
              <a:ext uri="{FF2B5EF4-FFF2-40B4-BE49-F238E27FC236}">
                <a16:creationId xmlns:a16="http://schemas.microsoft.com/office/drawing/2014/main" id="{C2E3E495-8A63-AD4E-B029-9A01B971659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9299" y="2149758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1299.62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096" name="Line 118">
            <a:extLst>
              <a:ext uri="{FF2B5EF4-FFF2-40B4-BE49-F238E27FC236}">
                <a16:creationId xmlns:a16="http://schemas.microsoft.com/office/drawing/2014/main" id="{6089984F-42ED-604A-8429-53217C11271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09278" y="2191745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098" name="Rectangle 120">
            <a:extLst>
              <a:ext uri="{FF2B5EF4-FFF2-40B4-BE49-F238E27FC236}">
                <a16:creationId xmlns:a16="http://schemas.microsoft.com/office/drawing/2014/main" id="{90B2D97C-57A9-0744-B81C-5B875A678B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5215" y="2153257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1806.75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099" name="Line 121">
            <a:extLst>
              <a:ext uri="{FF2B5EF4-FFF2-40B4-BE49-F238E27FC236}">
                <a16:creationId xmlns:a16="http://schemas.microsoft.com/office/drawing/2014/main" id="{32C85627-FBFE-2D47-A55D-C6610309846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65194" y="2195244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104" name="Rectangle 126">
            <a:extLst>
              <a:ext uri="{FF2B5EF4-FFF2-40B4-BE49-F238E27FC236}">
                <a16:creationId xmlns:a16="http://schemas.microsoft.com/office/drawing/2014/main" id="{20B0D2B1-1703-D94F-839F-A954A65E04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9618" y="2164920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1745.73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105" name="Line 127">
            <a:extLst>
              <a:ext uri="{FF2B5EF4-FFF2-40B4-BE49-F238E27FC236}">
                <a16:creationId xmlns:a16="http://schemas.microsoft.com/office/drawing/2014/main" id="{44FD07AC-0742-B94A-B1B6-9BB00CB4A4B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29598" y="2206908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107" name="Rectangle 129">
            <a:extLst>
              <a:ext uri="{FF2B5EF4-FFF2-40B4-BE49-F238E27FC236}">
                <a16:creationId xmlns:a16="http://schemas.microsoft.com/office/drawing/2014/main" id="{FA003596-8F87-E445-9253-FB7000F2A5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24231" y="2164920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1502.66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108" name="Line 130">
            <a:extLst>
              <a:ext uri="{FF2B5EF4-FFF2-40B4-BE49-F238E27FC236}">
                <a16:creationId xmlns:a16="http://schemas.microsoft.com/office/drawing/2014/main" id="{D5E92BBF-5AA8-AC4B-8B41-9BB5523FB9E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494210" y="2206908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111" name="Line 133">
            <a:extLst>
              <a:ext uri="{FF2B5EF4-FFF2-40B4-BE49-F238E27FC236}">
                <a16:creationId xmlns:a16="http://schemas.microsoft.com/office/drawing/2014/main" id="{989A05F4-0FBB-0346-8436-2FD1CA6D97E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867897" y="2206908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119" name="Rectangle 141">
            <a:extLst>
              <a:ext uri="{FF2B5EF4-FFF2-40B4-BE49-F238E27FC236}">
                <a16:creationId xmlns:a16="http://schemas.microsoft.com/office/drawing/2014/main" id="{003D824C-048D-774B-904A-608AF8C38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30811" y="2168419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1867.72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1120" name="Line 142">
            <a:extLst>
              <a:ext uri="{FF2B5EF4-FFF2-40B4-BE49-F238E27FC236}">
                <a16:creationId xmlns:a16="http://schemas.microsoft.com/office/drawing/2014/main" id="{A25566EF-A1EE-C947-8DD1-3E4031B5740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900790" y="2211573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1181" name="Rectangle 203">
            <a:extLst>
              <a:ext uri="{FF2B5EF4-FFF2-40B4-BE49-F238E27FC236}">
                <a16:creationId xmlns:a16="http://schemas.microsoft.com/office/drawing/2014/main" id="{5133470E-AB01-7741-A498-77D25F113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958" y="1724052"/>
            <a:ext cx="4251230" cy="529509"/>
          </a:xfrm>
          <a:prstGeom prst="rect">
            <a:avLst/>
          </a:prstGeom>
          <a:noFill/>
          <a:ln w="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1182" name="Freeform 204">
            <a:extLst>
              <a:ext uri="{FF2B5EF4-FFF2-40B4-BE49-F238E27FC236}">
                <a16:creationId xmlns:a16="http://schemas.microsoft.com/office/drawing/2014/main" id="{FB6A5F04-185D-F64F-B073-97CB0D5D2285}"/>
              </a:ext>
            </a:extLst>
          </p:cNvPr>
          <p:cNvSpPr>
            <a:spLocks/>
          </p:cNvSpPr>
          <p:nvPr/>
        </p:nvSpPr>
        <p:spPr bwMode="auto">
          <a:xfrm>
            <a:off x="4553456" y="2365527"/>
            <a:ext cx="4240734" cy="410544"/>
          </a:xfrm>
          <a:custGeom>
            <a:avLst/>
            <a:gdLst>
              <a:gd name="T0" fmla="*/ 16 w 1097"/>
              <a:gd name="T1" fmla="*/ 105 h 106"/>
              <a:gd name="T2" fmla="*/ 32 w 1097"/>
              <a:gd name="T3" fmla="*/ 105 h 106"/>
              <a:gd name="T4" fmla="*/ 49 w 1097"/>
              <a:gd name="T5" fmla="*/ 105 h 106"/>
              <a:gd name="T6" fmla="*/ 66 w 1097"/>
              <a:gd name="T7" fmla="*/ 105 h 106"/>
              <a:gd name="T8" fmla="*/ 81 w 1097"/>
              <a:gd name="T9" fmla="*/ 105 h 106"/>
              <a:gd name="T10" fmla="*/ 96 w 1097"/>
              <a:gd name="T11" fmla="*/ 104 h 106"/>
              <a:gd name="T12" fmla="*/ 110 w 1097"/>
              <a:gd name="T13" fmla="*/ 105 h 106"/>
              <a:gd name="T14" fmla="*/ 126 w 1097"/>
              <a:gd name="T15" fmla="*/ 106 h 106"/>
              <a:gd name="T16" fmla="*/ 143 w 1097"/>
              <a:gd name="T17" fmla="*/ 105 h 106"/>
              <a:gd name="T18" fmla="*/ 157 w 1097"/>
              <a:gd name="T19" fmla="*/ 105 h 106"/>
              <a:gd name="T20" fmla="*/ 171 w 1097"/>
              <a:gd name="T21" fmla="*/ 106 h 106"/>
              <a:gd name="T22" fmla="*/ 184 w 1097"/>
              <a:gd name="T23" fmla="*/ 106 h 106"/>
              <a:gd name="T24" fmla="*/ 198 w 1097"/>
              <a:gd name="T25" fmla="*/ 106 h 106"/>
              <a:gd name="T26" fmla="*/ 212 w 1097"/>
              <a:gd name="T27" fmla="*/ 105 h 106"/>
              <a:gd name="T28" fmla="*/ 225 w 1097"/>
              <a:gd name="T29" fmla="*/ 105 h 106"/>
              <a:gd name="T30" fmla="*/ 240 w 1097"/>
              <a:gd name="T31" fmla="*/ 105 h 106"/>
              <a:gd name="T32" fmla="*/ 258 w 1097"/>
              <a:gd name="T33" fmla="*/ 106 h 106"/>
              <a:gd name="T34" fmla="*/ 276 w 1097"/>
              <a:gd name="T35" fmla="*/ 105 h 106"/>
              <a:gd name="T36" fmla="*/ 293 w 1097"/>
              <a:gd name="T37" fmla="*/ 106 h 106"/>
              <a:gd name="T38" fmla="*/ 310 w 1097"/>
              <a:gd name="T39" fmla="*/ 106 h 106"/>
              <a:gd name="T40" fmla="*/ 330 w 1097"/>
              <a:gd name="T41" fmla="*/ 106 h 106"/>
              <a:gd name="T42" fmla="*/ 347 w 1097"/>
              <a:gd name="T43" fmla="*/ 106 h 106"/>
              <a:gd name="T44" fmla="*/ 364 w 1097"/>
              <a:gd name="T45" fmla="*/ 106 h 106"/>
              <a:gd name="T46" fmla="*/ 382 w 1097"/>
              <a:gd name="T47" fmla="*/ 102 h 106"/>
              <a:gd name="T48" fmla="*/ 399 w 1097"/>
              <a:gd name="T49" fmla="*/ 106 h 106"/>
              <a:gd name="T50" fmla="*/ 418 w 1097"/>
              <a:gd name="T51" fmla="*/ 106 h 106"/>
              <a:gd name="T52" fmla="*/ 436 w 1097"/>
              <a:gd name="T53" fmla="*/ 105 h 106"/>
              <a:gd name="T54" fmla="*/ 452 w 1097"/>
              <a:gd name="T55" fmla="*/ 105 h 106"/>
              <a:gd name="T56" fmla="*/ 468 w 1097"/>
              <a:gd name="T57" fmla="*/ 106 h 106"/>
              <a:gd name="T58" fmla="*/ 486 w 1097"/>
              <a:gd name="T59" fmla="*/ 106 h 106"/>
              <a:gd name="T60" fmla="*/ 503 w 1097"/>
              <a:gd name="T61" fmla="*/ 105 h 106"/>
              <a:gd name="T62" fmla="*/ 521 w 1097"/>
              <a:gd name="T63" fmla="*/ 106 h 106"/>
              <a:gd name="T64" fmla="*/ 540 w 1097"/>
              <a:gd name="T65" fmla="*/ 106 h 106"/>
              <a:gd name="T66" fmla="*/ 559 w 1097"/>
              <a:gd name="T67" fmla="*/ 106 h 106"/>
              <a:gd name="T68" fmla="*/ 578 w 1097"/>
              <a:gd name="T69" fmla="*/ 106 h 106"/>
              <a:gd name="T70" fmla="*/ 597 w 1097"/>
              <a:gd name="T71" fmla="*/ 106 h 106"/>
              <a:gd name="T72" fmla="*/ 615 w 1097"/>
              <a:gd name="T73" fmla="*/ 106 h 106"/>
              <a:gd name="T74" fmla="*/ 634 w 1097"/>
              <a:gd name="T75" fmla="*/ 106 h 106"/>
              <a:gd name="T76" fmla="*/ 653 w 1097"/>
              <a:gd name="T77" fmla="*/ 106 h 106"/>
              <a:gd name="T78" fmla="*/ 672 w 1097"/>
              <a:gd name="T79" fmla="*/ 106 h 106"/>
              <a:gd name="T80" fmla="*/ 691 w 1097"/>
              <a:gd name="T81" fmla="*/ 106 h 106"/>
              <a:gd name="T82" fmla="*/ 710 w 1097"/>
              <a:gd name="T83" fmla="*/ 106 h 106"/>
              <a:gd name="T84" fmla="*/ 729 w 1097"/>
              <a:gd name="T85" fmla="*/ 106 h 106"/>
              <a:gd name="T86" fmla="*/ 746 w 1097"/>
              <a:gd name="T87" fmla="*/ 105 h 106"/>
              <a:gd name="T88" fmla="*/ 765 w 1097"/>
              <a:gd name="T89" fmla="*/ 106 h 106"/>
              <a:gd name="T90" fmla="*/ 784 w 1097"/>
              <a:gd name="T91" fmla="*/ 106 h 106"/>
              <a:gd name="T92" fmla="*/ 803 w 1097"/>
              <a:gd name="T93" fmla="*/ 106 h 106"/>
              <a:gd name="T94" fmla="*/ 822 w 1097"/>
              <a:gd name="T95" fmla="*/ 106 h 106"/>
              <a:gd name="T96" fmla="*/ 841 w 1097"/>
              <a:gd name="T97" fmla="*/ 106 h 106"/>
              <a:gd name="T98" fmla="*/ 860 w 1097"/>
              <a:gd name="T99" fmla="*/ 106 h 106"/>
              <a:gd name="T100" fmla="*/ 879 w 1097"/>
              <a:gd name="T101" fmla="*/ 106 h 106"/>
              <a:gd name="T102" fmla="*/ 898 w 1097"/>
              <a:gd name="T103" fmla="*/ 106 h 106"/>
              <a:gd name="T104" fmla="*/ 917 w 1097"/>
              <a:gd name="T105" fmla="*/ 106 h 106"/>
              <a:gd name="T106" fmla="*/ 936 w 1097"/>
              <a:gd name="T107" fmla="*/ 106 h 106"/>
              <a:gd name="T108" fmla="*/ 955 w 1097"/>
              <a:gd name="T109" fmla="*/ 106 h 106"/>
              <a:gd name="T110" fmla="*/ 974 w 1097"/>
              <a:gd name="T111" fmla="*/ 106 h 106"/>
              <a:gd name="T112" fmla="*/ 993 w 1097"/>
              <a:gd name="T113" fmla="*/ 106 h 106"/>
              <a:gd name="T114" fmla="*/ 1012 w 1097"/>
              <a:gd name="T115" fmla="*/ 106 h 106"/>
              <a:gd name="T116" fmla="*/ 1031 w 1097"/>
              <a:gd name="T117" fmla="*/ 106 h 106"/>
              <a:gd name="T118" fmla="*/ 1049 w 1097"/>
              <a:gd name="T119" fmla="*/ 106 h 106"/>
              <a:gd name="T120" fmla="*/ 1068 w 1097"/>
              <a:gd name="T121" fmla="*/ 106 h 106"/>
              <a:gd name="T122" fmla="*/ 1087 w 1097"/>
              <a:gd name="T123" fmla="*/ 106 h 10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097"/>
              <a:gd name="T187" fmla="*/ 0 h 106"/>
              <a:gd name="T188" fmla="*/ 1097 w 1097"/>
              <a:gd name="T189" fmla="*/ 106 h 10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097" h="106">
                <a:moveTo>
                  <a:pt x="0" y="106"/>
                </a:moveTo>
                <a:lnTo>
                  <a:pt x="0" y="106"/>
                </a:lnTo>
                <a:lnTo>
                  <a:pt x="0" y="105"/>
                </a:lnTo>
                <a:lnTo>
                  <a:pt x="1" y="105"/>
                </a:lnTo>
                <a:lnTo>
                  <a:pt x="2" y="105"/>
                </a:lnTo>
                <a:lnTo>
                  <a:pt x="3" y="105"/>
                </a:lnTo>
                <a:lnTo>
                  <a:pt x="4" y="105"/>
                </a:lnTo>
                <a:lnTo>
                  <a:pt x="4" y="104"/>
                </a:lnTo>
                <a:lnTo>
                  <a:pt x="4" y="105"/>
                </a:lnTo>
                <a:lnTo>
                  <a:pt x="5" y="105"/>
                </a:lnTo>
                <a:lnTo>
                  <a:pt x="6" y="105"/>
                </a:lnTo>
                <a:lnTo>
                  <a:pt x="7" y="105"/>
                </a:lnTo>
                <a:lnTo>
                  <a:pt x="8" y="105"/>
                </a:lnTo>
                <a:lnTo>
                  <a:pt x="9" y="105"/>
                </a:lnTo>
                <a:lnTo>
                  <a:pt x="9" y="106"/>
                </a:lnTo>
                <a:lnTo>
                  <a:pt x="10" y="105"/>
                </a:lnTo>
                <a:lnTo>
                  <a:pt x="11" y="105"/>
                </a:lnTo>
                <a:lnTo>
                  <a:pt x="11" y="106"/>
                </a:lnTo>
                <a:lnTo>
                  <a:pt x="11" y="105"/>
                </a:lnTo>
                <a:lnTo>
                  <a:pt x="12" y="105"/>
                </a:lnTo>
                <a:lnTo>
                  <a:pt x="12" y="106"/>
                </a:lnTo>
                <a:lnTo>
                  <a:pt x="13" y="105"/>
                </a:lnTo>
                <a:lnTo>
                  <a:pt x="14" y="105"/>
                </a:lnTo>
                <a:lnTo>
                  <a:pt x="15" y="105"/>
                </a:lnTo>
                <a:lnTo>
                  <a:pt x="16" y="105"/>
                </a:lnTo>
                <a:lnTo>
                  <a:pt x="16" y="106"/>
                </a:lnTo>
                <a:lnTo>
                  <a:pt x="17" y="105"/>
                </a:lnTo>
                <a:lnTo>
                  <a:pt x="18" y="105"/>
                </a:lnTo>
                <a:lnTo>
                  <a:pt x="18" y="106"/>
                </a:lnTo>
                <a:lnTo>
                  <a:pt x="19" y="105"/>
                </a:lnTo>
                <a:lnTo>
                  <a:pt x="20" y="105"/>
                </a:lnTo>
                <a:lnTo>
                  <a:pt x="21" y="105"/>
                </a:lnTo>
                <a:lnTo>
                  <a:pt x="22" y="105"/>
                </a:lnTo>
                <a:lnTo>
                  <a:pt x="23" y="105"/>
                </a:lnTo>
                <a:lnTo>
                  <a:pt x="23" y="106"/>
                </a:lnTo>
                <a:lnTo>
                  <a:pt x="24" y="105"/>
                </a:lnTo>
                <a:lnTo>
                  <a:pt x="25" y="105"/>
                </a:lnTo>
                <a:lnTo>
                  <a:pt x="25" y="106"/>
                </a:lnTo>
                <a:lnTo>
                  <a:pt x="25" y="105"/>
                </a:lnTo>
                <a:lnTo>
                  <a:pt x="26" y="105"/>
                </a:lnTo>
                <a:lnTo>
                  <a:pt x="26" y="106"/>
                </a:lnTo>
                <a:lnTo>
                  <a:pt x="27" y="105"/>
                </a:lnTo>
                <a:lnTo>
                  <a:pt x="28" y="105"/>
                </a:lnTo>
                <a:lnTo>
                  <a:pt x="29" y="105"/>
                </a:lnTo>
                <a:lnTo>
                  <a:pt x="30" y="105"/>
                </a:lnTo>
                <a:lnTo>
                  <a:pt x="31" y="105"/>
                </a:lnTo>
                <a:lnTo>
                  <a:pt x="31" y="106"/>
                </a:lnTo>
                <a:lnTo>
                  <a:pt x="32" y="105"/>
                </a:lnTo>
                <a:lnTo>
                  <a:pt x="33" y="105"/>
                </a:lnTo>
                <a:lnTo>
                  <a:pt x="33" y="106"/>
                </a:lnTo>
                <a:lnTo>
                  <a:pt x="34" y="105"/>
                </a:lnTo>
                <a:lnTo>
                  <a:pt x="35" y="105"/>
                </a:lnTo>
                <a:lnTo>
                  <a:pt x="35" y="106"/>
                </a:lnTo>
                <a:lnTo>
                  <a:pt x="36" y="105"/>
                </a:lnTo>
                <a:lnTo>
                  <a:pt x="37" y="105"/>
                </a:lnTo>
                <a:lnTo>
                  <a:pt x="38" y="105"/>
                </a:lnTo>
                <a:lnTo>
                  <a:pt x="39" y="105"/>
                </a:lnTo>
                <a:lnTo>
                  <a:pt x="40" y="105"/>
                </a:lnTo>
                <a:lnTo>
                  <a:pt x="41" y="105"/>
                </a:lnTo>
                <a:lnTo>
                  <a:pt x="42" y="105"/>
                </a:lnTo>
                <a:lnTo>
                  <a:pt x="43" y="105"/>
                </a:lnTo>
                <a:lnTo>
                  <a:pt x="44" y="105"/>
                </a:lnTo>
                <a:lnTo>
                  <a:pt x="45" y="105"/>
                </a:lnTo>
                <a:lnTo>
                  <a:pt x="46" y="105"/>
                </a:lnTo>
                <a:lnTo>
                  <a:pt x="46" y="106"/>
                </a:lnTo>
                <a:lnTo>
                  <a:pt x="47" y="105"/>
                </a:lnTo>
                <a:lnTo>
                  <a:pt x="48" y="105"/>
                </a:lnTo>
                <a:lnTo>
                  <a:pt x="48" y="106"/>
                </a:lnTo>
                <a:lnTo>
                  <a:pt x="49" y="105"/>
                </a:lnTo>
                <a:lnTo>
                  <a:pt x="50" y="105"/>
                </a:lnTo>
                <a:lnTo>
                  <a:pt x="51" y="105"/>
                </a:lnTo>
                <a:lnTo>
                  <a:pt x="51" y="106"/>
                </a:lnTo>
                <a:lnTo>
                  <a:pt x="52" y="105"/>
                </a:lnTo>
                <a:lnTo>
                  <a:pt x="53" y="105"/>
                </a:lnTo>
                <a:lnTo>
                  <a:pt x="53" y="101"/>
                </a:lnTo>
                <a:lnTo>
                  <a:pt x="53" y="104"/>
                </a:lnTo>
                <a:lnTo>
                  <a:pt x="54" y="104"/>
                </a:lnTo>
                <a:lnTo>
                  <a:pt x="54" y="105"/>
                </a:lnTo>
                <a:lnTo>
                  <a:pt x="54" y="104"/>
                </a:lnTo>
                <a:lnTo>
                  <a:pt x="55" y="104"/>
                </a:lnTo>
                <a:lnTo>
                  <a:pt x="55" y="105"/>
                </a:lnTo>
                <a:lnTo>
                  <a:pt x="56" y="105"/>
                </a:lnTo>
                <a:lnTo>
                  <a:pt x="56" y="106"/>
                </a:lnTo>
                <a:lnTo>
                  <a:pt x="57" y="105"/>
                </a:lnTo>
                <a:lnTo>
                  <a:pt x="58" y="105"/>
                </a:lnTo>
                <a:lnTo>
                  <a:pt x="59" y="105"/>
                </a:lnTo>
                <a:lnTo>
                  <a:pt x="60" y="105"/>
                </a:lnTo>
                <a:lnTo>
                  <a:pt x="61" y="105"/>
                </a:lnTo>
                <a:lnTo>
                  <a:pt x="61" y="106"/>
                </a:lnTo>
                <a:lnTo>
                  <a:pt x="62" y="105"/>
                </a:lnTo>
                <a:lnTo>
                  <a:pt x="63" y="105"/>
                </a:lnTo>
                <a:lnTo>
                  <a:pt x="64" y="105"/>
                </a:lnTo>
                <a:lnTo>
                  <a:pt x="65" y="105"/>
                </a:lnTo>
                <a:lnTo>
                  <a:pt x="66" y="105"/>
                </a:lnTo>
                <a:lnTo>
                  <a:pt x="67" y="105"/>
                </a:lnTo>
                <a:lnTo>
                  <a:pt x="67" y="106"/>
                </a:lnTo>
                <a:lnTo>
                  <a:pt x="68" y="105"/>
                </a:lnTo>
                <a:lnTo>
                  <a:pt x="69" y="105"/>
                </a:lnTo>
                <a:lnTo>
                  <a:pt x="69" y="106"/>
                </a:lnTo>
                <a:lnTo>
                  <a:pt x="69" y="105"/>
                </a:lnTo>
                <a:lnTo>
                  <a:pt x="70" y="105"/>
                </a:lnTo>
                <a:lnTo>
                  <a:pt x="70" y="106"/>
                </a:lnTo>
                <a:lnTo>
                  <a:pt x="71" y="105"/>
                </a:lnTo>
                <a:lnTo>
                  <a:pt x="72" y="105"/>
                </a:lnTo>
                <a:lnTo>
                  <a:pt x="72" y="106"/>
                </a:lnTo>
                <a:lnTo>
                  <a:pt x="73" y="105"/>
                </a:lnTo>
                <a:lnTo>
                  <a:pt x="74" y="105"/>
                </a:lnTo>
                <a:lnTo>
                  <a:pt x="75" y="105"/>
                </a:lnTo>
                <a:lnTo>
                  <a:pt x="75" y="106"/>
                </a:lnTo>
                <a:lnTo>
                  <a:pt x="76" y="105"/>
                </a:lnTo>
                <a:lnTo>
                  <a:pt x="76" y="6"/>
                </a:lnTo>
                <a:lnTo>
                  <a:pt x="76" y="54"/>
                </a:lnTo>
                <a:lnTo>
                  <a:pt x="77" y="54"/>
                </a:lnTo>
                <a:lnTo>
                  <a:pt x="77" y="101"/>
                </a:lnTo>
                <a:lnTo>
                  <a:pt x="77" y="91"/>
                </a:lnTo>
                <a:lnTo>
                  <a:pt x="78" y="91"/>
                </a:lnTo>
                <a:lnTo>
                  <a:pt x="78" y="100"/>
                </a:lnTo>
                <a:lnTo>
                  <a:pt x="78" y="99"/>
                </a:lnTo>
                <a:lnTo>
                  <a:pt x="79" y="99"/>
                </a:lnTo>
                <a:lnTo>
                  <a:pt x="79" y="103"/>
                </a:lnTo>
                <a:lnTo>
                  <a:pt x="79" y="105"/>
                </a:lnTo>
                <a:lnTo>
                  <a:pt x="80" y="105"/>
                </a:lnTo>
                <a:lnTo>
                  <a:pt x="81" y="105"/>
                </a:lnTo>
                <a:lnTo>
                  <a:pt x="82" y="105"/>
                </a:lnTo>
                <a:lnTo>
                  <a:pt x="83" y="105"/>
                </a:lnTo>
                <a:lnTo>
                  <a:pt x="83" y="106"/>
                </a:lnTo>
                <a:lnTo>
                  <a:pt x="83" y="105"/>
                </a:lnTo>
                <a:lnTo>
                  <a:pt x="84" y="105"/>
                </a:lnTo>
                <a:lnTo>
                  <a:pt x="84" y="106"/>
                </a:lnTo>
                <a:lnTo>
                  <a:pt x="85" y="105"/>
                </a:lnTo>
                <a:lnTo>
                  <a:pt x="86" y="105"/>
                </a:lnTo>
                <a:lnTo>
                  <a:pt x="86" y="106"/>
                </a:lnTo>
                <a:lnTo>
                  <a:pt x="87" y="105"/>
                </a:lnTo>
                <a:lnTo>
                  <a:pt x="88" y="105"/>
                </a:lnTo>
                <a:lnTo>
                  <a:pt x="89" y="105"/>
                </a:lnTo>
                <a:lnTo>
                  <a:pt x="89" y="106"/>
                </a:lnTo>
                <a:lnTo>
                  <a:pt x="90" y="105"/>
                </a:lnTo>
                <a:lnTo>
                  <a:pt x="91" y="105"/>
                </a:lnTo>
                <a:lnTo>
                  <a:pt x="92" y="105"/>
                </a:lnTo>
                <a:lnTo>
                  <a:pt x="92" y="106"/>
                </a:lnTo>
                <a:lnTo>
                  <a:pt x="93" y="105"/>
                </a:lnTo>
                <a:lnTo>
                  <a:pt x="94" y="105"/>
                </a:lnTo>
                <a:lnTo>
                  <a:pt x="95" y="105"/>
                </a:lnTo>
                <a:lnTo>
                  <a:pt x="95" y="106"/>
                </a:lnTo>
                <a:lnTo>
                  <a:pt x="96" y="106"/>
                </a:lnTo>
                <a:lnTo>
                  <a:pt x="96" y="104"/>
                </a:lnTo>
                <a:lnTo>
                  <a:pt x="96" y="105"/>
                </a:lnTo>
                <a:lnTo>
                  <a:pt x="97" y="105"/>
                </a:lnTo>
                <a:lnTo>
                  <a:pt x="98" y="105"/>
                </a:lnTo>
                <a:lnTo>
                  <a:pt x="98" y="106"/>
                </a:lnTo>
                <a:lnTo>
                  <a:pt x="99" y="105"/>
                </a:lnTo>
                <a:lnTo>
                  <a:pt x="100" y="105"/>
                </a:lnTo>
                <a:lnTo>
                  <a:pt x="101" y="105"/>
                </a:lnTo>
                <a:lnTo>
                  <a:pt x="101" y="106"/>
                </a:lnTo>
                <a:lnTo>
                  <a:pt x="101" y="105"/>
                </a:lnTo>
                <a:lnTo>
                  <a:pt x="102" y="105"/>
                </a:lnTo>
                <a:lnTo>
                  <a:pt x="102" y="106"/>
                </a:lnTo>
                <a:lnTo>
                  <a:pt x="102" y="105"/>
                </a:lnTo>
                <a:lnTo>
                  <a:pt x="103" y="105"/>
                </a:lnTo>
                <a:lnTo>
                  <a:pt x="103" y="106"/>
                </a:lnTo>
                <a:lnTo>
                  <a:pt x="103" y="105"/>
                </a:lnTo>
                <a:lnTo>
                  <a:pt x="104" y="105"/>
                </a:lnTo>
                <a:lnTo>
                  <a:pt x="104" y="106"/>
                </a:lnTo>
                <a:lnTo>
                  <a:pt x="104" y="105"/>
                </a:lnTo>
                <a:lnTo>
                  <a:pt x="105" y="105"/>
                </a:lnTo>
                <a:lnTo>
                  <a:pt x="105" y="106"/>
                </a:lnTo>
                <a:lnTo>
                  <a:pt x="106" y="105"/>
                </a:lnTo>
                <a:lnTo>
                  <a:pt x="107" y="105"/>
                </a:lnTo>
                <a:lnTo>
                  <a:pt x="107" y="106"/>
                </a:lnTo>
                <a:lnTo>
                  <a:pt x="107" y="105"/>
                </a:lnTo>
                <a:lnTo>
                  <a:pt x="108" y="105"/>
                </a:lnTo>
                <a:lnTo>
                  <a:pt x="108" y="106"/>
                </a:lnTo>
                <a:lnTo>
                  <a:pt x="109" y="105"/>
                </a:lnTo>
                <a:lnTo>
                  <a:pt x="110" y="105"/>
                </a:lnTo>
                <a:lnTo>
                  <a:pt x="110" y="106"/>
                </a:lnTo>
                <a:lnTo>
                  <a:pt x="110" y="105"/>
                </a:lnTo>
                <a:lnTo>
                  <a:pt x="111" y="105"/>
                </a:lnTo>
                <a:lnTo>
                  <a:pt x="111" y="106"/>
                </a:lnTo>
                <a:lnTo>
                  <a:pt x="111" y="105"/>
                </a:lnTo>
                <a:lnTo>
                  <a:pt x="112" y="105"/>
                </a:lnTo>
                <a:lnTo>
                  <a:pt x="112" y="106"/>
                </a:lnTo>
                <a:lnTo>
                  <a:pt x="113" y="105"/>
                </a:lnTo>
                <a:lnTo>
                  <a:pt x="114" y="105"/>
                </a:lnTo>
                <a:lnTo>
                  <a:pt x="115" y="105"/>
                </a:lnTo>
                <a:lnTo>
                  <a:pt x="116" y="105"/>
                </a:lnTo>
                <a:lnTo>
                  <a:pt x="116" y="106"/>
                </a:lnTo>
                <a:lnTo>
                  <a:pt x="116" y="105"/>
                </a:lnTo>
                <a:lnTo>
                  <a:pt x="117" y="105"/>
                </a:lnTo>
                <a:lnTo>
                  <a:pt x="117" y="106"/>
                </a:lnTo>
                <a:lnTo>
                  <a:pt x="118" y="105"/>
                </a:lnTo>
                <a:lnTo>
                  <a:pt x="119" y="105"/>
                </a:lnTo>
                <a:lnTo>
                  <a:pt x="120" y="105"/>
                </a:lnTo>
                <a:lnTo>
                  <a:pt x="120" y="106"/>
                </a:lnTo>
                <a:lnTo>
                  <a:pt x="121" y="105"/>
                </a:lnTo>
                <a:lnTo>
                  <a:pt x="122" y="105"/>
                </a:lnTo>
                <a:lnTo>
                  <a:pt x="123" y="105"/>
                </a:lnTo>
                <a:lnTo>
                  <a:pt x="123" y="106"/>
                </a:lnTo>
                <a:lnTo>
                  <a:pt x="124" y="105"/>
                </a:lnTo>
                <a:lnTo>
                  <a:pt x="125" y="105"/>
                </a:lnTo>
                <a:lnTo>
                  <a:pt x="126" y="105"/>
                </a:lnTo>
                <a:lnTo>
                  <a:pt x="126" y="106"/>
                </a:lnTo>
                <a:lnTo>
                  <a:pt x="127" y="105"/>
                </a:lnTo>
                <a:lnTo>
                  <a:pt x="128" y="105"/>
                </a:lnTo>
                <a:lnTo>
                  <a:pt x="129" y="105"/>
                </a:lnTo>
                <a:lnTo>
                  <a:pt x="130" y="105"/>
                </a:lnTo>
                <a:lnTo>
                  <a:pt x="130" y="106"/>
                </a:lnTo>
                <a:lnTo>
                  <a:pt x="131" y="105"/>
                </a:lnTo>
                <a:lnTo>
                  <a:pt x="132" y="105"/>
                </a:lnTo>
                <a:lnTo>
                  <a:pt x="132" y="104"/>
                </a:lnTo>
                <a:lnTo>
                  <a:pt x="132" y="105"/>
                </a:lnTo>
                <a:lnTo>
                  <a:pt x="133" y="105"/>
                </a:lnTo>
                <a:lnTo>
                  <a:pt x="134" y="105"/>
                </a:lnTo>
                <a:lnTo>
                  <a:pt x="135" y="105"/>
                </a:lnTo>
                <a:lnTo>
                  <a:pt x="136" y="105"/>
                </a:lnTo>
                <a:lnTo>
                  <a:pt x="136" y="106"/>
                </a:lnTo>
                <a:lnTo>
                  <a:pt x="137" y="105"/>
                </a:lnTo>
                <a:lnTo>
                  <a:pt x="137" y="0"/>
                </a:lnTo>
                <a:lnTo>
                  <a:pt x="137" y="51"/>
                </a:lnTo>
                <a:lnTo>
                  <a:pt x="138" y="51"/>
                </a:lnTo>
                <a:lnTo>
                  <a:pt x="138" y="89"/>
                </a:lnTo>
                <a:lnTo>
                  <a:pt x="139" y="89"/>
                </a:lnTo>
                <a:lnTo>
                  <a:pt x="139" y="103"/>
                </a:lnTo>
                <a:lnTo>
                  <a:pt x="139" y="102"/>
                </a:lnTo>
                <a:lnTo>
                  <a:pt x="140" y="102"/>
                </a:lnTo>
                <a:lnTo>
                  <a:pt x="140" y="104"/>
                </a:lnTo>
                <a:lnTo>
                  <a:pt x="140" y="105"/>
                </a:lnTo>
                <a:lnTo>
                  <a:pt x="141" y="105"/>
                </a:lnTo>
                <a:lnTo>
                  <a:pt x="142" y="105"/>
                </a:lnTo>
                <a:lnTo>
                  <a:pt x="143" y="105"/>
                </a:lnTo>
                <a:lnTo>
                  <a:pt x="143" y="106"/>
                </a:lnTo>
                <a:lnTo>
                  <a:pt x="143" y="105"/>
                </a:lnTo>
                <a:lnTo>
                  <a:pt x="144" y="105"/>
                </a:lnTo>
                <a:lnTo>
                  <a:pt x="144" y="106"/>
                </a:lnTo>
                <a:lnTo>
                  <a:pt x="145" y="105"/>
                </a:lnTo>
                <a:lnTo>
                  <a:pt x="146" y="105"/>
                </a:lnTo>
                <a:lnTo>
                  <a:pt x="146" y="106"/>
                </a:lnTo>
                <a:lnTo>
                  <a:pt x="146" y="105"/>
                </a:lnTo>
                <a:lnTo>
                  <a:pt x="147" y="105"/>
                </a:lnTo>
                <a:lnTo>
                  <a:pt x="147" y="106"/>
                </a:lnTo>
                <a:lnTo>
                  <a:pt x="148" y="105"/>
                </a:lnTo>
                <a:lnTo>
                  <a:pt x="149" y="105"/>
                </a:lnTo>
                <a:lnTo>
                  <a:pt x="149" y="103"/>
                </a:lnTo>
                <a:lnTo>
                  <a:pt x="149" y="104"/>
                </a:lnTo>
                <a:lnTo>
                  <a:pt x="150" y="104"/>
                </a:lnTo>
                <a:lnTo>
                  <a:pt x="150" y="105"/>
                </a:lnTo>
                <a:lnTo>
                  <a:pt x="151" y="105"/>
                </a:lnTo>
                <a:lnTo>
                  <a:pt x="152" y="105"/>
                </a:lnTo>
                <a:lnTo>
                  <a:pt x="153" y="105"/>
                </a:lnTo>
                <a:lnTo>
                  <a:pt x="153" y="106"/>
                </a:lnTo>
                <a:lnTo>
                  <a:pt x="153" y="105"/>
                </a:lnTo>
                <a:lnTo>
                  <a:pt x="154" y="105"/>
                </a:lnTo>
                <a:lnTo>
                  <a:pt x="154" y="106"/>
                </a:lnTo>
                <a:lnTo>
                  <a:pt x="155" y="105"/>
                </a:lnTo>
                <a:lnTo>
                  <a:pt x="156" y="105"/>
                </a:lnTo>
                <a:lnTo>
                  <a:pt x="156" y="106"/>
                </a:lnTo>
                <a:lnTo>
                  <a:pt x="156" y="105"/>
                </a:lnTo>
                <a:lnTo>
                  <a:pt x="157" y="105"/>
                </a:lnTo>
                <a:lnTo>
                  <a:pt x="157" y="106"/>
                </a:lnTo>
                <a:lnTo>
                  <a:pt x="157" y="105"/>
                </a:lnTo>
                <a:lnTo>
                  <a:pt x="158" y="105"/>
                </a:lnTo>
                <a:lnTo>
                  <a:pt x="158" y="106"/>
                </a:lnTo>
                <a:lnTo>
                  <a:pt x="159" y="105"/>
                </a:lnTo>
                <a:lnTo>
                  <a:pt x="160" y="105"/>
                </a:lnTo>
                <a:lnTo>
                  <a:pt x="160" y="106"/>
                </a:lnTo>
                <a:lnTo>
                  <a:pt x="160" y="105"/>
                </a:lnTo>
                <a:lnTo>
                  <a:pt x="161" y="105"/>
                </a:lnTo>
                <a:lnTo>
                  <a:pt x="161" y="106"/>
                </a:lnTo>
                <a:lnTo>
                  <a:pt x="161" y="105"/>
                </a:lnTo>
                <a:lnTo>
                  <a:pt x="162" y="105"/>
                </a:lnTo>
                <a:lnTo>
                  <a:pt x="162" y="106"/>
                </a:lnTo>
                <a:lnTo>
                  <a:pt x="162" y="105"/>
                </a:lnTo>
                <a:lnTo>
                  <a:pt x="163" y="105"/>
                </a:lnTo>
                <a:lnTo>
                  <a:pt x="163" y="106"/>
                </a:lnTo>
                <a:lnTo>
                  <a:pt x="163" y="105"/>
                </a:lnTo>
                <a:lnTo>
                  <a:pt x="164" y="105"/>
                </a:lnTo>
                <a:lnTo>
                  <a:pt x="164" y="106"/>
                </a:lnTo>
                <a:lnTo>
                  <a:pt x="165" y="105"/>
                </a:lnTo>
                <a:lnTo>
                  <a:pt x="166" y="105"/>
                </a:lnTo>
                <a:lnTo>
                  <a:pt x="166" y="106"/>
                </a:lnTo>
                <a:lnTo>
                  <a:pt x="166" y="105"/>
                </a:lnTo>
                <a:lnTo>
                  <a:pt x="167" y="105"/>
                </a:lnTo>
                <a:lnTo>
                  <a:pt x="167" y="106"/>
                </a:lnTo>
                <a:lnTo>
                  <a:pt x="167" y="105"/>
                </a:lnTo>
                <a:lnTo>
                  <a:pt x="168" y="105"/>
                </a:lnTo>
                <a:lnTo>
                  <a:pt x="168" y="106"/>
                </a:lnTo>
                <a:lnTo>
                  <a:pt x="168" y="105"/>
                </a:lnTo>
                <a:lnTo>
                  <a:pt x="169" y="105"/>
                </a:lnTo>
                <a:lnTo>
                  <a:pt x="169" y="106"/>
                </a:lnTo>
                <a:lnTo>
                  <a:pt x="170" y="105"/>
                </a:lnTo>
                <a:lnTo>
                  <a:pt x="171" y="105"/>
                </a:lnTo>
                <a:lnTo>
                  <a:pt x="171" y="106"/>
                </a:lnTo>
                <a:lnTo>
                  <a:pt x="171" y="105"/>
                </a:lnTo>
                <a:lnTo>
                  <a:pt x="172" y="105"/>
                </a:lnTo>
                <a:lnTo>
                  <a:pt x="172" y="106"/>
                </a:lnTo>
                <a:lnTo>
                  <a:pt x="172" y="105"/>
                </a:lnTo>
                <a:lnTo>
                  <a:pt x="173" y="105"/>
                </a:lnTo>
                <a:lnTo>
                  <a:pt x="173" y="106"/>
                </a:lnTo>
                <a:lnTo>
                  <a:pt x="173" y="105"/>
                </a:lnTo>
                <a:lnTo>
                  <a:pt x="174" y="105"/>
                </a:lnTo>
                <a:lnTo>
                  <a:pt x="174" y="106"/>
                </a:lnTo>
                <a:lnTo>
                  <a:pt x="174" y="105"/>
                </a:lnTo>
                <a:lnTo>
                  <a:pt x="175" y="105"/>
                </a:lnTo>
                <a:lnTo>
                  <a:pt x="175" y="106"/>
                </a:lnTo>
                <a:lnTo>
                  <a:pt x="175" y="105"/>
                </a:lnTo>
                <a:lnTo>
                  <a:pt x="176" y="105"/>
                </a:lnTo>
                <a:lnTo>
                  <a:pt x="176" y="106"/>
                </a:lnTo>
                <a:lnTo>
                  <a:pt x="176" y="105"/>
                </a:lnTo>
                <a:lnTo>
                  <a:pt x="177" y="105"/>
                </a:lnTo>
                <a:lnTo>
                  <a:pt x="177" y="106"/>
                </a:lnTo>
                <a:lnTo>
                  <a:pt x="177" y="105"/>
                </a:lnTo>
                <a:lnTo>
                  <a:pt x="178" y="105"/>
                </a:lnTo>
                <a:lnTo>
                  <a:pt x="178" y="106"/>
                </a:lnTo>
                <a:lnTo>
                  <a:pt x="178" y="105"/>
                </a:lnTo>
                <a:lnTo>
                  <a:pt x="179" y="105"/>
                </a:lnTo>
                <a:lnTo>
                  <a:pt x="179" y="106"/>
                </a:lnTo>
                <a:lnTo>
                  <a:pt x="180" y="105"/>
                </a:lnTo>
                <a:lnTo>
                  <a:pt x="181" y="105"/>
                </a:lnTo>
                <a:lnTo>
                  <a:pt x="181" y="106"/>
                </a:lnTo>
                <a:lnTo>
                  <a:pt x="181" y="105"/>
                </a:lnTo>
                <a:lnTo>
                  <a:pt x="182" y="105"/>
                </a:lnTo>
                <a:lnTo>
                  <a:pt x="182" y="106"/>
                </a:lnTo>
                <a:lnTo>
                  <a:pt x="182" y="105"/>
                </a:lnTo>
                <a:lnTo>
                  <a:pt x="183" y="105"/>
                </a:lnTo>
                <a:lnTo>
                  <a:pt x="183" y="106"/>
                </a:lnTo>
                <a:lnTo>
                  <a:pt x="183" y="105"/>
                </a:lnTo>
                <a:lnTo>
                  <a:pt x="184" y="105"/>
                </a:lnTo>
                <a:lnTo>
                  <a:pt x="184" y="106"/>
                </a:lnTo>
                <a:lnTo>
                  <a:pt x="184" y="105"/>
                </a:lnTo>
                <a:lnTo>
                  <a:pt x="185" y="105"/>
                </a:lnTo>
                <a:lnTo>
                  <a:pt x="185" y="106"/>
                </a:lnTo>
                <a:lnTo>
                  <a:pt x="185" y="105"/>
                </a:lnTo>
                <a:lnTo>
                  <a:pt x="186" y="105"/>
                </a:lnTo>
                <a:lnTo>
                  <a:pt x="186" y="106"/>
                </a:lnTo>
                <a:lnTo>
                  <a:pt x="187" y="106"/>
                </a:lnTo>
                <a:lnTo>
                  <a:pt x="188" y="106"/>
                </a:lnTo>
                <a:lnTo>
                  <a:pt x="188" y="105"/>
                </a:lnTo>
                <a:lnTo>
                  <a:pt x="189" y="105"/>
                </a:lnTo>
                <a:lnTo>
                  <a:pt x="189" y="106"/>
                </a:lnTo>
                <a:lnTo>
                  <a:pt x="189" y="105"/>
                </a:lnTo>
                <a:lnTo>
                  <a:pt x="190" y="105"/>
                </a:lnTo>
                <a:lnTo>
                  <a:pt x="190" y="106"/>
                </a:lnTo>
                <a:lnTo>
                  <a:pt x="191" y="105"/>
                </a:lnTo>
                <a:lnTo>
                  <a:pt x="192" y="105"/>
                </a:lnTo>
                <a:lnTo>
                  <a:pt x="192" y="106"/>
                </a:lnTo>
                <a:lnTo>
                  <a:pt x="193" y="106"/>
                </a:lnTo>
                <a:lnTo>
                  <a:pt x="193" y="104"/>
                </a:lnTo>
                <a:lnTo>
                  <a:pt x="193" y="105"/>
                </a:lnTo>
                <a:lnTo>
                  <a:pt x="194" y="105"/>
                </a:lnTo>
                <a:lnTo>
                  <a:pt x="194" y="106"/>
                </a:lnTo>
                <a:lnTo>
                  <a:pt x="194" y="105"/>
                </a:lnTo>
                <a:lnTo>
                  <a:pt x="195" y="105"/>
                </a:lnTo>
                <a:lnTo>
                  <a:pt x="195" y="106"/>
                </a:lnTo>
                <a:lnTo>
                  <a:pt x="196" y="105"/>
                </a:lnTo>
                <a:lnTo>
                  <a:pt x="197" y="105"/>
                </a:lnTo>
                <a:lnTo>
                  <a:pt x="197" y="106"/>
                </a:lnTo>
                <a:lnTo>
                  <a:pt x="197" y="105"/>
                </a:lnTo>
                <a:lnTo>
                  <a:pt x="198" y="105"/>
                </a:lnTo>
                <a:lnTo>
                  <a:pt x="198" y="106"/>
                </a:lnTo>
                <a:lnTo>
                  <a:pt x="198" y="105"/>
                </a:lnTo>
                <a:lnTo>
                  <a:pt x="199" y="105"/>
                </a:lnTo>
                <a:lnTo>
                  <a:pt x="199" y="106"/>
                </a:lnTo>
                <a:lnTo>
                  <a:pt x="199" y="105"/>
                </a:lnTo>
                <a:lnTo>
                  <a:pt x="200" y="105"/>
                </a:lnTo>
                <a:lnTo>
                  <a:pt x="200" y="106"/>
                </a:lnTo>
                <a:lnTo>
                  <a:pt x="201" y="105"/>
                </a:lnTo>
                <a:lnTo>
                  <a:pt x="202" y="105"/>
                </a:lnTo>
                <a:lnTo>
                  <a:pt x="202" y="106"/>
                </a:lnTo>
                <a:lnTo>
                  <a:pt x="202" y="105"/>
                </a:lnTo>
                <a:lnTo>
                  <a:pt x="203" y="105"/>
                </a:lnTo>
                <a:lnTo>
                  <a:pt x="203" y="106"/>
                </a:lnTo>
                <a:lnTo>
                  <a:pt x="203" y="105"/>
                </a:lnTo>
                <a:lnTo>
                  <a:pt x="204" y="105"/>
                </a:lnTo>
                <a:lnTo>
                  <a:pt x="204" y="106"/>
                </a:lnTo>
                <a:lnTo>
                  <a:pt x="204" y="105"/>
                </a:lnTo>
                <a:lnTo>
                  <a:pt x="205" y="105"/>
                </a:lnTo>
                <a:lnTo>
                  <a:pt x="205" y="106"/>
                </a:lnTo>
                <a:lnTo>
                  <a:pt x="205" y="105"/>
                </a:lnTo>
                <a:lnTo>
                  <a:pt x="206" y="105"/>
                </a:lnTo>
                <a:lnTo>
                  <a:pt x="206" y="106"/>
                </a:lnTo>
                <a:lnTo>
                  <a:pt x="206" y="105"/>
                </a:lnTo>
                <a:lnTo>
                  <a:pt x="207" y="105"/>
                </a:lnTo>
                <a:lnTo>
                  <a:pt x="207" y="106"/>
                </a:lnTo>
                <a:lnTo>
                  <a:pt x="207" y="105"/>
                </a:lnTo>
                <a:lnTo>
                  <a:pt x="208" y="105"/>
                </a:lnTo>
                <a:lnTo>
                  <a:pt x="208" y="106"/>
                </a:lnTo>
                <a:lnTo>
                  <a:pt x="208" y="105"/>
                </a:lnTo>
                <a:lnTo>
                  <a:pt x="209" y="105"/>
                </a:lnTo>
                <a:lnTo>
                  <a:pt x="209" y="106"/>
                </a:lnTo>
                <a:lnTo>
                  <a:pt x="210" y="105"/>
                </a:lnTo>
                <a:lnTo>
                  <a:pt x="210" y="103"/>
                </a:lnTo>
                <a:lnTo>
                  <a:pt x="210" y="105"/>
                </a:lnTo>
                <a:lnTo>
                  <a:pt x="211" y="105"/>
                </a:lnTo>
                <a:lnTo>
                  <a:pt x="212" y="105"/>
                </a:lnTo>
                <a:lnTo>
                  <a:pt x="212" y="106"/>
                </a:lnTo>
                <a:lnTo>
                  <a:pt x="212" y="105"/>
                </a:lnTo>
                <a:lnTo>
                  <a:pt x="213" y="105"/>
                </a:lnTo>
                <a:lnTo>
                  <a:pt x="213" y="106"/>
                </a:lnTo>
                <a:lnTo>
                  <a:pt x="213" y="105"/>
                </a:lnTo>
                <a:lnTo>
                  <a:pt x="214" y="105"/>
                </a:lnTo>
                <a:lnTo>
                  <a:pt x="214" y="106"/>
                </a:lnTo>
                <a:lnTo>
                  <a:pt x="214" y="105"/>
                </a:lnTo>
                <a:lnTo>
                  <a:pt x="215" y="105"/>
                </a:lnTo>
                <a:lnTo>
                  <a:pt x="215" y="106"/>
                </a:lnTo>
                <a:lnTo>
                  <a:pt x="215" y="105"/>
                </a:lnTo>
                <a:lnTo>
                  <a:pt x="216" y="105"/>
                </a:lnTo>
                <a:lnTo>
                  <a:pt x="216" y="106"/>
                </a:lnTo>
                <a:lnTo>
                  <a:pt x="216" y="105"/>
                </a:lnTo>
                <a:lnTo>
                  <a:pt x="217" y="105"/>
                </a:lnTo>
                <a:lnTo>
                  <a:pt x="217" y="106"/>
                </a:lnTo>
                <a:lnTo>
                  <a:pt x="217" y="105"/>
                </a:lnTo>
                <a:lnTo>
                  <a:pt x="218" y="105"/>
                </a:lnTo>
                <a:lnTo>
                  <a:pt x="218" y="106"/>
                </a:lnTo>
                <a:lnTo>
                  <a:pt x="218" y="105"/>
                </a:lnTo>
                <a:lnTo>
                  <a:pt x="219" y="105"/>
                </a:lnTo>
                <a:lnTo>
                  <a:pt x="219" y="106"/>
                </a:lnTo>
                <a:lnTo>
                  <a:pt x="219" y="105"/>
                </a:lnTo>
                <a:lnTo>
                  <a:pt x="220" y="105"/>
                </a:lnTo>
                <a:lnTo>
                  <a:pt x="220" y="106"/>
                </a:lnTo>
                <a:lnTo>
                  <a:pt x="220" y="105"/>
                </a:lnTo>
                <a:lnTo>
                  <a:pt x="221" y="105"/>
                </a:lnTo>
                <a:lnTo>
                  <a:pt x="221" y="106"/>
                </a:lnTo>
                <a:lnTo>
                  <a:pt x="221" y="105"/>
                </a:lnTo>
                <a:lnTo>
                  <a:pt x="222" y="105"/>
                </a:lnTo>
                <a:lnTo>
                  <a:pt x="222" y="106"/>
                </a:lnTo>
                <a:lnTo>
                  <a:pt x="222" y="105"/>
                </a:lnTo>
                <a:lnTo>
                  <a:pt x="223" y="105"/>
                </a:lnTo>
                <a:lnTo>
                  <a:pt x="223" y="106"/>
                </a:lnTo>
                <a:lnTo>
                  <a:pt x="224" y="106"/>
                </a:lnTo>
                <a:lnTo>
                  <a:pt x="225" y="106"/>
                </a:lnTo>
                <a:lnTo>
                  <a:pt x="225" y="105"/>
                </a:lnTo>
                <a:lnTo>
                  <a:pt x="226" y="105"/>
                </a:lnTo>
                <a:lnTo>
                  <a:pt x="226" y="106"/>
                </a:lnTo>
                <a:lnTo>
                  <a:pt x="227" y="106"/>
                </a:lnTo>
                <a:lnTo>
                  <a:pt x="228" y="106"/>
                </a:lnTo>
                <a:lnTo>
                  <a:pt x="228" y="105"/>
                </a:lnTo>
                <a:lnTo>
                  <a:pt x="229" y="105"/>
                </a:lnTo>
                <a:lnTo>
                  <a:pt x="229" y="106"/>
                </a:lnTo>
                <a:lnTo>
                  <a:pt x="229" y="105"/>
                </a:lnTo>
                <a:lnTo>
                  <a:pt x="230" y="105"/>
                </a:lnTo>
                <a:lnTo>
                  <a:pt x="230" y="106"/>
                </a:lnTo>
                <a:lnTo>
                  <a:pt x="230" y="105"/>
                </a:lnTo>
                <a:lnTo>
                  <a:pt x="231" y="105"/>
                </a:lnTo>
                <a:lnTo>
                  <a:pt x="231" y="106"/>
                </a:lnTo>
                <a:lnTo>
                  <a:pt x="232" y="105"/>
                </a:lnTo>
                <a:lnTo>
                  <a:pt x="233" y="105"/>
                </a:lnTo>
                <a:lnTo>
                  <a:pt x="233" y="106"/>
                </a:lnTo>
                <a:lnTo>
                  <a:pt x="233" y="105"/>
                </a:lnTo>
                <a:lnTo>
                  <a:pt x="234" y="105"/>
                </a:lnTo>
                <a:lnTo>
                  <a:pt x="234" y="106"/>
                </a:lnTo>
                <a:lnTo>
                  <a:pt x="234" y="105"/>
                </a:lnTo>
                <a:lnTo>
                  <a:pt x="235" y="105"/>
                </a:lnTo>
                <a:lnTo>
                  <a:pt x="235" y="106"/>
                </a:lnTo>
                <a:lnTo>
                  <a:pt x="235" y="105"/>
                </a:lnTo>
                <a:lnTo>
                  <a:pt x="236" y="105"/>
                </a:lnTo>
                <a:lnTo>
                  <a:pt x="236" y="106"/>
                </a:lnTo>
                <a:lnTo>
                  <a:pt x="236" y="105"/>
                </a:lnTo>
                <a:lnTo>
                  <a:pt x="237" y="105"/>
                </a:lnTo>
                <a:lnTo>
                  <a:pt x="237" y="106"/>
                </a:lnTo>
                <a:lnTo>
                  <a:pt x="238" y="106"/>
                </a:lnTo>
                <a:lnTo>
                  <a:pt x="239" y="106"/>
                </a:lnTo>
                <a:lnTo>
                  <a:pt x="239" y="105"/>
                </a:lnTo>
                <a:lnTo>
                  <a:pt x="240" y="105"/>
                </a:lnTo>
                <a:lnTo>
                  <a:pt x="240" y="106"/>
                </a:lnTo>
                <a:lnTo>
                  <a:pt x="241" y="106"/>
                </a:lnTo>
                <a:lnTo>
                  <a:pt x="242" y="106"/>
                </a:lnTo>
                <a:lnTo>
                  <a:pt x="242" y="105"/>
                </a:lnTo>
                <a:lnTo>
                  <a:pt x="243" y="105"/>
                </a:lnTo>
                <a:lnTo>
                  <a:pt x="243" y="106"/>
                </a:lnTo>
                <a:lnTo>
                  <a:pt x="244" y="106"/>
                </a:lnTo>
                <a:lnTo>
                  <a:pt x="245" y="106"/>
                </a:lnTo>
                <a:lnTo>
                  <a:pt x="245" y="105"/>
                </a:lnTo>
                <a:lnTo>
                  <a:pt x="245" y="106"/>
                </a:lnTo>
                <a:lnTo>
                  <a:pt x="246" y="106"/>
                </a:lnTo>
                <a:lnTo>
                  <a:pt x="247" y="106"/>
                </a:lnTo>
                <a:lnTo>
                  <a:pt x="248" y="106"/>
                </a:lnTo>
                <a:lnTo>
                  <a:pt x="248" y="105"/>
                </a:lnTo>
                <a:lnTo>
                  <a:pt x="248" y="106"/>
                </a:lnTo>
                <a:lnTo>
                  <a:pt x="249" y="106"/>
                </a:lnTo>
                <a:lnTo>
                  <a:pt x="250" y="106"/>
                </a:lnTo>
                <a:lnTo>
                  <a:pt x="251" y="106"/>
                </a:lnTo>
                <a:lnTo>
                  <a:pt x="252" y="106"/>
                </a:lnTo>
                <a:lnTo>
                  <a:pt x="253" y="106"/>
                </a:lnTo>
                <a:lnTo>
                  <a:pt x="254" y="106"/>
                </a:lnTo>
                <a:lnTo>
                  <a:pt x="255" y="106"/>
                </a:lnTo>
                <a:lnTo>
                  <a:pt x="256" y="106"/>
                </a:lnTo>
                <a:lnTo>
                  <a:pt x="257" y="106"/>
                </a:lnTo>
                <a:lnTo>
                  <a:pt x="258" y="106"/>
                </a:lnTo>
                <a:lnTo>
                  <a:pt x="259" y="106"/>
                </a:lnTo>
                <a:lnTo>
                  <a:pt x="259" y="105"/>
                </a:lnTo>
                <a:lnTo>
                  <a:pt x="259" y="106"/>
                </a:lnTo>
                <a:lnTo>
                  <a:pt x="260" y="106"/>
                </a:lnTo>
                <a:lnTo>
                  <a:pt x="261" y="106"/>
                </a:lnTo>
                <a:lnTo>
                  <a:pt x="261" y="105"/>
                </a:lnTo>
                <a:lnTo>
                  <a:pt x="261" y="106"/>
                </a:lnTo>
                <a:lnTo>
                  <a:pt x="262" y="106"/>
                </a:lnTo>
                <a:lnTo>
                  <a:pt x="263" y="106"/>
                </a:lnTo>
                <a:lnTo>
                  <a:pt x="264" y="106"/>
                </a:lnTo>
                <a:lnTo>
                  <a:pt x="264" y="105"/>
                </a:lnTo>
                <a:lnTo>
                  <a:pt x="264" y="106"/>
                </a:lnTo>
                <a:lnTo>
                  <a:pt x="265" y="106"/>
                </a:lnTo>
                <a:lnTo>
                  <a:pt x="266" y="106"/>
                </a:lnTo>
                <a:lnTo>
                  <a:pt x="266" y="105"/>
                </a:lnTo>
                <a:lnTo>
                  <a:pt x="266" y="106"/>
                </a:lnTo>
                <a:lnTo>
                  <a:pt x="267" y="106"/>
                </a:lnTo>
                <a:lnTo>
                  <a:pt x="268" y="106"/>
                </a:lnTo>
                <a:lnTo>
                  <a:pt x="268" y="105"/>
                </a:lnTo>
                <a:lnTo>
                  <a:pt x="268" y="106"/>
                </a:lnTo>
                <a:lnTo>
                  <a:pt x="269" y="106"/>
                </a:lnTo>
                <a:lnTo>
                  <a:pt x="270" y="106"/>
                </a:lnTo>
                <a:lnTo>
                  <a:pt x="271" y="106"/>
                </a:lnTo>
                <a:lnTo>
                  <a:pt x="272" y="106"/>
                </a:lnTo>
                <a:lnTo>
                  <a:pt x="273" y="106"/>
                </a:lnTo>
                <a:lnTo>
                  <a:pt x="273" y="105"/>
                </a:lnTo>
                <a:lnTo>
                  <a:pt x="274" y="105"/>
                </a:lnTo>
                <a:lnTo>
                  <a:pt x="274" y="106"/>
                </a:lnTo>
                <a:lnTo>
                  <a:pt x="274" y="105"/>
                </a:lnTo>
                <a:lnTo>
                  <a:pt x="275" y="105"/>
                </a:lnTo>
                <a:lnTo>
                  <a:pt x="275" y="106"/>
                </a:lnTo>
                <a:lnTo>
                  <a:pt x="275" y="105"/>
                </a:lnTo>
                <a:lnTo>
                  <a:pt x="276" y="105"/>
                </a:lnTo>
                <a:lnTo>
                  <a:pt x="276" y="106"/>
                </a:lnTo>
                <a:lnTo>
                  <a:pt x="277" y="106"/>
                </a:lnTo>
                <a:lnTo>
                  <a:pt x="278" y="106"/>
                </a:lnTo>
                <a:lnTo>
                  <a:pt x="278" y="105"/>
                </a:lnTo>
                <a:lnTo>
                  <a:pt x="279" y="105"/>
                </a:lnTo>
                <a:lnTo>
                  <a:pt x="279" y="106"/>
                </a:lnTo>
                <a:lnTo>
                  <a:pt x="280" y="105"/>
                </a:lnTo>
                <a:lnTo>
                  <a:pt x="281" y="105"/>
                </a:lnTo>
                <a:lnTo>
                  <a:pt x="281" y="106"/>
                </a:lnTo>
                <a:lnTo>
                  <a:pt x="281" y="105"/>
                </a:lnTo>
                <a:lnTo>
                  <a:pt x="282" y="105"/>
                </a:lnTo>
                <a:lnTo>
                  <a:pt x="282" y="106"/>
                </a:lnTo>
                <a:lnTo>
                  <a:pt x="283" y="106"/>
                </a:lnTo>
                <a:lnTo>
                  <a:pt x="284" y="106"/>
                </a:lnTo>
                <a:lnTo>
                  <a:pt x="284" y="105"/>
                </a:lnTo>
                <a:lnTo>
                  <a:pt x="284" y="106"/>
                </a:lnTo>
                <a:lnTo>
                  <a:pt x="285" y="106"/>
                </a:lnTo>
                <a:lnTo>
                  <a:pt x="286" y="106"/>
                </a:lnTo>
                <a:lnTo>
                  <a:pt x="287" y="106"/>
                </a:lnTo>
                <a:lnTo>
                  <a:pt x="288" y="106"/>
                </a:lnTo>
                <a:lnTo>
                  <a:pt x="289" y="106"/>
                </a:lnTo>
                <a:lnTo>
                  <a:pt x="289" y="105"/>
                </a:lnTo>
                <a:lnTo>
                  <a:pt x="289" y="106"/>
                </a:lnTo>
                <a:lnTo>
                  <a:pt x="290" y="106"/>
                </a:lnTo>
                <a:lnTo>
                  <a:pt x="291" y="106"/>
                </a:lnTo>
                <a:lnTo>
                  <a:pt x="292" y="106"/>
                </a:lnTo>
                <a:lnTo>
                  <a:pt x="293" y="106"/>
                </a:lnTo>
                <a:lnTo>
                  <a:pt x="294" y="106"/>
                </a:lnTo>
                <a:lnTo>
                  <a:pt x="295" y="106"/>
                </a:lnTo>
                <a:lnTo>
                  <a:pt x="296" y="106"/>
                </a:lnTo>
                <a:lnTo>
                  <a:pt x="297" y="106"/>
                </a:lnTo>
                <a:lnTo>
                  <a:pt x="298" y="106"/>
                </a:lnTo>
                <a:lnTo>
                  <a:pt x="299" y="106"/>
                </a:lnTo>
                <a:lnTo>
                  <a:pt x="299" y="105"/>
                </a:lnTo>
                <a:lnTo>
                  <a:pt x="300" y="105"/>
                </a:lnTo>
                <a:lnTo>
                  <a:pt x="300" y="106"/>
                </a:lnTo>
                <a:lnTo>
                  <a:pt x="300" y="105"/>
                </a:lnTo>
                <a:lnTo>
                  <a:pt x="301" y="105"/>
                </a:lnTo>
                <a:lnTo>
                  <a:pt x="301" y="106"/>
                </a:lnTo>
                <a:lnTo>
                  <a:pt x="302" y="106"/>
                </a:lnTo>
                <a:lnTo>
                  <a:pt x="303" y="106"/>
                </a:lnTo>
                <a:lnTo>
                  <a:pt x="304" y="106"/>
                </a:lnTo>
                <a:lnTo>
                  <a:pt x="305" y="106"/>
                </a:lnTo>
                <a:lnTo>
                  <a:pt x="306" y="106"/>
                </a:lnTo>
                <a:lnTo>
                  <a:pt x="307" y="106"/>
                </a:lnTo>
                <a:lnTo>
                  <a:pt x="307" y="105"/>
                </a:lnTo>
                <a:lnTo>
                  <a:pt x="308" y="105"/>
                </a:lnTo>
                <a:lnTo>
                  <a:pt x="308" y="106"/>
                </a:lnTo>
                <a:lnTo>
                  <a:pt x="309" y="106"/>
                </a:lnTo>
                <a:lnTo>
                  <a:pt x="310" y="106"/>
                </a:lnTo>
                <a:lnTo>
                  <a:pt x="310" y="105"/>
                </a:lnTo>
                <a:lnTo>
                  <a:pt x="310" y="106"/>
                </a:lnTo>
                <a:lnTo>
                  <a:pt x="311" y="106"/>
                </a:lnTo>
                <a:lnTo>
                  <a:pt x="312" y="106"/>
                </a:lnTo>
                <a:lnTo>
                  <a:pt x="313" y="106"/>
                </a:lnTo>
                <a:lnTo>
                  <a:pt x="314" y="106"/>
                </a:lnTo>
                <a:lnTo>
                  <a:pt x="315" y="106"/>
                </a:lnTo>
                <a:lnTo>
                  <a:pt x="316" y="106"/>
                </a:lnTo>
                <a:lnTo>
                  <a:pt x="317" y="106"/>
                </a:lnTo>
                <a:lnTo>
                  <a:pt x="318" y="106"/>
                </a:lnTo>
                <a:lnTo>
                  <a:pt x="319" y="106"/>
                </a:lnTo>
                <a:lnTo>
                  <a:pt x="320" y="106"/>
                </a:lnTo>
                <a:lnTo>
                  <a:pt x="321" y="106"/>
                </a:lnTo>
                <a:lnTo>
                  <a:pt x="321" y="105"/>
                </a:lnTo>
                <a:lnTo>
                  <a:pt x="321" y="106"/>
                </a:lnTo>
                <a:lnTo>
                  <a:pt x="322" y="106"/>
                </a:lnTo>
                <a:lnTo>
                  <a:pt x="323" y="106"/>
                </a:lnTo>
                <a:lnTo>
                  <a:pt x="324" y="106"/>
                </a:lnTo>
                <a:lnTo>
                  <a:pt x="325" y="106"/>
                </a:lnTo>
                <a:lnTo>
                  <a:pt x="326" y="106"/>
                </a:lnTo>
                <a:lnTo>
                  <a:pt x="327" y="106"/>
                </a:lnTo>
                <a:lnTo>
                  <a:pt x="328" y="106"/>
                </a:lnTo>
                <a:lnTo>
                  <a:pt x="329" y="106"/>
                </a:lnTo>
                <a:lnTo>
                  <a:pt x="330" y="106"/>
                </a:lnTo>
                <a:lnTo>
                  <a:pt x="331" y="106"/>
                </a:lnTo>
                <a:lnTo>
                  <a:pt x="332" y="106"/>
                </a:lnTo>
                <a:lnTo>
                  <a:pt x="333" y="106"/>
                </a:lnTo>
                <a:lnTo>
                  <a:pt x="334" y="106"/>
                </a:lnTo>
                <a:lnTo>
                  <a:pt x="334" y="105"/>
                </a:lnTo>
                <a:lnTo>
                  <a:pt x="334" y="106"/>
                </a:lnTo>
                <a:lnTo>
                  <a:pt x="335" y="106"/>
                </a:lnTo>
                <a:lnTo>
                  <a:pt x="336" y="106"/>
                </a:lnTo>
                <a:lnTo>
                  <a:pt x="336" y="105"/>
                </a:lnTo>
                <a:lnTo>
                  <a:pt x="337" y="105"/>
                </a:lnTo>
                <a:lnTo>
                  <a:pt x="337" y="106"/>
                </a:lnTo>
                <a:lnTo>
                  <a:pt x="337" y="105"/>
                </a:lnTo>
                <a:lnTo>
                  <a:pt x="338" y="105"/>
                </a:lnTo>
                <a:lnTo>
                  <a:pt x="338" y="106"/>
                </a:lnTo>
                <a:lnTo>
                  <a:pt x="339" y="106"/>
                </a:lnTo>
                <a:lnTo>
                  <a:pt x="340" y="106"/>
                </a:lnTo>
                <a:lnTo>
                  <a:pt x="340" y="105"/>
                </a:lnTo>
                <a:lnTo>
                  <a:pt x="341" y="105"/>
                </a:lnTo>
                <a:lnTo>
                  <a:pt x="341" y="106"/>
                </a:lnTo>
                <a:lnTo>
                  <a:pt x="341" y="105"/>
                </a:lnTo>
                <a:lnTo>
                  <a:pt x="342" y="105"/>
                </a:lnTo>
                <a:lnTo>
                  <a:pt x="342" y="106"/>
                </a:lnTo>
                <a:lnTo>
                  <a:pt x="343" y="106"/>
                </a:lnTo>
                <a:lnTo>
                  <a:pt x="344" y="106"/>
                </a:lnTo>
                <a:lnTo>
                  <a:pt x="345" y="106"/>
                </a:lnTo>
                <a:lnTo>
                  <a:pt x="346" y="106"/>
                </a:lnTo>
                <a:lnTo>
                  <a:pt x="347" y="106"/>
                </a:lnTo>
                <a:lnTo>
                  <a:pt x="348" y="106"/>
                </a:lnTo>
                <a:lnTo>
                  <a:pt x="349" y="106"/>
                </a:lnTo>
                <a:lnTo>
                  <a:pt x="350" y="106"/>
                </a:lnTo>
                <a:lnTo>
                  <a:pt x="351" y="106"/>
                </a:lnTo>
                <a:lnTo>
                  <a:pt x="352" y="106"/>
                </a:lnTo>
                <a:lnTo>
                  <a:pt x="353" y="106"/>
                </a:lnTo>
                <a:lnTo>
                  <a:pt x="353" y="105"/>
                </a:lnTo>
                <a:lnTo>
                  <a:pt x="354" y="105"/>
                </a:lnTo>
                <a:lnTo>
                  <a:pt x="354" y="106"/>
                </a:lnTo>
                <a:lnTo>
                  <a:pt x="354" y="105"/>
                </a:lnTo>
                <a:lnTo>
                  <a:pt x="355" y="105"/>
                </a:lnTo>
                <a:lnTo>
                  <a:pt x="355" y="106"/>
                </a:lnTo>
                <a:lnTo>
                  <a:pt x="355" y="105"/>
                </a:lnTo>
                <a:lnTo>
                  <a:pt x="356" y="105"/>
                </a:lnTo>
                <a:lnTo>
                  <a:pt x="356" y="106"/>
                </a:lnTo>
                <a:lnTo>
                  <a:pt x="357" y="106"/>
                </a:lnTo>
                <a:lnTo>
                  <a:pt x="358" y="106"/>
                </a:lnTo>
                <a:lnTo>
                  <a:pt x="359" y="106"/>
                </a:lnTo>
                <a:lnTo>
                  <a:pt x="360" y="106"/>
                </a:lnTo>
                <a:lnTo>
                  <a:pt x="361" y="106"/>
                </a:lnTo>
                <a:lnTo>
                  <a:pt x="362" y="106"/>
                </a:lnTo>
                <a:lnTo>
                  <a:pt x="363" y="106"/>
                </a:lnTo>
                <a:lnTo>
                  <a:pt x="364" y="106"/>
                </a:lnTo>
                <a:lnTo>
                  <a:pt x="365" y="106"/>
                </a:lnTo>
                <a:lnTo>
                  <a:pt x="366" y="106"/>
                </a:lnTo>
                <a:lnTo>
                  <a:pt x="367" y="106"/>
                </a:lnTo>
                <a:lnTo>
                  <a:pt x="367" y="105"/>
                </a:lnTo>
                <a:lnTo>
                  <a:pt x="368" y="105"/>
                </a:lnTo>
                <a:lnTo>
                  <a:pt x="368" y="106"/>
                </a:lnTo>
                <a:lnTo>
                  <a:pt x="369" y="106"/>
                </a:lnTo>
                <a:lnTo>
                  <a:pt x="370" y="106"/>
                </a:lnTo>
                <a:lnTo>
                  <a:pt x="371" y="106"/>
                </a:lnTo>
                <a:lnTo>
                  <a:pt x="372" y="106"/>
                </a:lnTo>
                <a:lnTo>
                  <a:pt x="373" y="106"/>
                </a:lnTo>
                <a:lnTo>
                  <a:pt x="374" y="106"/>
                </a:lnTo>
                <a:lnTo>
                  <a:pt x="375" y="106"/>
                </a:lnTo>
                <a:lnTo>
                  <a:pt x="376" y="106"/>
                </a:lnTo>
                <a:lnTo>
                  <a:pt x="377" y="106"/>
                </a:lnTo>
                <a:lnTo>
                  <a:pt x="378" y="106"/>
                </a:lnTo>
                <a:lnTo>
                  <a:pt x="378" y="105"/>
                </a:lnTo>
                <a:lnTo>
                  <a:pt x="378" y="106"/>
                </a:lnTo>
                <a:lnTo>
                  <a:pt x="379" y="106"/>
                </a:lnTo>
                <a:lnTo>
                  <a:pt x="380" y="106"/>
                </a:lnTo>
                <a:lnTo>
                  <a:pt x="380" y="89"/>
                </a:lnTo>
                <a:lnTo>
                  <a:pt x="380" y="95"/>
                </a:lnTo>
                <a:lnTo>
                  <a:pt x="381" y="95"/>
                </a:lnTo>
                <a:lnTo>
                  <a:pt x="381" y="104"/>
                </a:lnTo>
                <a:lnTo>
                  <a:pt x="381" y="102"/>
                </a:lnTo>
                <a:lnTo>
                  <a:pt x="382" y="102"/>
                </a:lnTo>
                <a:lnTo>
                  <a:pt x="382" y="106"/>
                </a:lnTo>
                <a:lnTo>
                  <a:pt x="382" y="105"/>
                </a:lnTo>
                <a:lnTo>
                  <a:pt x="383" y="105"/>
                </a:lnTo>
                <a:lnTo>
                  <a:pt x="384" y="105"/>
                </a:lnTo>
                <a:lnTo>
                  <a:pt x="384" y="106"/>
                </a:lnTo>
                <a:lnTo>
                  <a:pt x="384" y="105"/>
                </a:lnTo>
                <a:lnTo>
                  <a:pt x="385" y="105"/>
                </a:lnTo>
                <a:lnTo>
                  <a:pt x="385" y="106"/>
                </a:lnTo>
                <a:lnTo>
                  <a:pt x="386" y="106"/>
                </a:lnTo>
                <a:lnTo>
                  <a:pt x="387" y="106"/>
                </a:lnTo>
                <a:lnTo>
                  <a:pt x="388" y="106"/>
                </a:lnTo>
                <a:lnTo>
                  <a:pt x="389" y="106"/>
                </a:lnTo>
                <a:lnTo>
                  <a:pt x="390" y="106"/>
                </a:lnTo>
                <a:lnTo>
                  <a:pt x="391" y="106"/>
                </a:lnTo>
                <a:lnTo>
                  <a:pt x="392" y="106"/>
                </a:lnTo>
                <a:lnTo>
                  <a:pt x="393" y="106"/>
                </a:lnTo>
                <a:lnTo>
                  <a:pt x="394" y="106"/>
                </a:lnTo>
                <a:lnTo>
                  <a:pt x="395" y="106"/>
                </a:lnTo>
                <a:lnTo>
                  <a:pt x="396" y="106"/>
                </a:lnTo>
                <a:lnTo>
                  <a:pt x="396" y="105"/>
                </a:lnTo>
                <a:lnTo>
                  <a:pt x="397" y="105"/>
                </a:lnTo>
                <a:lnTo>
                  <a:pt x="397" y="106"/>
                </a:lnTo>
                <a:lnTo>
                  <a:pt x="398" y="106"/>
                </a:lnTo>
                <a:lnTo>
                  <a:pt x="399" y="106"/>
                </a:lnTo>
                <a:lnTo>
                  <a:pt x="400" y="106"/>
                </a:lnTo>
                <a:lnTo>
                  <a:pt x="401" y="106"/>
                </a:lnTo>
                <a:lnTo>
                  <a:pt x="402" y="106"/>
                </a:lnTo>
                <a:lnTo>
                  <a:pt x="402" y="105"/>
                </a:lnTo>
                <a:lnTo>
                  <a:pt x="403" y="105"/>
                </a:lnTo>
                <a:lnTo>
                  <a:pt x="403" y="106"/>
                </a:lnTo>
                <a:lnTo>
                  <a:pt x="404" y="106"/>
                </a:lnTo>
                <a:lnTo>
                  <a:pt x="405" y="106"/>
                </a:lnTo>
                <a:lnTo>
                  <a:pt x="406" y="106"/>
                </a:lnTo>
                <a:lnTo>
                  <a:pt x="407" y="106"/>
                </a:lnTo>
                <a:lnTo>
                  <a:pt x="408" y="106"/>
                </a:lnTo>
                <a:lnTo>
                  <a:pt x="408" y="105"/>
                </a:lnTo>
                <a:lnTo>
                  <a:pt x="408" y="106"/>
                </a:lnTo>
                <a:lnTo>
                  <a:pt x="409" y="106"/>
                </a:lnTo>
                <a:lnTo>
                  <a:pt x="410" y="106"/>
                </a:lnTo>
                <a:lnTo>
                  <a:pt x="411" y="106"/>
                </a:lnTo>
                <a:lnTo>
                  <a:pt x="412" y="106"/>
                </a:lnTo>
                <a:lnTo>
                  <a:pt x="413" y="106"/>
                </a:lnTo>
                <a:lnTo>
                  <a:pt x="414" y="106"/>
                </a:lnTo>
                <a:lnTo>
                  <a:pt x="415" y="106"/>
                </a:lnTo>
                <a:lnTo>
                  <a:pt x="416" y="106"/>
                </a:lnTo>
                <a:lnTo>
                  <a:pt x="417" y="106"/>
                </a:lnTo>
                <a:lnTo>
                  <a:pt x="418" y="106"/>
                </a:lnTo>
                <a:lnTo>
                  <a:pt x="419" y="106"/>
                </a:lnTo>
                <a:lnTo>
                  <a:pt x="420" y="106"/>
                </a:lnTo>
                <a:lnTo>
                  <a:pt x="421" y="106"/>
                </a:lnTo>
                <a:lnTo>
                  <a:pt x="422" y="106"/>
                </a:lnTo>
                <a:lnTo>
                  <a:pt x="423" y="106"/>
                </a:lnTo>
                <a:lnTo>
                  <a:pt x="424" y="106"/>
                </a:lnTo>
                <a:lnTo>
                  <a:pt x="425" y="106"/>
                </a:lnTo>
                <a:lnTo>
                  <a:pt x="426" y="106"/>
                </a:lnTo>
                <a:lnTo>
                  <a:pt x="427" y="106"/>
                </a:lnTo>
                <a:lnTo>
                  <a:pt x="427" y="105"/>
                </a:lnTo>
                <a:lnTo>
                  <a:pt x="428" y="105"/>
                </a:lnTo>
                <a:lnTo>
                  <a:pt x="428" y="106"/>
                </a:lnTo>
                <a:lnTo>
                  <a:pt x="429" y="106"/>
                </a:lnTo>
                <a:lnTo>
                  <a:pt x="430" y="106"/>
                </a:lnTo>
                <a:lnTo>
                  <a:pt x="431" y="106"/>
                </a:lnTo>
                <a:lnTo>
                  <a:pt x="432" y="106"/>
                </a:lnTo>
                <a:lnTo>
                  <a:pt x="433" y="106"/>
                </a:lnTo>
                <a:lnTo>
                  <a:pt x="434" y="106"/>
                </a:lnTo>
                <a:lnTo>
                  <a:pt x="435" y="106"/>
                </a:lnTo>
                <a:lnTo>
                  <a:pt x="436" y="106"/>
                </a:lnTo>
                <a:lnTo>
                  <a:pt x="436" y="105"/>
                </a:lnTo>
                <a:lnTo>
                  <a:pt x="437" y="105"/>
                </a:lnTo>
                <a:lnTo>
                  <a:pt x="437" y="106"/>
                </a:lnTo>
                <a:lnTo>
                  <a:pt x="438" y="106"/>
                </a:lnTo>
                <a:lnTo>
                  <a:pt x="439" y="106"/>
                </a:lnTo>
                <a:lnTo>
                  <a:pt x="440" y="106"/>
                </a:lnTo>
                <a:lnTo>
                  <a:pt x="440" y="105"/>
                </a:lnTo>
                <a:lnTo>
                  <a:pt x="441" y="105"/>
                </a:lnTo>
                <a:lnTo>
                  <a:pt x="441" y="76"/>
                </a:lnTo>
                <a:lnTo>
                  <a:pt x="441" y="86"/>
                </a:lnTo>
                <a:lnTo>
                  <a:pt x="442" y="86"/>
                </a:lnTo>
                <a:lnTo>
                  <a:pt x="442" y="104"/>
                </a:lnTo>
                <a:lnTo>
                  <a:pt x="442" y="99"/>
                </a:lnTo>
                <a:lnTo>
                  <a:pt x="443" y="99"/>
                </a:lnTo>
                <a:lnTo>
                  <a:pt x="443" y="105"/>
                </a:lnTo>
                <a:lnTo>
                  <a:pt x="443" y="104"/>
                </a:lnTo>
                <a:lnTo>
                  <a:pt x="444" y="104"/>
                </a:lnTo>
                <a:lnTo>
                  <a:pt x="444" y="106"/>
                </a:lnTo>
                <a:lnTo>
                  <a:pt x="444" y="105"/>
                </a:lnTo>
                <a:lnTo>
                  <a:pt x="445" y="105"/>
                </a:lnTo>
                <a:lnTo>
                  <a:pt x="445" y="106"/>
                </a:lnTo>
                <a:lnTo>
                  <a:pt x="445" y="105"/>
                </a:lnTo>
                <a:lnTo>
                  <a:pt x="446" y="105"/>
                </a:lnTo>
                <a:lnTo>
                  <a:pt x="446" y="106"/>
                </a:lnTo>
                <a:lnTo>
                  <a:pt x="447" y="106"/>
                </a:lnTo>
                <a:lnTo>
                  <a:pt x="448" y="106"/>
                </a:lnTo>
                <a:lnTo>
                  <a:pt x="449" y="106"/>
                </a:lnTo>
                <a:lnTo>
                  <a:pt x="450" y="106"/>
                </a:lnTo>
                <a:lnTo>
                  <a:pt x="451" y="106"/>
                </a:lnTo>
                <a:lnTo>
                  <a:pt x="452" y="106"/>
                </a:lnTo>
                <a:lnTo>
                  <a:pt x="452" y="105"/>
                </a:lnTo>
                <a:lnTo>
                  <a:pt x="453" y="105"/>
                </a:lnTo>
                <a:lnTo>
                  <a:pt x="453" y="106"/>
                </a:lnTo>
                <a:lnTo>
                  <a:pt x="453" y="105"/>
                </a:lnTo>
                <a:lnTo>
                  <a:pt x="454" y="105"/>
                </a:lnTo>
                <a:lnTo>
                  <a:pt x="454" y="106"/>
                </a:lnTo>
                <a:lnTo>
                  <a:pt x="455" y="106"/>
                </a:lnTo>
                <a:lnTo>
                  <a:pt x="456" y="106"/>
                </a:lnTo>
                <a:lnTo>
                  <a:pt x="457" y="106"/>
                </a:lnTo>
                <a:lnTo>
                  <a:pt x="457" y="105"/>
                </a:lnTo>
                <a:lnTo>
                  <a:pt x="457" y="106"/>
                </a:lnTo>
                <a:lnTo>
                  <a:pt x="458" y="106"/>
                </a:lnTo>
                <a:lnTo>
                  <a:pt x="459" y="106"/>
                </a:lnTo>
                <a:lnTo>
                  <a:pt x="460" y="106"/>
                </a:lnTo>
                <a:lnTo>
                  <a:pt x="460" y="105"/>
                </a:lnTo>
                <a:lnTo>
                  <a:pt x="461" y="105"/>
                </a:lnTo>
                <a:lnTo>
                  <a:pt x="461" y="106"/>
                </a:lnTo>
                <a:lnTo>
                  <a:pt x="461" y="105"/>
                </a:lnTo>
                <a:lnTo>
                  <a:pt x="462" y="105"/>
                </a:lnTo>
                <a:lnTo>
                  <a:pt x="462" y="106"/>
                </a:lnTo>
                <a:lnTo>
                  <a:pt x="462" y="105"/>
                </a:lnTo>
                <a:lnTo>
                  <a:pt x="463" y="105"/>
                </a:lnTo>
                <a:lnTo>
                  <a:pt x="463" y="106"/>
                </a:lnTo>
                <a:lnTo>
                  <a:pt x="463" y="105"/>
                </a:lnTo>
                <a:lnTo>
                  <a:pt x="464" y="105"/>
                </a:lnTo>
                <a:lnTo>
                  <a:pt x="464" y="106"/>
                </a:lnTo>
                <a:lnTo>
                  <a:pt x="465" y="106"/>
                </a:lnTo>
                <a:lnTo>
                  <a:pt x="466" y="106"/>
                </a:lnTo>
                <a:lnTo>
                  <a:pt x="467" y="106"/>
                </a:lnTo>
                <a:lnTo>
                  <a:pt x="468" y="106"/>
                </a:lnTo>
                <a:lnTo>
                  <a:pt x="469" y="106"/>
                </a:lnTo>
                <a:lnTo>
                  <a:pt x="469" y="105"/>
                </a:lnTo>
                <a:lnTo>
                  <a:pt x="470" y="105"/>
                </a:lnTo>
                <a:lnTo>
                  <a:pt x="470" y="106"/>
                </a:lnTo>
                <a:lnTo>
                  <a:pt x="470" y="105"/>
                </a:lnTo>
                <a:lnTo>
                  <a:pt x="471" y="105"/>
                </a:lnTo>
                <a:lnTo>
                  <a:pt x="471" y="106"/>
                </a:lnTo>
                <a:lnTo>
                  <a:pt x="472" y="106"/>
                </a:lnTo>
                <a:lnTo>
                  <a:pt x="473" y="106"/>
                </a:lnTo>
                <a:lnTo>
                  <a:pt x="474" y="106"/>
                </a:lnTo>
                <a:lnTo>
                  <a:pt x="475" y="106"/>
                </a:lnTo>
                <a:lnTo>
                  <a:pt x="476" y="106"/>
                </a:lnTo>
                <a:lnTo>
                  <a:pt x="477" y="106"/>
                </a:lnTo>
                <a:lnTo>
                  <a:pt x="478" y="106"/>
                </a:lnTo>
                <a:lnTo>
                  <a:pt x="479" y="106"/>
                </a:lnTo>
                <a:lnTo>
                  <a:pt x="480" y="106"/>
                </a:lnTo>
                <a:lnTo>
                  <a:pt x="481" y="106"/>
                </a:lnTo>
                <a:lnTo>
                  <a:pt x="482" y="106"/>
                </a:lnTo>
                <a:lnTo>
                  <a:pt x="483" y="106"/>
                </a:lnTo>
                <a:lnTo>
                  <a:pt x="484" y="106"/>
                </a:lnTo>
                <a:lnTo>
                  <a:pt x="485" y="106"/>
                </a:lnTo>
                <a:lnTo>
                  <a:pt x="486" y="106"/>
                </a:lnTo>
                <a:lnTo>
                  <a:pt x="487" y="106"/>
                </a:lnTo>
                <a:lnTo>
                  <a:pt x="488" y="106"/>
                </a:lnTo>
                <a:lnTo>
                  <a:pt x="489" y="106"/>
                </a:lnTo>
                <a:lnTo>
                  <a:pt x="490" y="106"/>
                </a:lnTo>
                <a:lnTo>
                  <a:pt x="491" y="106"/>
                </a:lnTo>
                <a:lnTo>
                  <a:pt x="492" y="106"/>
                </a:lnTo>
                <a:lnTo>
                  <a:pt x="493" y="106"/>
                </a:lnTo>
                <a:lnTo>
                  <a:pt x="494" y="106"/>
                </a:lnTo>
                <a:lnTo>
                  <a:pt x="495" y="106"/>
                </a:lnTo>
                <a:lnTo>
                  <a:pt x="496" y="106"/>
                </a:lnTo>
                <a:lnTo>
                  <a:pt x="497" y="106"/>
                </a:lnTo>
                <a:lnTo>
                  <a:pt x="497" y="105"/>
                </a:lnTo>
                <a:lnTo>
                  <a:pt x="498" y="105"/>
                </a:lnTo>
                <a:lnTo>
                  <a:pt x="498" y="106"/>
                </a:lnTo>
                <a:lnTo>
                  <a:pt x="499" y="106"/>
                </a:lnTo>
                <a:lnTo>
                  <a:pt x="500" y="106"/>
                </a:lnTo>
                <a:lnTo>
                  <a:pt x="501" y="106"/>
                </a:lnTo>
                <a:lnTo>
                  <a:pt x="501" y="105"/>
                </a:lnTo>
                <a:lnTo>
                  <a:pt x="502" y="105"/>
                </a:lnTo>
                <a:lnTo>
                  <a:pt x="502" y="106"/>
                </a:lnTo>
                <a:lnTo>
                  <a:pt x="502" y="105"/>
                </a:lnTo>
                <a:lnTo>
                  <a:pt x="503" y="105"/>
                </a:lnTo>
                <a:lnTo>
                  <a:pt x="503" y="106"/>
                </a:lnTo>
                <a:lnTo>
                  <a:pt x="503" y="105"/>
                </a:lnTo>
                <a:lnTo>
                  <a:pt x="504" y="105"/>
                </a:lnTo>
                <a:lnTo>
                  <a:pt x="504" y="106"/>
                </a:lnTo>
                <a:lnTo>
                  <a:pt x="505" y="106"/>
                </a:lnTo>
                <a:lnTo>
                  <a:pt x="506" y="106"/>
                </a:lnTo>
                <a:lnTo>
                  <a:pt x="507" y="106"/>
                </a:lnTo>
                <a:lnTo>
                  <a:pt x="508" y="106"/>
                </a:lnTo>
                <a:lnTo>
                  <a:pt x="509" y="106"/>
                </a:lnTo>
                <a:lnTo>
                  <a:pt x="510" y="106"/>
                </a:lnTo>
                <a:lnTo>
                  <a:pt x="511" y="106"/>
                </a:lnTo>
                <a:lnTo>
                  <a:pt x="512" y="106"/>
                </a:lnTo>
                <a:lnTo>
                  <a:pt x="513" y="106"/>
                </a:lnTo>
                <a:lnTo>
                  <a:pt x="513" y="105"/>
                </a:lnTo>
                <a:lnTo>
                  <a:pt x="514" y="105"/>
                </a:lnTo>
                <a:lnTo>
                  <a:pt x="514" y="106"/>
                </a:lnTo>
                <a:lnTo>
                  <a:pt x="514" y="105"/>
                </a:lnTo>
                <a:lnTo>
                  <a:pt x="515" y="105"/>
                </a:lnTo>
                <a:lnTo>
                  <a:pt x="515" y="106"/>
                </a:lnTo>
                <a:lnTo>
                  <a:pt x="515" y="105"/>
                </a:lnTo>
                <a:lnTo>
                  <a:pt x="516" y="105"/>
                </a:lnTo>
                <a:lnTo>
                  <a:pt x="516" y="106"/>
                </a:lnTo>
                <a:lnTo>
                  <a:pt x="517" y="106"/>
                </a:lnTo>
                <a:lnTo>
                  <a:pt x="518" y="106"/>
                </a:lnTo>
                <a:lnTo>
                  <a:pt x="519" y="106"/>
                </a:lnTo>
                <a:lnTo>
                  <a:pt x="520" y="106"/>
                </a:lnTo>
                <a:lnTo>
                  <a:pt x="521" y="106"/>
                </a:lnTo>
                <a:lnTo>
                  <a:pt x="522" y="106"/>
                </a:lnTo>
                <a:lnTo>
                  <a:pt x="523" y="106"/>
                </a:lnTo>
                <a:lnTo>
                  <a:pt x="524" y="106"/>
                </a:lnTo>
                <a:lnTo>
                  <a:pt x="525" y="106"/>
                </a:lnTo>
                <a:lnTo>
                  <a:pt x="526" y="106"/>
                </a:lnTo>
                <a:lnTo>
                  <a:pt x="527" y="106"/>
                </a:lnTo>
                <a:lnTo>
                  <a:pt x="528" y="106"/>
                </a:lnTo>
                <a:lnTo>
                  <a:pt x="529" y="106"/>
                </a:lnTo>
                <a:lnTo>
                  <a:pt x="530" y="106"/>
                </a:lnTo>
                <a:lnTo>
                  <a:pt x="531" y="106"/>
                </a:lnTo>
                <a:lnTo>
                  <a:pt x="532" y="106"/>
                </a:lnTo>
                <a:lnTo>
                  <a:pt x="533" y="106"/>
                </a:lnTo>
                <a:lnTo>
                  <a:pt x="534" y="106"/>
                </a:lnTo>
                <a:lnTo>
                  <a:pt x="535" y="106"/>
                </a:lnTo>
                <a:lnTo>
                  <a:pt x="536" y="106"/>
                </a:lnTo>
                <a:lnTo>
                  <a:pt x="537" y="106"/>
                </a:lnTo>
                <a:lnTo>
                  <a:pt x="538" y="106"/>
                </a:lnTo>
                <a:lnTo>
                  <a:pt x="539" y="106"/>
                </a:lnTo>
                <a:lnTo>
                  <a:pt x="540" y="106"/>
                </a:lnTo>
                <a:lnTo>
                  <a:pt x="541" y="106"/>
                </a:lnTo>
                <a:lnTo>
                  <a:pt x="542" y="106"/>
                </a:lnTo>
                <a:lnTo>
                  <a:pt x="543" y="106"/>
                </a:lnTo>
                <a:lnTo>
                  <a:pt x="544" y="106"/>
                </a:lnTo>
                <a:lnTo>
                  <a:pt x="545" y="106"/>
                </a:lnTo>
                <a:lnTo>
                  <a:pt x="546" y="106"/>
                </a:lnTo>
                <a:lnTo>
                  <a:pt x="547" y="106"/>
                </a:lnTo>
                <a:lnTo>
                  <a:pt x="548" y="106"/>
                </a:lnTo>
                <a:lnTo>
                  <a:pt x="549" y="106"/>
                </a:lnTo>
                <a:lnTo>
                  <a:pt x="550" y="106"/>
                </a:lnTo>
                <a:lnTo>
                  <a:pt x="551" y="106"/>
                </a:lnTo>
                <a:lnTo>
                  <a:pt x="552" y="106"/>
                </a:lnTo>
                <a:lnTo>
                  <a:pt x="553" y="106"/>
                </a:lnTo>
                <a:lnTo>
                  <a:pt x="554" y="106"/>
                </a:lnTo>
                <a:lnTo>
                  <a:pt x="555" y="106"/>
                </a:lnTo>
                <a:lnTo>
                  <a:pt x="556" y="106"/>
                </a:lnTo>
                <a:lnTo>
                  <a:pt x="557" y="106"/>
                </a:lnTo>
                <a:lnTo>
                  <a:pt x="558" y="106"/>
                </a:lnTo>
                <a:lnTo>
                  <a:pt x="559" y="106"/>
                </a:lnTo>
                <a:lnTo>
                  <a:pt x="560" y="106"/>
                </a:lnTo>
                <a:lnTo>
                  <a:pt x="561" y="106"/>
                </a:lnTo>
                <a:lnTo>
                  <a:pt x="562" y="106"/>
                </a:lnTo>
                <a:lnTo>
                  <a:pt x="563" y="106"/>
                </a:lnTo>
                <a:lnTo>
                  <a:pt x="564" y="106"/>
                </a:lnTo>
                <a:lnTo>
                  <a:pt x="565" y="106"/>
                </a:lnTo>
                <a:lnTo>
                  <a:pt x="566" y="106"/>
                </a:lnTo>
                <a:lnTo>
                  <a:pt x="567" y="106"/>
                </a:lnTo>
                <a:lnTo>
                  <a:pt x="568" y="106"/>
                </a:lnTo>
                <a:lnTo>
                  <a:pt x="569" y="106"/>
                </a:lnTo>
                <a:lnTo>
                  <a:pt x="570" y="106"/>
                </a:lnTo>
                <a:lnTo>
                  <a:pt x="571" y="106"/>
                </a:lnTo>
                <a:lnTo>
                  <a:pt x="572" y="106"/>
                </a:lnTo>
                <a:lnTo>
                  <a:pt x="573" y="106"/>
                </a:lnTo>
                <a:lnTo>
                  <a:pt x="574" y="106"/>
                </a:lnTo>
                <a:lnTo>
                  <a:pt x="575" y="106"/>
                </a:lnTo>
                <a:lnTo>
                  <a:pt x="576" y="106"/>
                </a:lnTo>
                <a:lnTo>
                  <a:pt x="577" y="106"/>
                </a:lnTo>
                <a:lnTo>
                  <a:pt x="578" y="106"/>
                </a:lnTo>
                <a:lnTo>
                  <a:pt x="579" y="106"/>
                </a:lnTo>
                <a:lnTo>
                  <a:pt x="580" y="106"/>
                </a:lnTo>
                <a:lnTo>
                  <a:pt x="581" y="106"/>
                </a:lnTo>
                <a:lnTo>
                  <a:pt x="582" y="106"/>
                </a:lnTo>
                <a:lnTo>
                  <a:pt x="583" y="106"/>
                </a:lnTo>
                <a:lnTo>
                  <a:pt x="583" y="105"/>
                </a:lnTo>
                <a:lnTo>
                  <a:pt x="583" y="106"/>
                </a:lnTo>
                <a:lnTo>
                  <a:pt x="584" y="106"/>
                </a:lnTo>
                <a:lnTo>
                  <a:pt x="585" y="106"/>
                </a:lnTo>
                <a:lnTo>
                  <a:pt x="586" y="106"/>
                </a:lnTo>
                <a:lnTo>
                  <a:pt x="587" y="106"/>
                </a:lnTo>
                <a:lnTo>
                  <a:pt x="588" y="106"/>
                </a:lnTo>
                <a:lnTo>
                  <a:pt x="589" y="106"/>
                </a:lnTo>
                <a:lnTo>
                  <a:pt x="590" y="106"/>
                </a:lnTo>
                <a:lnTo>
                  <a:pt x="591" y="106"/>
                </a:lnTo>
                <a:lnTo>
                  <a:pt x="592" y="106"/>
                </a:lnTo>
                <a:lnTo>
                  <a:pt x="593" y="106"/>
                </a:lnTo>
                <a:lnTo>
                  <a:pt x="594" y="106"/>
                </a:lnTo>
                <a:lnTo>
                  <a:pt x="595" y="106"/>
                </a:lnTo>
                <a:lnTo>
                  <a:pt x="596" y="106"/>
                </a:lnTo>
                <a:lnTo>
                  <a:pt x="597" y="106"/>
                </a:lnTo>
                <a:lnTo>
                  <a:pt x="598" y="106"/>
                </a:lnTo>
                <a:lnTo>
                  <a:pt x="599" y="106"/>
                </a:lnTo>
                <a:lnTo>
                  <a:pt x="600" y="106"/>
                </a:lnTo>
                <a:lnTo>
                  <a:pt x="601" y="106"/>
                </a:lnTo>
                <a:lnTo>
                  <a:pt x="602" y="106"/>
                </a:lnTo>
                <a:lnTo>
                  <a:pt x="602" y="105"/>
                </a:lnTo>
                <a:lnTo>
                  <a:pt x="603" y="105"/>
                </a:lnTo>
                <a:lnTo>
                  <a:pt x="603" y="106"/>
                </a:lnTo>
                <a:lnTo>
                  <a:pt x="603" y="105"/>
                </a:lnTo>
                <a:lnTo>
                  <a:pt x="604" y="105"/>
                </a:lnTo>
                <a:lnTo>
                  <a:pt x="604" y="106"/>
                </a:lnTo>
                <a:lnTo>
                  <a:pt x="605" y="106"/>
                </a:lnTo>
                <a:lnTo>
                  <a:pt x="606" y="106"/>
                </a:lnTo>
                <a:lnTo>
                  <a:pt x="607" y="106"/>
                </a:lnTo>
                <a:lnTo>
                  <a:pt x="608" y="106"/>
                </a:lnTo>
                <a:lnTo>
                  <a:pt x="609" y="106"/>
                </a:lnTo>
                <a:lnTo>
                  <a:pt x="610" y="106"/>
                </a:lnTo>
                <a:lnTo>
                  <a:pt x="611" y="106"/>
                </a:lnTo>
                <a:lnTo>
                  <a:pt x="612" y="106"/>
                </a:lnTo>
                <a:lnTo>
                  <a:pt x="613" y="106"/>
                </a:lnTo>
                <a:lnTo>
                  <a:pt x="614" y="106"/>
                </a:lnTo>
                <a:lnTo>
                  <a:pt x="615" y="106"/>
                </a:lnTo>
                <a:lnTo>
                  <a:pt x="616" y="106"/>
                </a:lnTo>
                <a:lnTo>
                  <a:pt x="617" y="106"/>
                </a:lnTo>
                <a:lnTo>
                  <a:pt x="618" y="106"/>
                </a:lnTo>
                <a:lnTo>
                  <a:pt x="619" y="106"/>
                </a:lnTo>
                <a:lnTo>
                  <a:pt x="620" y="106"/>
                </a:lnTo>
                <a:lnTo>
                  <a:pt x="621" y="106"/>
                </a:lnTo>
                <a:lnTo>
                  <a:pt x="622" y="106"/>
                </a:lnTo>
                <a:lnTo>
                  <a:pt x="622" y="105"/>
                </a:lnTo>
                <a:lnTo>
                  <a:pt x="622" y="106"/>
                </a:lnTo>
                <a:lnTo>
                  <a:pt x="623" y="106"/>
                </a:lnTo>
                <a:lnTo>
                  <a:pt x="624" y="106"/>
                </a:lnTo>
                <a:lnTo>
                  <a:pt x="624" y="105"/>
                </a:lnTo>
                <a:lnTo>
                  <a:pt x="624" y="106"/>
                </a:lnTo>
                <a:lnTo>
                  <a:pt x="625" y="106"/>
                </a:lnTo>
                <a:lnTo>
                  <a:pt x="626" y="106"/>
                </a:lnTo>
                <a:lnTo>
                  <a:pt x="627" y="106"/>
                </a:lnTo>
                <a:lnTo>
                  <a:pt x="628" y="106"/>
                </a:lnTo>
                <a:lnTo>
                  <a:pt x="629" y="106"/>
                </a:lnTo>
                <a:lnTo>
                  <a:pt x="630" y="106"/>
                </a:lnTo>
                <a:lnTo>
                  <a:pt x="631" y="106"/>
                </a:lnTo>
                <a:lnTo>
                  <a:pt x="632" y="106"/>
                </a:lnTo>
                <a:lnTo>
                  <a:pt x="633" y="106"/>
                </a:lnTo>
                <a:lnTo>
                  <a:pt x="634" y="106"/>
                </a:lnTo>
                <a:lnTo>
                  <a:pt x="635" y="106"/>
                </a:lnTo>
                <a:lnTo>
                  <a:pt x="636" y="106"/>
                </a:lnTo>
                <a:lnTo>
                  <a:pt x="637" y="106"/>
                </a:lnTo>
                <a:lnTo>
                  <a:pt x="638" y="106"/>
                </a:lnTo>
                <a:lnTo>
                  <a:pt x="639" y="106"/>
                </a:lnTo>
                <a:lnTo>
                  <a:pt x="640" y="106"/>
                </a:lnTo>
                <a:lnTo>
                  <a:pt x="641" y="106"/>
                </a:lnTo>
                <a:lnTo>
                  <a:pt x="642" y="106"/>
                </a:lnTo>
                <a:lnTo>
                  <a:pt x="643" y="106"/>
                </a:lnTo>
                <a:lnTo>
                  <a:pt x="644" y="106"/>
                </a:lnTo>
                <a:lnTo>
                  <a:pt x="645" y="106"/>
                </a:lnTo>
                <a:lnTo>
                  <a:pt x="646" y="106"/>
                </a:lnTo>
                <a:lnTo>
                  <a:pt x="647" y="106"/>
                </a:lnTo>
                <a:lnTo>
                  <a:pt x="648" y="106"/>
                </a:lnTo>
                <a:lnTo>
                  <a:pt x="649" y="106"/>
                </a:lnTo>
                <a:lnTo>
                  <a:pt x="650" y="106"/>
                </a:lnTo>
                <a:lnTo>
                  <a:pt x="651" y="106"/>
                </a:lnTo>
                <a:lnTo>
                  <a:pt x="652" y="106"/>
                </a:lnTo>
                <a:lnTo>
                  <a:pt x="653" y="106"/>
                </a:lnTo>
                <a:lnTo>
                  <a:pt x="654" y="106"/>
                </a:lnTo>
                <a:lnTo>
                  <a:pt x="655" y="106"/>
                </a:lnTo>
                <a:lnTo>
                  <a:pt x="656" y="106"/>
                </a:lnTo>
                <a:lnTo>
                  <a:pt x="657" y="106"/>
                </a:lnTo>
                <a:lnTo>
                  <a:pt x="658" y="106"/>
                </a:lnTo>
                <a:lnTo>
                  <a:pt x="659" y="106"/>
                </a:lnTo>
                <a:lnTo>
                  <a:pt x="660" y="106"/>
                </a:lnTo>
                <a:lnTo>
                  <a:pt x="661" y="106"/>
                </a:lnTo>
                <a:lnTo>
                  <a:pt x="662" y="106"/>
                </a:lnTo>
                <a:lnTo>
                  <a:pt x="663" y="106"/>
                </a:lnTo>
                <a:lnTo>
                  <a:pt x="664" y="106"/>
                </a:lnTo>
                <a:lnTo>
                  <a:pt x="665" y="106"/>
                </a:lnTo>
                <a:lnTo>
                  <a:pt x="666" y="106"/>
                </a:lnTo>
                <a:lnTo>
                  <a:pt x="667" y="106"/>
                </a:lnTo>
                <a:lnTo>
                  <a:pt x="668" y="106"/>
                </a:lnTo>
                <a:lnTo>
                  <a:pt x="669" y="106"/>
                </a:lnTo>
                <a:lnTo>
                  <a:pt x="670" y="106"/>
                </a:lnTo>
                <a:lnTo>
                  <a:pt x="671" y="106"/>
                </a:lnTo>
                <a:lnTo>
                  <a:pt x="672" y="106"/>
                </a:lnTo>
                <a:lnTo>
                  <a:pt x="673" y="106"/>
                </a:lnTo>
                <a:lnTo>
                  <a:pt x="674" y="106"/>
                </a:lnTo>
                <a:lnTo>
                  <a:pt x="675" y="106"/>
                </a:lnTo>
                <a:lnTo>
                  <a:pt x="676" y="106"/>
                </a:lnTo>
                <a:lnTo>
                  <a:pt x="677" y="106"/>
                </a:lnTo>
                <a:lnTo>
                  <a:pt x="678" y="106"/>
                </a:lnTo>
                <a:lnTo>
                  <a:pt x="679" y="106"/>
                </a:lnTo>
                <a:lnTo>
                  <a:pt x="680" y="106"/>
                </a:lnTo>
                <a:lnTo>
                  <a:pt x="681" y="106"/>
                </a:lnTo>
                <a:lnTo>
                  <a:pt x="682" y="106"/>
                </a:lnTo>
                <a:lnTo>
                  <a:pt x="683" y="106"/>
                </a:lnTo>
                <a:lnTo>
                  <a:pt x="684" y="106"/>
                </a:lnTo>
                <a:lnTo>
                  <a:pt x="685" y="106"/>
                </a:lnTo>
                <a:lnTo>
                  <a:pt x="686" y="106"/>
                </a:lnTo>
                <a:lnTo>
                  <a:pt x="687" y="106"/>
                </a:lnTo>
                <a:lnTo>
                  <a:pt x="688" y="106"/>
                </a:lnTo>
                <a:lnTo>
                  <a:pt x="689" y="106"/>
                </a:lnTo>
                <a:lnTo>
                  <a:pt x="690" y="106"/>
                </a:lnTo>
                <a:lnTo>
                  <a:pt x="691" y="106"/>
                </a:lnTo>
                <a:lnTo>
                  <a:pt x="692" y="106"/>
                </a:lnTo>
                <a:lnTo>
                  <a:pt x="693" y="106"/>
                </a:lnTo>
                <a:lnTo>
                  <a:pt x="694" y="106"/>
                </a:lnTo>
                <a:lnTo>
                  <a:pt x="695" y="106"/>
                </a:lnTo>
                <a:lnTo>
                  <a:pt x="696" y="106"/>
                </a:lnTo>
                <a:lnTo>
                  <a:pt x="697" y="106"/>
                </a:lnTo>
                <a:lnTo>
                  <a:pt x="698" y="106"/>
                </a:lnTo>
                <a:lnTo>
                  <a:pt x="699" y="106"/>
                </a:lnTo>
                <a:lnTo>
                  <a:pt x="700" y="106"/>
                </a:lnTo>
                <a:lnTo>
                  <a:pt x="701" y="106"/>
                </a:lnTo>
                <a:lnTo>
                  <a:pt x="702" y="106"/>
                </a:lnTo>
                <a:lnTo>
                  <a:pt x="703" y="106"/>
                </a:lnTo>
                <a:lnTo>
                  <a:pt x="704" y="106"/>
                </a:lnTo>
                <a:lnTo>
                  <a:pt x="705" y="106"/>
                </a:lnTo>
                <a:lnTo>
                  <a:pt x="706" y="106"/>
                </a:lnTo>
                <a:lnTo>
                  <a:pt x="707" y="106"/>
                </a:lnTo>
                <a:lnTo>
                  <a:pt x="708" y="106"/>
                </a:lnTo>
                <a:lnTo>
                  <a:pt x="709" y="106"/>
                </a:lnTo>
                <a:lnTo>
                  <a:pt x="710" y="106"/>
                </a:lnTo>
                <a:lnTo>
                  <a:pt x="711" y="106"/>
                </a:lnTo>
                <a:lnTo>
                  <a:pt x="712" y="106"/>
                </a:lnTo>
                <a:lnTo>
                  <a:pt x="713" y="106"/>
                </a:lnTo>
                <a:lnTo>
                  <a:pt x="714" y="106"/>
                </a:lnTo>
                <a:lnTo>
                  <a:pt x="715" y="106"/>
                </a:lnTo>
                <a:lnTo>
                  <a:pt x="716" y="106"/>
                </a:lnTo>
                <a:lnTo>
                  <a:pt x="717" y="106"/>
                </a:lnTo>
                <a:lnTo>
                  <a:pt x="718" y="106"/>
                </a:lnTo>
                <a:lnTo>
                  <a:pt x="719" y="106"/>
                </a:lnTo>
                <a:lnTo>
                  <a:pt x="720" y="106"/>
                </a:lnTo>
                <a:lnTo>
                  <a:pt x="721" y="106"/>
                </a:lnTo>
                <a:lnTo>
                  <a:pt x="722" y="106"/>
                </a:lnTo>
                <a:lnTo>
                  <a:pt x="723" y="106"/>
                </a:lnTo>
                <a:lnTo>
                  <a:pt x="724" y="106"/>
                </a:lnTo>
                <a:lnTo>
                  <a:pt x="725" y="106"/>
                </a:lnTo>
                <a:lnTo>
                  <a:pt x="726" y="106"/>
                </a:lnTo>
                <a:lnTo>
                  <a:pt x="727" y="106"/>
                </a:lnTo>
                <a:lnTo>
                  <a:pt x="728" y="106"/>
                </a:lnTo>
                <a:lnTo>
                  <a:pt x="729" y="106"/>
                </a:lnTo>
                <a:lnTo>
                  <a:pt x="730" y="106"/>
                </a:lnTo>
                <a:lnTo>
                  <a:pt x="731" y="106"/>
                </a:lnTo>
                <a:lnTo>
                  <a:pt x="732" y="106"/>
                </a:lnTo>
                <a:lnTo>
                  <a:pt x="733" y="106"/>
                </a:lnTo>
                <a:lnTo>
                  <a:pt x="734" y="106"/>
                </a:lnTo>
                <a:lnTo>
                  <a:pt x="735" y="106"/>
                </a:lnTo>
                <a:lnTo>
                  <a:pt x="736" y="106"/>
                </a:lnTo>
                <a:lnTo>
                  <a:pt x="737" y="106"/>
                </a:lnTo>
                <a:lnTo>
                  <a:pt x="738" y="106"/>
                </a:lnTo>
                <a:lnTo>
                  <a:pt x="739" y="106"/>
                </a:lnTo>
                <a:lnTo>
                  <a:pt x="740" y="106"/>
                </a:lnTo>
                <a:lnTo>
                  <a:pt x="741" y="106"/>
                </a:lnTo>
                <a:lnTo>
                  <a:pt x="742" y="106"/>
                </a:lnTo>
                <a:lnTo>
                  <a:pt x="743" y="106"/>
                </a:lnTo>
                <a:lnTo>
                  <a:pt x="744" y="106"/>
                </a:lnTo>
                <a:lnTo>
                  <a:pt x="744" y="101"/>
                </a:lnTo>
                <a:lnTo>
                  <a:pt x="744" y="102"/>
                </a:lnTo>
                <a:lnTo>
                  <a:pt x="745" y="102"/>
                </a:lnTo>
                <a:lnTo>
                  <a:pt x="745" y="105"/>
                </a:lnTo>
                <a:lnTo>
                  <a:pt x="745" y="104"/>
                </a:lnTo>
                <a:lnTo>
                  <a:pt x="746" y="104"/>
                </a:lnTo>
                <a:lnTo>
                  <a:pt x="746" y="105"/>
                </a:lnTo>
                <a:lnTo>
                  <a:pt x="747" y="105"/>
                </a:lnTo>
                <a:lnTo>
                  <a:pt x="748" y="105"/>
                </a:lnTo>
                <a:lnTo>
                  <a:pt x="748" y="106"/>
                </a:lnTo>
                <a:lnTo>
                  <a:pt x="749" y="106"/>
                </a:lnTo>
                <a:lnTo>
                  <a:pt x="750" y="106"/>
                </a:lnTo>
                <a:lnTo>
                  <a:pt x="751" y="106"/>
                </a:lnTo>
                <a:lnTo>
                  <a:pt x="752" y="106"/>
                </a:lnTo>
                <a:lnTo>
                  <a:pt x="753" y="106"/>
                </a:lnTo>
                <a:lnTo>
                  <a:pt x="754" y="106"/>
                </a:lnTo>
                <a:lnTo>
                  <a:pt x="755" y="106"/>
                </a:lnTo>
                <a:lnTo>
                  <a:pt x="756" y="106"/>
                </a:lnTo>
                <a:lnTo>
                  <a:pt x="757" y="106"/>
                </a:lnTo>
                <a:lnTo>
                  <a:pt x="758" y="106"/>
                </a:lnTo>
                <a:lnTo>
                  <a:pt x="759" y="106"/>
                </a:lnTo>
                <a:lnTo>
                  <a:pt x="760" y="106"/>
                </a:lnTo>
                <a:lnTo>
                  <a:pt x="761" y="106"/>
                </a:lnTo>
                <a:lnTo>
                  <a:pt x="762" y="106"/>
                </a:lnTo>
                <a:lnTo>
                  <a:pt x="763" y="106"/>
                </a:lnTo>
                <a:lnTo>
                  <a:pt x="764" y="106"/>
                </a:lnTo>
                <a:lnTo>
                  <a:pt x="765" y="106"/>
                </a:lnTo>
                <a:lnTo>
                  <a:pt x="766" y="106"/>
                </a:lnTo>
                <a:lnTo>
                  <a:pt x="767" y="106"/>
                </a:lnTo>
                <a:lnTo>
                  <a:pt x="768" y="106"/>
                </a:lnTo>
                <a:lnTo>
                  <a:pt x="769" y="106"/>
                </a:lnTo>
                <a:lnTo>
                  <a:pt x="770" y="106"/>
                </a:lnTo>
                <a:lnTo>
                  <a:pt x="771" y="106"/>
                </a:lnTo>
                <a:lnTo>
                  <a:pt x="772" y="106"/>
                </a:lnTo>
                <a:lnTo>
                  <a:pt x="772" y="105"/>
                </a:lnTo>
                <a:lnTo>
                  <a:pt x="773" y="105"/>
                </a:lnTo>
                <a:lnTo>
                  <a:pt x="774" y="105"/>
                </a:lnTo>
                <a:lnTo>
                  <a:pt x="774" y="106"/>
                </a:lnTo>
                <a:lnTo>
                  <a:pt x="775" y="106"/>
                </a:lnTo>
                <a:lnTo>
                  <a:pt x="776" y="106"/>
                </a:lnTo>
                <a:lnTo>
                  <a:pt x="777" y="106"/>
                </a:lnTo>
                <a:lnTo>
                  <a:pt x="778" y="106"/>
                </a:lnTo>
                <a:lnTo>
                  <a:pt x="779" y="106"/>
                </a:lnTo>
                <a:lnTo>
                  <a:pt x="780" y="106"/>
                </a:lnTo>
                <a:lnTo>
                  <a:pt x="781" y="106"/>
                </a:lnTo>
                <a:lnTo>
                  <a:pt x="782" y="106"/>
                </a:lnTo>
                <a:lnTo>
                  <a:pt x="783" y="106"/>
                </a:lnTo>
                <a:lnTo>
                  <a:pt x="784" y="106"/>
                </a:lnTo>
                <a:lnTo>
                  <a:pt x="785" y="106"/>
                </a:lnTo>
                <a:lnTo>
                  <a:pt x="786" y="106"/>
                </a:lnTo>
                <a:lnTo>
                  <a:pt x="787" y="106"/>
                </a:lnTo>
                <a:lnTo>
                  <a:pt x="788" y="106"/>
                </a:lnTo>
                <a:lnTo>
                  <a:pt x="789" y="106"/>
                </a:lnTo>
                <a:lnTo>
                  <a:pt x="790" y="106"/>
                </a:lnTo>
                <a:lnTo>
                  <a:pt x="791" y="106"/>
                </a:lnTo>
                <a:lnTo>
                  <a:pt x="792" y="106"/>
                </a:lnTo>
                <a:lnTo>
                  <a:pt x="793" y="106"/>
                </a:lnTo>
                <a:lnTo>
                  <a:pt x="794" y="106"/>
                </a:lnTo>
                <a:lnTo>
                  <a:pt x="795" y="106"/>
                </a:lnTo>
                <a:lnTo>
                  <a:pt x="796" y="106"/>
                </a:lnTo>
                <a:lnTo>
                  <a:pt x="797" y="106"/>
                </a:lnTo>
                <a:lnTo>
                  <a:pt x="798" y="106"/>
                </a:lnTo>
                <a:lnTo>
                  <a:pt x="799" y="106"/>
                </a:lnTo>
                <a:lnTo>
                  <a:pt x="800" y="106"/>
                </a:lnTo>
                <a:lnTo>
                  <a:pt x="801" y="106"/>
                </a:lnTo>
                <a:lnTo>
                  <a:pt x="802" y="106"/>
                </a:lnTo>
                <a:lnTo>
                  <a:pt x="803" y="106"/>
                </a:lnTo>
                <a:lnTo>
                  <a:pt x="804" y="106"/>
                </a:lnTo>
                <a:lnTo>
                  <a:pt x="805" y="106"/>
                </a:lnTo>
                <a:lnTo>
                  <a:pt x="805" y="103"/>
                </a:lnTo>
                <a:lnTo>
                  <a:pt x="805" y="104"/>
                </a:lnTo>
                <a:lnTo>
                  <a:pt x="806" y="104"/>
                </a:lnTo>
                <a:lnTo>
                  <a:pt x="806" y="105"/>
                </a:lnTo>
                <a:lnTo>
                  <a:pt x="807" y="105"/>
                </a:lnTo>
                <a:lnTo>
                  <a:pt x="808" y="105"/>
                </a:lnTo>
                <a:lnTo>
                  <a:pt x="808" y="106"/>
                </a:lnTo>
                <a:lnTo>
                  <a:pt x="809" y="106"/>
                </a:lnTo>
                <a:lnTo>
                  <a:pt x="810" y="106"/>
                </a:lnTo>
                <a:lnTo>
                  <a:pt x="811" y="106"/>
                </a:lnTo>
                <a:lnTo>
                  <a:pt x="812" y="106"/>
                </a:lnTo>
                <a:lnTo>
                  <a:pt x="813" y="106"/>
                </a:lnTo>
                <a:lnTo>
                  <a:pt x="814" y="106"/>
                </a:lnTo>
                <a:lnTo>
                  <a:pt x="815" y="106"/>
                </a:lnTo>
                <a:lnTo>
                  <a:pt x="816" y="106"/>
                </a:lnTo>
                <a:lnTo>
                  <a:pt x="817" y="106"/>
                </a:lnTo>
                <a:lnTo>
                  <a:pt x="818" y="106"/>
                </a:lnTo>
                <a:lnTo>
                  <a:pt x="819" y="106"/>
                </a:lnTo>
                <a:lnTo>
                  <a:pt x="820" y="106"/>
                </a:lnTo>
                <a:lnTo>
                  <a:pt x="821" y="106"/>
                </a:lnTo>
                <a:lnTo>
                  <a:pt x="822" y="106"/>
                </a:lnTo>
                <a:lnTo>
                  <a:pt x="823" y="106"/>
                </a:lnTo>
                <a:lnTo>
                  <a:pt x="824" y="106"/>
                </a:lnTo>
                <a:lnTo>
                  <a:pt x="825" y="106"/>
                </a:lnTo>
                <a:lnTo>
                  <a:pt x="826" y="106"/>
                </a:lnTo>
                <a:lnTo>
                  <a:pt x="827" y="106"/>
                </a:lnTo>
                <a:lnTo>
                  <a:pt x="828" y="106"/>
                </a:lnTo>
                <a:lnTo>
                  <a:pt x="829" y="106"/>
                </a:lnTo>
                <a:lnTo>
                  <a:pt x="830" y="106"/>
                </a:lnTo>
                <a:lnTo>
                  <a:pt x="831" y="106"/>
                </a:lnTo>
                <a:lnTo>
                  <a:pt x="832" y="106"/>
                </a:lnTo>
                <a:lnTo>
                  <a:pt x="833" y="106"/>
                </a:lnTo>
                <a:lnTo>
                  <a:pt x="834" y="106"/>
                </a:lnTo>
                <a:lnTo>
                  <a:pt x="835" y="106"/>
                </a:lnTo>
                <a:lnTo>
                  <a:pt x="836" y="106"/>
                </a:lnTo>
                <a:lnTo>
                  <a:pt x="837" y="106"/>
                </a:lnTo>
                <a:lnTo>
                  <a:pt x="838" y="106"/>
                </a:lnTo>
                <a:lnTo>
                  <a:pt x="839" y="106"/>
                </a:lnTo>
                <a:lnTo>
                  <a:pt x="840" y="106"/>
                </a:lnTo>
                <a:lnTo>
                  <a:pt x="841" y="106"/>
                </a:lnTo>
                <a:lnTo>
                  <a:pt x="842" y="106"/>
                </a:lnTo>
                <a:lnTo>
                  <a:pt x="843" y="106"/>
                </a:lnTo>
                <a:lnTo>
                  <a:pt x="844" y="106"/>
                </a:lnTo>
                <a:lnTo>
                  <a:pt x="845" y="106"/>
                </a:lnTo>
                <a:lnTo>
                  <a:pt x="846" y="106"/>
                </a:lnTo>
                <a:lnTo>
                  <a:pt x="847" y="106"/>
                </a:lnTo>
                <a:lnTo>
                  <a:pt x="848" y="106"/>
                </a:lnTo>
                <a:lnTo>
                  <a:pt x="849" y="106"/>
                </a:lnTo>
                <a:lnTo>
                  <a:pt x="850" y="106"/>
                </a:lnTo>
                <a:lnTo>
                  <a:pt x="851" y="106"/>
                </a:lnTo>
                <a:lnTo>
                  <a:pt x="852" y="106"/>
                </a:lnTo>
                <a:lnTo>
                  <a:pt x="853" y="106"/>
                </a:lnTo>
                <a:lnTo>
                  <a:pt x="854" y="106"/>
                </a:lnTo>
                <a:lnTo>
                  <a:pt x="855" y="106"/>
                </a:lnTo>
                <a:lnTo>
                  <a:pt x="856" y="106"/>
                </a:lnTo>
                <a:lnTo>
                  <a:pt x="857" y="106"/>
                </a:lnTo>
                <a:lnTo>
                  <a:pt x="858" y="106"/>
                </a:lnTo>
                <a:lnTo>
                  <a:pt x="859" y="106"/>
                </a:lnTo>
                <a:lnTo>
                  <a:pt x="860" y="106"/>
                </a:lnTo>
                <a:lnTo>
                  <a:pt x="861" y="106"/>
                </a:lnTo>
                <a:lnTo>
                  <a:pt x="862" y="106"/>
                </a:lnTo>
                <a:lnTo>
                  <a:pt x="863" y="106"/>
                </a:lnTo>
                <a:lnTo>
                  <a:pt x="864" y="106"/>
                </a:lnTo>
                <a:lnTo>
                  <a:pt x="865" y="106"/>
                </a:lnTo>
                <a:lnTo>
                  <a:pt x="866" y="106"/>
                </a:lnTo>
                <a:lnTo>
                  <a:pt x="867" y="106"/>
                </a:lnTo>
                <a:lnTo>
                  <a:pt x="868" y="106"/>
                </a:lnTo>
                <a:lnTo>
                  <a:pt x="869" y="106"/>
                </a:lnTo>
                <a:lnTo>
                  <a:pt x="870" y="106"/>
                </a:lnTo>
                <a:lnTo>
                  <a:pt x="871" y="106"/>
                </a:lnTo>
                <a:lnTo>
                  <a:pt x="872" y="106"/>
                </a:lnTo>
                <a:lnTo>
                  <a:pt x="873" y="106"/>
                </a:lnTo>
                <a:lnTo>
                  <a:pt x="874" y="106"/>
                </a:lnTo>
                <a:lnTo>
                  <a:pt x="875" y="106"/>
                </a:lnTo>
                <a:lnTo>
                  <a:pt x="876" y="106"/>
                </a:lnTo>
                <a:lnTo>
                  <a:pt x="877" y="106"/>
                </a:lnTo>
                <a:lnTo>
                  <a:pt x="878" y="106"/>
                </a:lnTo>
                <a:lnTo>
                  <a:pt x="879" y="106"/>
                </a:lnTo>
                <a:lnTo>
                  <a:pt x="880" y="106"/>
                </a:lnTo>
                <a:lnTo>
                  <a:pt x="881" y="106"/>
                </a:lnTo>
                <a:lnTo>
                  <a:pt x="882" y="106"/>
                </a:lnTo>
                <a:lnTo>
                  <a:pt x="883" y="106"/>
                </a:lnTo>
                <a:lnTo>
                  <a:pt x="884" y="106"/>
                </a:lnTo>
                <a:lnTo>
                  <a:pt x="885" y="106"/>
                </a:lnTo>
                <a:lnTo>
                  <a:pt x="886" y="106"/>
                </a:lnTo>
                <a:lnTo>
                  <a:pt x="887" y="106"/>
                </a:lnTo>
                <a:lnTo>
                  <a:pt x="888" y="106"/>
                </a:lnTo>
                <a:lnTo>
                  <a:pt x="889" y="106"/>
                </a:lnTo>
                <a:lnTo>
                  <a:pt x="890" y="106"/>
                </a:lnTo>
                <a:lnTo>
                  <a:pt x="891" y="106"/>
                </a:lnTo>
                <a:lnTo>
                  <a:pt x="892" y="106"/>
                </a:lnTo>
                <a:lnTo>
                  <a:pt x="893" y="106"/>
                </a:lnTo>
                <a:lnTo>
                  <a:pt x="894" y="106"/>
                </a:lnTo>
                <a:lnTo>
                  <a:pt x="895" y="106"/>
                </a:lnTo>
                <a:lnTo>
                  <a:pt x="896" y="106"/>
                </a:lnTo>
                <a:lnTo>
                  <a:pt x="897" y="106"/>
                </a:lnTo>
                <a:lnTo>
                  <a:pt x="898" y="106"/>
                </a:lnTo>
                <a:lnTo>
                  <a:pt x="899" y="106"/>
                </a:lnTo>
                <a:lnTo>
                  <a:pt x="900" y="106"/>
                </a:lnTo>
                <a:lnTo>
                  <a:pt x="901" y="106"/>
                </a:lnTo>
                <a:lnTo>
                  <a:pt x="902" y="106"/>
                </a:lnTo>
                <a:lnTo>
                  <a:pt x="903" y="106"/>
                </a:lnTo>
                <a:lnTo>
                  <a:pt x="904" y="106"/>
                </a:lnTo>
                <a:lnTo>
                  <a:pt x="905" y="106"/>
                </a:lnTo>
                <a:lnTo>
                  <a:pt x="906" y="106"/>
                </a:lnTo>
                <a:lnTo>
                  <a:pt x="907" y="106"/>
                </a:lnTo>
                <a:lnTo>
                  <a:pt x="908" y="106"/>
                </a:lnTo>
                <a:lnTo>
                  <a:pt x="909" y="106"/>
                </a:lnTo>
                <a:lnTo>
                  <a:pt x="910" y="106"/>
                </a:lnTo>
                <a:lnTo>
                  <a:pt x="911" y="106"/>
                </a:lnTo>
                <a:lnTo>
                  <a:pt x="912" y="106"/>
                </a:lnTo>
                <a:lnTo>
                  <a:pt x="913" y="106"/>
                </a:lnTo>
                <a:lnTo>
                  <a:pt x="914" y="106"/>
                </a:lnTo>
                <a:lnTo>
                  <a:pt x="915" y="106"/>
                </a:lnTo>
                <a:lnTo>
                  <a:pt x="916" y="106"/>
                </a:lnTo>
                <a:lnTo>
                  <a:pt x="917" y="106"/>
                </a:lnTo>
                <a:lnTo>
                  <a:pt x="918" y="106"/>
                </a:lnTo>
                <a:lnTo>
                  <a:pt x="919" y="106"/>
                </a:lnTo>
                <a:lnTo>
                  <a:pt x="920" y="106"/>
                </a:lnTo>
                <a:lnTo>
                  <a:pt x="921" y="106"/>
                </a:lnTo>
                <a:lnTo>
                  <a:pt x="922" y="106"/>
                </a:lnTo>
                <a:lnTo>
                  <a:pt x="923" y="106"/>
                </a:lnTo>
                <a:lnTo>
                  <a:pt x="924" y="106"/>
                </a:lnTo>
                <a:lnTo>
                  <a:pt x="925" y="106"/>
                </a:lnTo>
                <a:lnTo>
                  <a:pt x="926" y="106"/>
                </a:lnTo>
                <a:lnTo>
                  <a:pt x="927" y="106"/>
                </a:lnTo>
                <a:lnTo>
                  <a:pt x="928" y="106"/>
                </a:lnTo>
                <a:lnTo>
                  <a:pt x="929" y="106"/>
                </a:lnTo>
                <a:lnTo>
                  <a:pt x="930" y="106"/>
                </a:lnTo>
                <a:lnTo>
                  <a:pt x="931" y="106"/>
                </a:lnTo>
                <a:lnTo>
                  <a:pt x="932" y="106"/>
                </a:lnTo>
                <a:lnTo>
                  <a:pt x="933" y="106"/>
                </a:lnTo>
                <a:lnTo>
                  <a:pt x="934" y="106"/>
                </a:lnTo>
                <a:lnTo>
                  <a:pt x="935" y="106"/>
                </a:lnTo>
                <a:lnTo>
                  <a:pt x="936" y="106"/>
                </a:lnTo>
                <a:lnTo>
                  <a:pt x="937" y="106"/>
                </a:lnTo>
                <a:lnTo>
                  <a:pt x="938" y="106"/>
                </a:lnTo>
                <a:lnTo>
                  <a:pt x="939" y="106"/>
                </a:lnTo>
                <a:lnTo>
                  <a:pt x="940" y="106"/>
                </a:lnTo>
                <a:lnTo>
                  <a:pt x="941" y="106"/>
                </a:lnTo>
                <a:lnTo>
                  <a:pt x="942" y="106"/>
                </a:lnTo>
                <a:lnTo>
                  <a:pt x="943" y="106"/>
                </a:lnTo>
                <a:lnTo>
                  <a:pt x="944" y="106"/>
                </a:lnTo>
                <a:lnTo>
                  <a:pt x="945" y="106"/>
                </a:lnTo>
                <a:lnTo>
                  <a:pt x="946" y="106"/>
                </a:lnTo>
                <a:lnTo>
                  <a:pt x="947" y="106"/>
                </a:lnTo>
                <a:lnTo>
                  <a:pt x="948" y="106"/>
                </a:lnTo>
                <a:lnTo>
                  <a:pt x="949" y="106"/>
                </a:lnTo>
                <a:lnTo>
                  <a:pt x="950" y="106"/>
                </a:lnTo>
                <a:lnTo>
                  <a:pt x="951" y="106"/>
                </a:lnTo>
                <a:lnTo>
                  <a:pt x="952" y="106"/>
                </a:lnTo>
                <a:lnTo>
                  <a:pt x="953" y="106"/>
                </a:lnTo>
                <a:lnTo>
                  <a:pt x="954" y="106"/>
                </a:lnTo>
                <a:lnTo>
                  <a:pt x="955" y="106"/>
                </a:lnTo>
                <a:lnTo>
                  <a:pt x="956" y="106"/>
                </a:lnTo>
                <a:lnTo>
                  <a:pt x="957" y="106"/>
                </a:lnTo>
                <a:lnTo>
                  <a:pt x="958" y="106"/>
                </a:lnTo>
                <a:lnTo>
                  <a:pt x="959" y="106"/>
                </a:lnTo>
                <a:lnTo>
                  <a:pt x="960" y="106"/>
                </a:lnTo>
                <a:lnTo>
                  <a:pt x="961" y="106"/>
                </a:lnTo>
                <a:lnTo>
                  <a:pt x="962" y="106"/>
                </a:lnTo>
                <a:lnTo>
                  <a:pt x="963" y="106"/>
                </a:lnTo>
                <a:lnTo>
                  <a:pt x="964" y="106"/>
                </a:lnTo>
                <a:lnTo>
                  <a:pt x="965" y="106"/>
                </a:lnTo>
                <a:lnTo>
                  <a:pt x="966" y="106"/>
                </a:lnTo>
                <a:lnTo>
                  <a:pt x="967" y="106"/>
                </a:lnTo>
                <a:lnTo>
                  <a:pt x="968" y="106"/>
                </a:lnTo>
                <a:lnTo>
                  <a:pt x="969" y="106"/>
                </a:lnTo>
                <a:lnTo>
                  <a:pt x="970" y="106"/>
                </a:lnTo>
                <a:lnTo>
                  <a:pt x="971" y="106"/>
                </a:lnTo>
                <a:lnTo>
                  <a:pt x="972" y="106"/>
                </a:lnTo>
                <a:lnTo>
                  <a:pt x="973" y="106"/>
                </a:lnTo>
                <a:lnTo>
                  <a:pt x="974" y="106"/>
                </a:lnTo>
                <a:lnTo>
                  <a:pt x="975" y="106"/>
                </a:lnTo>
                <a:lnTo>
                  <a:pt x="976" y="106"/>
                </a:lnTo>
                <a:lnTo>
                  <a:pt x="977" y="106"/>
                </a:lnTo>
                <a:lnTo>
                  <a:pt x="978" y="106"/>
                </a:lnTo>
                <a:lnTo>
                  <a:pt x="979" y="106"/>
                </a:lnTo>
                <a:lnTo>
                  <a:pt x="980" y="106"/>
                </a:lnTo>
                <a:lnTo>
                  <a:pt x="981" y="106"/>
                </a:lnTo>
                <a:lnTo>
                  <a:pt x="982" y="106"/>
                </a:lnTo>
                <a:lnTo>
                  <a:pt x="983" y="106"/>
                </a:lnTo>
                <a:lnTo>
                  <a:pt x="984" y="106"/>
                </a:lnTo>
                <a:lnTo>
                  <a:pt x="985" y="106"/>
                </a:lnTo>
                <a:lnTo>
                  <a:pt x="986" y="106"/>
                </a:lnTo>
                <a:lnTo>
                  <a:pt x="987" y="106"/>
                </a:lnTo>
                <a:lnTo>
                  <a:pt x="988" y="106"/>
                </a:lnTo>
                <a:lnTo>
                  <a:pt x="989" y="106"/>
                </a:lnTo>
                <a:lnTo>
                  <a:pt x="990" y="106"/>
                </a:lnTo>
                <a:lnTo>
                  <a:pt x="991" y="106"/>
                </a:lnTo>
                <a:lnTo>
                  <a:pt x="992" y="106"/>
                </a:lnTo>
                <a:lnTo>
                  <a:pt x="993" y="106"/>
                </a:lnTo>
                <a:lnTo>
                  <a:pt x="994" y="106"/>
                </a:lnTo>
                <a:lnTo>
                  <a:pt x="995" y="106"/>
                </a:lnTo>
                <a:lnTo>
                  <a:pt x="996" y="106"/>
                </a:lnTo>
                <a:lnTo>
                  <a:pt x="997" y="106"/>
                </a:lnTo>
                <a:lnTo>
                  <a:pt x="998" y="106"/>
                </a:lnTo>
                <a:lnTo>
                  <a:pt x="999" y="106"/>
                </a:lnTo>
                <a:lnTo>
                  <a:pt x="1000" y="106"/>
                </a:lnTo>
                <a:lnTo>
                  <a:pt x="1001" y="106"/>
                </a:lnTo>
                <a:lnTo>
                  <a:pt x="1002" y="106"/>
                </a:lnTo>
                <a:lnTo>
                  <a:pt x="1003" y="106"/>
                </a:lnTo>
                <a:lnTo>
                  <a:pt x="1004" y="106"/>
                </a:lnTo>
                <a:lnTo>
                  <a:pt x="1005" y="106"/>
                </a:lnTo>
                <a:lnTo>
                  <a:pt x="1006" y="106"/>
                </a:lnTo>
                <a:lnTo>
                  <a:pt x="1007" y="106"/>
                </a:lnTo>
                <a:lnTo>
                  <a:pt x="1008" y="106"/>
                </a:lnTo>
                <a:lnTo>
                  <a:pt x="1009" y="106"/>
                </a:lnTo>
                <a:lnTo>
                  <a:pt x="1010" y="106"/>
                </a:lnTo>
                <a:lnTo>
                  <a:pt x="1011" y="106"/>
                </a:lnTo>
                <a:lnTo>
                  <a:pt x="1012" y="106"/>
                </a:lnTo>
                <a:lnTo>
                  <a:pt x="1013" y="106"/>
                </a:lnTo>
                <a:lnTo>
                  <a:pt x="1014" y="106"/>
                </a:lnTo>
                <a:lnTo>
                  <a:pt x="1015" y="106"/>
                </a:lnTo>
                <a:lnTo>
                  <a:pt x="1016" y="106"/>
                </a:lnTo>
                <a:lnTo>
                  <a:pt x="1017" y="106"/>
                </a:lnTo>
                <a:lnTo>
                  <a:pt x="1018" y="106"/>
                </a:lnTo>
                <a:lnTo>
                  <a:pt x="1019" y="106"/>
                </a:lnTo>
                <a:lnTo>
                  <a:pt x="1020" y="106"/>
                </a:lnTo>
                <a:lnTo>
                  <a:pt x="1021" y="106"/>
                </a:lnTo>
                <a:lnTo>
                  <a:pt x="1022" y="106"/>
                </a:lnTo>
                <a:lnTo>
                  <a:pt x="1023" y="106"/>
                </a:lnTo>
                <a:lnTo>
                  <a:pt x="1024" y="106"/>
                </a:lnTo>
                <a:lnTo>
                  <a:pt x="1025" y="106"/>
                </a:lnTo>
                <a:lnTo>
                  <a:pt x="1026" y="106"/>
                </a:lnTo>
                <a:lnTo>
                  <a:pt x="1027" y="106"/>
                </a:lnTo>
                <a:lnTo>
                  <a:pt x="1028" y="106"/>
                </a:lnTo>
                <a:lnTo>
                  <a:pt x="1029" y="106"/>
                </a:lnTo>
                <a:lnTo>
                  <a:pt x="1030" y="106"/>
                </a:lnTo>
                <a:lnTo>
                  <a:pt x="1031" y="106"/>
                </a:lnTo>
                <a:lnTo>
                  <a:pt x="1032" y="106"/>
                </a:lnTo>
                <a:lnTo>
                  <a:pt x="1033" y="106"/>
                </a:lnTo>
                <a:lnTo>
                  <a:pt x="1034" y="106"/>
                </a:lnTo>
                <a:lnTo>
                  <a:pt x="1035" y="106"/>
                </a:lnTo>
                <a:lnTo>
                  <a:pt x="1036" y="106"/>
                </a:lnTo>
                <a:lnTo>
                  <a:pt x="1037" y="106"/>
                </a:lnTo>
                <a:lnTo>
                  <a:pt x="1038" y="106"/>
                </a:lnTo>
                <a:lnTo>
                  <a:pt x="1039" y="106"/>
                </a:lnTo>
                <a:lnTo>
                  <a:pt x="1040" y="106"/>
                </a:lnTo>
                <a:lnTo>
                  <a:pt x="1041" y="106"/>
                </a:lnTo>
                <a:lnTo>
                  <a:pt x="1042" y="106"/>
                </a:lnTo>
                <a:lnTo>
                  <a:pt x="1043" y="106"/>
                </a:lnTo>
                <a:lnTo>
                  <a:pt x="1044" y="106"/>
                </a:lnTo>
                <a:lnTo>
                  <a:pt x="1045" y="106"/>
                </a:lnTo>
                <a:lnTo>
                  <a:pt x="1046" y="106"/>
                </a:lnTo>
                <a:lnTo>
                  <a:pt x="1047" y="106"/>
                </a:lnTo>
                <a:lnTo>
                  <a:pt x="1048" y="106"/>
                </a:lnTo>
                <a:lnTo>
                  <a:pt x="1048" y="105"/>
                </a:lnTo>
                <a:lnTo>
                  <a:pt x="1049" y="105"/>
                </a:lnTo>
                <a:lnTo>
                  <a:pt x="1049" y="106"/>
                </a:lnTo>
                <a:lnTo>
                  <a:pt x="1049" y="105"/>
                </a:lnTo>
                <a:lnTo>
                  <a:pt x="1050" y="105"/>
                </a:lnTo>
                <a:lnTo>
                  <a:pt x="1050" y="106"/>
                </a:lnTo>
                <a:lnTo>
                  <a:pt x="1051" y="106"/>
                </a:lnTo>
                <a:lnTo>
                  <a:pt x="1052" y="106"/>
                </a:lnTo>
                <a:lnTo>
                  <a:pt x="1053" y="106"/>
                </a:lnTo>
                <a:lnTo>
                  <a:pt x="1054" y="106"/>
                </a:lnTo>
                <a:lnTo>
                  <a:pt x="1055" y="106"/>
                </a:lnTo>
                <a:lnTo>
                  <a:pt x="1056" y="106"/>
                </a:lnTo>
                <a:lnTo>
                  <a:pt x="1057" y="106"/>
                </a:lnTo>
                <a:lnTo>
                  <a:pt x="1058" y="106"/>
                </a:lnTo>
                <a:lnTo>
                  <a:pt x="1059" y="106"/>
                </a:lnTo>
                <a:lnTo>
                  <a:pt x="1060" y="106"/>
                </a:lnTo>
                <a:lnTo>
                  <a:pt x="1061" y="106"/>
                </a:lnTo>
                <a:lnTo>
                  <a:pt x="1062" y="106"/>
                </a:lnTo>
                <a:lnTo>
                  <a:pt x="1063" y="106"/>
                </a:lnTo>
                <a:lnTo>
                  <a:pt x="1064" y="106"/>
                </a:lnTo>
                <a:lnTo>
                  <a:pt x="1065" y="106"/>
                </a:lnTo>
                <a:lnTo>
                  <a:pt x="1066" y="106"/>
                </a:lnTo>
                <a:lnTo>
                  <a:pt x="1067" y="106"/>
                </a:lnTo>
                <a:lnTo>
                  <a:pt x="1068" y="106"/>
                </a:lnTo>
                <a:lnTo>
                  <a:pt x="1069" y="106"/>
                </a:lnTo>
                <a:lnTo>
                  <a:pt x="1070" y="106"/>
                </a:lnTo>
                <a:lnTo>
                  <a:pt x="1071" y="106"/>
                </a:lnTo>
                <a:lnTo>
                  <a:pt x="1072" y="106"/>
                </a:lnTo>
                <a:lnTo>
                  <a:pt x="1073" y="106"/>
                </a:lnTo>
                <a:lnTo>
                  <a:pt x="1074" y="106"/>
                </a:lnTo>
                <a:lnTo>
                  <a:pt x="1075" y="106"/>
                </a:lnTo>
                <a:lnTo>
                  <a:pt x="1076" y="106"/>
                </a:lnTo>
                <a:lnTo>
                  <a:pt x="1077" y="106"/>
                </a:lnTo>
                <a:lnTo>
                  <a:pt x="1078" y="106"/>
                </a:lnTo>
                <a:lnTo>
                  <a:pt x="1079" y="106"/>
                </a:lnTo>
                <a:lnTo>
                  <a:pt x="1080" y="106"/>
                </a:lnTo>
                <a:lnTo>
                  <a:pt x="1081" y="106"/>
                </a:lnTo>
                <a:lnTo>
                  <a:pt x="1082" y="106"/>
                </a:lnTo>
                <a:lnTo>
                  <a:pt x="1083" y="106"/>
                </a:lnTo>
                <a:lnTo>
                  <a:pt x="1084" y="106"/>
                </a:lnTo>
                <a:lnTo>
                  <a:pt x="1085" y="106"/>
                </a:lnTo>
                <a:lnTo>
                  <a:pt x="1086" y="106"/>
                </a:lnTo>
                <a:lnTo>
                  <a:pt x="1087" y="106"/>
                </a:lnTo>
                <a:lnTo>
                  <a:pt x="1088" y="106"/>
                </a:lnTo>
                <a:lnTo>
                  <a:pt x="1089" y="106"/>
                </a:lnTo>
                <a:lnTo>
                  <a:pt x="1090" y="106"/>
                </a:lnTo>
                <a:lnTo>
                  <a:pt x="1091" y="106"/>
                </a:lnTo>
                <a:lnTo>
                  <a:pt x="1092" y="106"/>
                </a:lnTo>
                <a:lnTo>
                  <a:pt x="1093" y="106"/>
                </a:lnTo>
                <a:lnTo>
                  <a:pt x="1094" y="106"/>
                </a:lnTo>
                <a:lnTo>
                  <a:pt x="1095" y="106"/>
                </a:lnTo>
                <a:lnTo>
                  <a:pt x="1096" y="106"/>
                </a:lnTo>
                <a:lnTo>
                  <a:pt x="1097" y="106"/>
                </a:lnTo>
              </a:path>
            </a:pathLst>
          </a:cu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1183" name="Rectangle 205">
            <a:extLst>
              <a:ext uri="{FF2B5EF4-FFF2-40B4-BE49-F238E27FC236}">
                <a16:creationId xmlns:a16="http://schemas.microsoft.com/office/drawing/2014/main" id="{613B722F-8F3D-8E41-BAFB-F5AAA56734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2986" y="2288550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1137.59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784" name="Line 207">
            <a:extLst>
              <a:ext uri="{FF2B5EF4-FFF2-40B4-BE49-F238E27FC236}">
                <a16:creationId xmlns:a16="http://schemas.microsoft.com/office/drawing/2014/main" id="{21FC42EF-9EC7-C44B-BF4A-4B8047147A3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82965" y="2330537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786" name="Rectangle 209">
            <a:extLst>
              <a:ext uri="{FF2B5EF4-FFF2-40B4-BE49-F238E27FC236}">
                <a16:creationId xmlns:a16="http://schemas.microsoft.com/office/drawing/2014/main" id="{8D827AB9-4F2B-4D48-99F7-7F3343825E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7390" y="2311876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1076.59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787" name="Line 210">
            <a:extLst>
              <a:ext uri="{FF2B5EF4-FFF2-40B4-BE49-F238E27FC236}">
                <a16:creationId xmlns:a16="http://schemas.microsoft.com/office/drawing/2014/main" id="{F563C15B-E4AE-DC49-96AA-E1116E32E5A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47369" y="2353863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789" name="Rectangle 212">
            <a:extLst>
              <a:ext uri="{FF2B5EF4-FFF2-40B4-BE49-F238E27FC236}">
                <a16:creationId xmlns:a16="http://schemas.microsoft.com/office/drawing/2014/main" id="{046D282D-D0E0-3A41-8D85-BD93105CECD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8635" y="2582462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1441.66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790" name="Line 213">
            <a:extLst>
              <a:ext uri="{FF2B5EF4-FFF2-40B4-BE49-F238E27FC236}">
                <a16:creationId xmlns:a16="http://schemas.microsoft.com/office/drawing/2014/main" id="{991A5AEF-1F98-2D49-AA37-4796226333B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57448" y="2624449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792" name="Rectangle 215">
            <a:extLst>
              <a:ext uri="{FF2B5EF4-FFF2-40B4-BE49-F238E27FC236}">
                <a16:creationId xmlns:a16="http://schemas.microsoft.com/office/drawing/2014/main" id="{AEA6B71D-67A7-EB46-9B5D-F7625B99DF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039" y="2632614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1380.66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793" name="Line 216">
            <a:extLst>
              <a:ext uri="{FF2B5EF4-FFF2-40B4-BE49-F238E27FC236}">
                <a16:creationId xmlns:a16="http://schemas.microsoft.com/office/drawing/2014/main" id="{55D2DA19-BE7A-D74C-97EB-053F4AB5E56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21851" y="2674601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795" name="Rectangle 218">
            <a:extLst>
              <a:ext uri="{FF2B5EF4-FFF2-40B4-BE49-F238E27FC236}">
                <a16:creationId xmlns:a16="http://schemas.microsoft.com/office/drawing/2014/main" id="{429CE9B4-886B-5947-B2DE-035077D53C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9618" y="2679266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1745.74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796" name="Line 219">
            <a:extLst>
              <a:ext uri="{FF2B5EF4-FFF2-40B4-BE49-F238E27FC236}">
                <a16:creationId xmlns:a16="http://schemas.microsoft.com/office/drawing/2014/main" id="{5D444073-FF78-2F4A-ADBD-C70D57574A8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29598" y="2721254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801" name="Rectangle 224">
            <a:extLst>
              <a:ext uri="{FF2B5EF4-FFF2-40B4-BE49-F238E27FC236}">
                <a16:creationId xmlns:a16="http://schemas.microsoft.com/office/drawing/2014/main" id="{807F6744-1402-8A45-AF4F-A60DCF3374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5215" y="2686264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1806.74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802" name="Line 225">
            <a:extLst>
              <a:ext uri="{FF2B5EF4-FFF2-40B4-BE49-F238E27FC236}">
                <a16:creationId xmlns:a16="http://schemas.microsoft.com/office/drawing/2014/main" id="{3343B0D9-5AC9-5B42-8FFE-703550275D6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65194" y="2729418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807" name="Rectangle 230">
            <a:extLst>
              <a:ext uri="{FF2B5EF4-FFF2-40B4-BE49-F238E27FC236}">
                <a16:creationId xmlns:a16="http://schemas.microsoft.com/office/drawing/2014/main" id="{83D24836-84C6-FD4B-A94A-66B4C7B783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9299" y="2694428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1299.60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808" name="Line 231">
            <a:extLst>
              <a:ext uri="{FF2B5EF4-FFF2-40B4-BE49-F238E27FC236}">
                <a16:creationId xmlns:a16="http://schemas.microsoft.com/office/drawing/2014/main" id="{0F3F19E4-A3ED-EE4E-9F3C-D20523AE103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709278" y="2737582"/>
            <a:ext cx="1166" cy="10497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816" name="Rectangle 239">
            <a:extLst>
              <a:ext uri="{FF2B5EF4-FFF2-40B4-BE49-F238E27FC236}">
                <a16:creationId xmlns:a16="http://schemas.microsoft.com/office/drawing/2014/main" id="{CC29B537-2BEE-504F-9332-0901F2CA54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7102" y="2694428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1469.68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817" name="Line 240">
            <a:extLst>
              <a:ext uri="{FF2B5EF4-FFF2-40B4-BE49-F238E27FC236}">
                <a16:creationId xmlns:a16="http://schemas.microsoft.com/office/drawing/2014/main" id="{5F2D4342-CBD0-7042-B8E6-14B856917E8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65915" y="2737582"/>
            <a:ext cx="1166" cy="10497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822" name="Rectangle 245">
            <a:extLst>
              <a:ext uri="{FF2B5EF4-FFF2-40B4-BE49-F238E27FC236}">
                <a16:creationId xmlns:a16="http://schemas.microsoft.com/office/drawing/2014/main" id="{97BCD8D4-BDC2-8740-B790-3F33C56169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5267" y="2694428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2049.84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823" name="Line 246">
            <a:extLst>
              <a:ext uri="{FF2B5EF4-FFF2-40B4-BE49-F238E27FC236}">
                <a16:creationId xmlns:a16="http://schemas.microsoft.com/office/drawing/2014/main" id="{A4F00F09-EA7C-0A42-AE9F-70CFBFCF6AA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04080" y="2737582"/>
            <a:ext cx="1166" cy="10497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876" name="Rectangle 299">
            <a:extLst>
              <a:ext uri="{FF2B5EF4-FFF2-40B4-BE49-F238E27FC236}">
                <a16:creationId xmlns:a16="http://schemas.microsoft.com/office/drawing/2014/main" id="{20777A21-0B6E-C14C-BC24-66B9D99320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958" y="2253560"/>
            <a:ext cx="4251230" cy="529509"/>
          </a:xfrm>
          <a:prstGeom prst="rect">
            <a:avLst/>
          </a:prstGeom>
          <a:noFill/>
          <a:ln w="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877" name="Freeform 300">
            <a:extLst>
              <a:ext uri="{FF2B5EF4-FFF2-40B4-BE49-F238E27FC236}">
                <a16:creationId xmlns:a16="http://schemas.microsoft.com/office/drawing/2014/main" id="{4822866B-DDF1-3A42-ABC4-93DB2462EC22}"/>
              </a:ext>
            </a:extLst>
          </p:cNvPr>
          <p:cNvSpPr>
            <a:spLocks/>
          </p:cNvSpPr>
          <p:nvPr/>
        </p:nvSpPr>
        <p:spPr bwMode="auto">
          <a:xfrm>
            <a:off x="4553456" y="2899700"/>
            <a:ext cx="4240734" cy="405879"/>
          </a:xfrm>
          <a:custGeom>
            <a:avLst/>
            <a:gdLst>
              <a:gd name="T0" fmla="*/ 14 w 1097"/>
              <a:gd name="T1" fmla="*/ 105 h 105"/>
              <a:gd name="T2" fmla="*/ 28 w 1097"/>
              <a:gd name="T3" fmla="*/ 105 h 105"/>
              <a:gd name="T4" fmla="*/ 42 w 1097"/>
              <a:gd name="T5" fmla="*/ 104 h 105"/>
              <a:gd name="T6" fmla="*/ 57 w 1097"/>
              <a:gd name="T7" fmla="*/ 104 h 105"/>
              <a:gd name="T8" fmla="*/ 69 w 1097"/>
              <a:gd name="T9" fmla="*/ 105 h 105"/>
              <a:gd name="T10" fmla="*/ 82 w 1097"/>
              <a:gd name="T11" fmla="*/ 104 h 105"/>
              <a:gd name="T12" fmla="*/ 99 w 1097"/>
              <a:gd name="T13" fmla="*/ 104 h 105"/>
              <a:gd name="T14" fmla="*/ 114 w 1097"/>
              <a:gd name="T15" fmla="*/ 105 h 105"/>
              <a:gd name="T16" fmla="*/ 130 w 1097"/>
              <a:gd name="T17" fmla="*/ 105 h 105"/>
              <a:gd name="T18" fmla="*/ 144 w 1097"/>
              <a:gd name="T19" fmla="*/ 104 h 105"/>
              <a:gd name="T20" fmla="*/ 159 w 1097"/>
              <a:gd name="T21" fmla="*/ 104 h 105"/>
              <a:gd name="T22" fmla="*/ 177 w 1097"/>
              <a:gd name="T23" fmla="*/ 105 h 105"/>
              <a:gd name="T24" fmla="*/ 194 w 1097"/>
              <a:gd name="T25" fmla="*/ 104 h 105"/>
              <a:gd name="T26" fmla="*/ 211 w 1097"/>
              <a:gd name="T27" fmla="*/ 104 h 105"/>
              <a:gd name="T28" fmla="*/ 229 w 1097"/>
              <a:gd name="T29" fmla="*/ 105 h 105"/>
              <a:gd name="T30" fmla="*/ 247 w 1097"/>
              <a:gd name="T31" fmla="*/ 105 h 105"/>
              <a:gd name="T32" fmla="*/ 265 w 1097"/>
              <a:gd name="T33" fmla="*/ 105 h 105"/>
              <a:gd name="T34" fmla="*/ 282 w 1097"/>
              <a:gd name="T35" fmla="*/ 105 h 105"/>
              <a:gd name="T36" fmla="*/ 300 w 1097"/>
              <a:gd name="T37" fmla="*/ 105 h 105"/>
              <a:gd name="T38" fmla="*/ 318 w 1097"/>
              <a:gd name="T39" fmla="*/ 105 h 105"/>
              <a:gd name="T40" fmla="*/ 336 w 1097"/>
              <a:gd name="T41" fmla="*/ 104 h 105"/>
              <a:gd name="T42" fmla="*/ 354 w 1097"/>
              <a:gd name="T43" fmla="*/ 104 h 105"/>
              <a:gd name="T44" fmla="*/ 372 w 1097"/>
              <a:gd name="T45" fmla="*/ 105 h 105"/>
              <a:gd name="T46" fmla="*/ 390 w 1097"/>
              <a:gd name="T47" fmla="*/ 105 h 105"/>
              <a:gd name="T48" fmla="*/ 408 w 1097"/>
              <a:gd name="T49" fmla="*/ 105 h 105"/>
              <a:gd name="T50" fmla="*/ 426 w 1097"/>
              <a:gd name="T51" fmla="*/ 105 h 105"/>
              <a:gd name="T52" fmla="*/ 443 w 1097"/>
              <a:gd name="T53" fmla="*/ 103 h 105"/>
              <a:gd name="T54" fmla="*/ 460 w 1097"/>
              <a:gd name="T55" fmla="*/ 105 h 105"/>
              <a:gd name="T56" fmla="*/ 477 w 1097"/>
              <a:gd name="T57" fmla="*/ 105 h 105"/>
              <a:gd name="T58" fmla="*/ 495 w 1097"/>
              <a:gd name="T59" fmla="*/ 105 h 105"/>
              <a:gd name="T60" fmla="*/ 512 w 1097"/>
              <a:gd name="T61" fmla="*/ 105 h 105"/>
              <a:gd name="T62" fmla="*/ 529 w 1097"/>
              <a:gd name="T63" fmla="*/ 105 h 105"/>
              <a:gd name="T64" fmla="*/ 547 w 1097"/>
              <a:gd name="T65" fmla="*/ 105 h 105"/>
              <a:gd name="T66" fmla="*/ 566 w 1097"/>
              <a:gd name="T67" fmla="*/ 105 h 105"/>
              <a:gd name="T68" fmla="*/ 584 w 1097"/>
              <a:gd name="T69" fmla="*/ 104 h 105"/>
              <a:gd name="T70" fmla="*/ 602 w 1097"/>
              <a:gd name="T71" fmla="*/ 105 h 105"/>
              <a:gd name="T72" fmla="*/ 620 w 1097"/>
              <a:gd name="T73" fmla="*/ 105 h 105"/>
              <a:gd name="T74" fmla="*/ 639 w 1097"/>
              <a:gd name="T75" fmla="*/ 105 h 105"/>
              <a:gd name="T76" fmla="*/ 657 w 1097"/>
              <a:gd name="T77" fmla="*/ 105 h 105"/>
              <a:gd name="T78" fmla="*/ 676 w 1097"/>
              <a:gd name="T79" fmla="*/ 105 h 105"/>
              <a:gd name="T80" fmla="*/ 694 w 1097"/>
              <a:gd name="T81" fmla="*/ 105 h 105"/>
              <a:gd name="T82" fmla="*/ 713 w 1097"/>
              <a:gd name="T83" fmla="*/ 105 h 105"/>
              <a:gd name="T84" fmla="*/ 731 w 1097"/>
              <a:gd name="T85" fmla="*/ 104 h 105"/>
              <a:gd name="T86" fmla="*/ 747 w 1097"/>
              <a:gd name="T87" fmla="*/ 104 h 105"/>
              <a:gd name="T88" fmla="*/ 766 w 1097"/>
              <a:gd name="T89" fmla="*/ 105 h 105"/>
              <a:gd name="T90" fmla="*/ 784 w 1097"/>
              <a:gd name="T91" fmla="*/ 105 h 105"/>
              <a:gd name="T92" fmla="*/ 802 w 1097"/>
              <a:gd name="T93" fmla="*/ 105 h 105"/>
              <a:gd name="T94" fmla="*/ 820 w 1097"/>
              <a:gd name="T95" fmla="*/ 105 h 105"/>
              <a:gd name="T96" fmla="*/ 838 w 1097"/>
              <a:gd name="T97" fmla="*/ 105 h 105"/>
              <a:gd name="T98" fmla="*/ 857 w 1097"/>
              <a:gd name="T99" fmla="*/ 105 h 105"/>
              <a:gd name="T100" fmla="*/ 875 w 1097"/>
              <a:gd name="T101" fmla="*/ 105 h 105"/>
              <a:gd name="T102" fmla="*/ 894 w 1097"/>
              <a:gd name="T103" fmla="*/ 105 h 105"/>
              <a:gd name="T104" fmla="*/ 912 w 1097"/>
              <a:gd name="T105" fmla="*/ 105 h 105"/>
              <a:gd name="T106" fmla="*/ 931 w 1097"/>
              <a:gd name="T107" fmla="*/ 105 h 105"/>
              <a:gd name="T108" fmla="*/ 949 w 1097"/>
              <a:gd name="T109" fmla="*/ 105 h 105"/>
              <a:gd name="T110" fmla="*/ 968 w 1097"/>
              <a:gd name="T111" fmla="*/ 105 h 105"/>
              <a:gd name="T112" fmla="*/ 986 w 1097"/>
              <a:gd name="T113" fmla="*/ 105 h 105"/>
              <a:gd name="T114" fmla="*/ 1005 w 1097"/>
              <a:gd name="T115" fmla="*/ 105 h 105"/>
              <a:gd name="T116" fmla="*/ 1023 w 1097"/>
              <a:gd name="T117" fmla="*/ 105 h 105"/>
              <a:gd name="T118" fmla="*/ 1042 w 1097"/>
              <a:gd name="T119" fmla="*/ 105 h 105"/>
              <a:gd name="T120" fmla="*/ 1059 w 1097"/>
              <a:gd name="T121" fmla="*/ 105 h 105"/>
              <a:gd name="T122" fmla="*/ 1077 w 1097"/>
              <a:gd name="T123" fmla="*/ 105 h 105"/>
              <a:gd name="T124" fmla="*/ 1096 w 1097"/>
              <a:gd name="T125" fmla="*/ 105 h 10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97"/>
              <a:gd name="T190" fmla="*/ 0 h 105"/>
              <a:gd name="T191" fmla="*/ 1097 w 1097"/>
              <a:gd name="T192" fmla="*/ 105 h 10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97" h="105">
                <a:moveTo>
                  <a:pt x="0" y="105"/>
                </a:moveTo>
                <a:lnTo>
                  <a:pt x="0" y="105"/>
                </a:lnTo>
                <a:lnTo>
                  <a:pt x="0" y="104"/>
                </a:lnTo>
                <a:lnTo>
                  <a:pt x="1" y="104"/>
                </a:lnTo>
                <a:lnTo>
                  <a:pt x="2" y="104"/>
                </a:lnTo>
                <a:lnTo>
                  <a:pt x="2" y="105"/>
                </a:lnTo>
                <a:lnTo>
                  <a:pt x="2" y="104"/>
                </a:lnTo>
                <a:lnTo>
                  <a:pt x="3" y="104"/>
                </a:lnTo>
                <a:lnTo>
                  <a:pt x="3" y="105"/>
                </a:lnTo>
                <a:lnTo>
                  <a:pt x="3" y="104"/>
                </a:lnTo>
                <a:lnTo>
                  <a:pt x="4" y="104"/>
                </a:lnTo>
                <a:lnTo>
                  <a:pt x="4" y="105"/>
                </a:lnTo>
                <a:lnTo>
                  <a:pt x="5" y="104"/>
                </a:lnTo>
                <a:lnTo>
                  <a:pt x="6" y="104"/>
                </a:lnTo>
                <a:lnTo>
                  <a:pt x="7" y="104"/>
                </a:lnTo>
                <a:lnTo>
                  <a:pt x="7" y="105"/>
                </a:lnTo>
                <a:lnTo>
                  <a:pt x="8" y="104"/>
                </a:lnTo>
                <a:lnTo>
                  <a:pt x="9" y="104"/>
                </a:lnTo>
                <a:lnTo>
                  <a:pt x="9" y="105"/>
                </a:lnTo>
                <a:lnTo>
                  <a:pt x="10" y="105"/>
                </a:lnTo>
                <a:lnTo>
                  <a:pt x="11" y="105"/>
                </a:lnTo>
                <a:lnTo>
                  <a:pt x="11" y="104"/>
                </a:lnTo>
                <a:lnTo>
                  <a:pt x="11" y="105"/>
                </a:lnTo>
                <a:lnTo>
                  <a:pt x="12" y="105"/>
                </a:lnTo>
                <a:lnTo>
                  <a:pt x="13" y="105"/>
                </a:lnTo>
                <a:lnTo>
                  <a:pt x="13" y="104"/>
                </a:lnTo>
                <a:lnTo>
                  <a:pt x="14" y="104"/>
                </a:lnTo>
                <a:lnTo>
                  <a:pt x="14" y="105"/>
                </a:lnTo>
                <a:lnTo>
                  <a:pt x="14" y="104"/>
                </a:lnTo>
                <a:lnTo>
                  <a:pt x="15" y="104"/>
                </a:lnTo>
                <a:lnTo>
                  <a:pt x="15" y="105"/>
                </a:lnTo>
                <a:lnTo>
                  <a:pt x="15" y="104"/>
                </a:lnTo>
                <a:lnTo>
                  <a:pt x="16" y="104"/>
                </a:lnTo>
                <a:lnTo>
                  <a:pt x="16" y="105"/>
                </a:lnTo>
                <a:lnTo>
                  <a:pt x="16" y="104"/>
                </a:lnTo>
                <a:lnTo>
                  <a:pt x="17" y="104"/>
                </a:lnTo>
                <a:lnTo>
                  <a:pt x="17" y="105"/>
                </a:lnTo>
                <a:lnTo>
                  <a:pt x="17" y="104"/>
                </a:lnTo>
                <a:lnTo>
                  <a:pt x="18" y="104"/>
                </a:lnTo>
                <a:lnTo>
                  <a:pt x="18" y="105"/>
                </a:lnTo>
                <a:lnTo>
                  <a:pt x="18" y="104"/>
                </a:lnTo>
                <a:lnTo>
                  <a:pt x="19" y="104"/>
                </a:lnTo>
                <a:lnTo>
                  <a:pt x="19" y="105"/>
                </a:lnTo>
                <a:lnTo>
                  <a:pt x="19" y="104"/>
                </a:lnTo>
                <a:lnTo>
                  <a:pt x="20" y="104"/>
                </a:lnTo>
                <a:lnTo>
                  <a:pt x="20" y="105"/>
                </a:lnTo>
                <a:lnTo>
                  <a:pt x="21" y="104"/>
                </a:lnTo>
                <a:lnTo>
                  <a:pt x="21" y="105"/>
                </a:lnTo>
                <a:lnTo>
                  <a:pt x="22" y="105"/>
                </a:lnTo>
                <a:lnTo>
                  <a:pt x="23" y="105"/>
                </a:lnTo>
                <a:lnTo>
                  <a:pt x="23" y="104"/>
                </a:lnTo>
                <a:lnTo>
                  <a:pt x="24" y="104"/>
                </a:lnTo>
                <a:lnTo>
                  <a:pt x="24" y="105"/>
                </a:lnTo>
                <a:lnTo>
                  <a:pt x="24" y="104"/>
                </a:lnTo>
                <a:lnTo>
                  <a:pt x="25" y="104"/>
                </a:lnTo>
                <a:lnTo>
                  <a:pt x="25" y="105"/>
                </a:lnTo>
                <a:lnTo>
                  <a:pt x="26" y="105"/>
                </a:lnTo>
                <a:lnTo>
                  <a:pt x="27" y="105"/>
                </a:lnTo>
                <a:lnTo>
                  <a:pt x="28" y="105"/>
                </a:lnTo>
                <a:lnTo>
                  <a:pt x="28" y="104"/>
                </a:lnTo>
                <a:lnTo>
                  <a:pt x="28" y="105"/>
                </a:lnTo>
                <a:lnTo>
                  <a:pt x="29" y="105"/>
                </a:lnTo>
                <a:lnTo>
                  <a:pt x="30" y="105"/>
                </a:lnTo>
                <a:lnTo>
                  <a:pt x="31" y="105"/>
                </a:lnTo>
                <a:lnTo>
                  <a:pt x="31" y="104"/>
                </a:lnTo>
                <a:lnTo>
                  <a:pt x="32" y="104"/>
                </a:lnTo>
                <a:lnTo>
                  <a:pt x="32" y="105"/>
                </a:lnTo>
                <a:lnTo>
                  <a:pt x="32" y="104"/>
                </a:lnTo>
                <a:lnTo>
                  <a:pt x="33" y="104"/>
                </a:lnTo>
                <a:lnTo>
                  <a:pt x="33" y="105"/>
                </a:lnTo>
                <a:lnTo>
                  <a:pt x="33" y="104"/>
                </a:lnTo>
                <a:lnTo>
                  <a:pt x="34" y="104"/>
                </a:lnTo>
                <a:lnTo>
                  <a:pt x="34" y="105"/>
                </a:lnTo>
                <a:lnTo>
                  <a:pt x="34" y="104"/>
                </a:lnTo>
                <a:lnTo>
                  <a:pt x="35" y="104"/>
                </a:lnTo>
                <a:lnTo>
                  <a:pt x="35" y="105"/>
                </a:lnTo>
                <a:lnTo>
                  <a:pt x="35" y="104"/>
                </a:lnTo>
                <a:lnTo>
                  <a:pt x="36" y="104"/>
                </a:lnTo>
                <a:lnTo>
                  <a:pt x="36" y="105"/>
                </a:lnTo>
                <a:lnTo>
                  <a:pt x="36" y="104"/>
                </a:lnTo>
                <a:lnTo>
                  <a:pt x="37" y="104"/>
                </a:lnTo>
                <a:lnTo>
                  <a:pt x="37" y="105"/>
                </a:lnTo>
                <a:lnTo>
                  <a:pt x="37" y="104"/>
                </a:lnTo>
                <a:lnTo>
                  <a:pt x="38" y="104"/>
                </a:lnTo>
                <a:lnTo>
                  <a:pt x="38" y="105"/>
                </a:lnTo>
                <a:lnTo>
                  <a:pt x="39" y="105"/>
                </a:lnTo>
                <a:lnTo>
                  <a:pt x="40" y="105"/>
                </a:lnTo>
                <a:lnTo>
                  <a:pt x="40" y="104"/>
                </a:lnTo>
                <a:lnTo>
                  <a:pt x="41" y="104"/>
                </a:lnTo>
                <a:lnTo>
                  <a:pt x="41" y="105"/>
                </a:lnTo>
                <a:lnTo>
                  <a:pt x="41" y="104"/>
                </a:lnTo>
                <a:lnTo>
                  <a:pt x="42" y="104"/>
                </a:lnTo>
                <a:lnTo>
                  <a:pt x="42" y="105"/>
                </a:lnTo>
                <a:lnTo>
                  <a:pt x="42" y="104"/>
                </a:lnTo>
                <a:lnTo>
                  <a:pt x="43" y="104"/>
                </a:lnTo>
                <a:lnTo>
                  <a:pt x="43" y="105"/>
                </a:lnTo>
                <a:lnTo>
                  <a:pt x="44" y="105"/>
                </a:lnTo>
                <a:lnTo>
                  <a:pt x="45" y="105"/>
                </a:lnTo>
                <a:lnTo>
                  <a:pt x="45" y="104"/>
                </a:lnTo>
                <a:lnTo>
                  <a:pt x="46" y="104"/>
                </a:lnTo>
                <a:lnTo>
                  <a:pt x="46" y="105"/>
                </a:lnTo>
                <a:lnTo>
                  <a:pt x="46" y="104"/>
                </a:lnTo>
                <a:lnTo>
                  <a:pt x="47" y="104"/>
                </a:lnTo>
                <a:lnTo>
                  <a:pt x="47" y="105"/>
                </a:lnTo>
                <a:lnTo>
                  <a:pt x="47" y="104"/>
                </a:lnTo>
                <a:lnTo>
                  <a:pt x="48" y="104"/>
                </a:lnTo>
                <a:lnTo>
                  <a:pt x="48" y="105"/>
                </a:lnTo>
                <a:lnTo>
                  <a:pt x="49" y="104"/>
                </a:lnTo>
                <a:lnTo>
                  <a:pt x="50" y="104"/>
                </a:lnTo>
                <a:lnTo>
                  <a:pt x="50" y="105"/>
                </a:lnTo>
                <a:lnTo>
                  <a:pt x="50" y="104"/>
                </a:lnTo>
                <a:lnTo>
                  <a:pt x="51" y="104"/>
                </a:lnTo>
                <a:lnTo>
                  <a:pt x="51" y="105"/>
                </a:lnTo>
                <a:lnTo>
                  <a:pt x="52" y="105"/>
                </a:lnTo>
                <a:lnTo>
                  <a:pt x="53" y="105"/>
                </a:lnTo>
                <a:lnTo>
                  <a:pt x="53" y="102"/>
                </a:lnTo>
                <a:lnTo>
                  <a:pt x="53" y="104"/>
                </a:lnTo>
                <a:lnTo>
                  <a:pt x="54" y="104"/>
                </a:lnTo>
                <a:lnTo>
                  <a:pt x="55" y="104"/>
                </a:lnTo>
                <a:lnTo>
                  <a:pt x="55" y="105"/>
                </a:lnTo>
                <a:lnTo>
                  <a:pt x="55" y="104"/>
                </a:lnTo>
                <a:lnTo>
                  <a:pt x="56" y="104"/>
                </a:lnTo>
                <a:lnTo>
                  <a:pt x="56" y="105"/>
                </a:lnTo>
                <a:lnTo>
                  <a:pt x="56" y="104"/>
                </a:lnTo>
                <a:lnTo>
                  <a:pt x="57" y="104"/>
                </a:lnTo>
                <a:lnTo>
                  <a:pt x="57" y="105"/>
                </a:lnTo>
                <a:lnTo>
                  <a:pt x="57" y="104"/>
                </a:lnTo>
                <a:lnTo>
                  <a:pt x="58" y="104"/>
                </a:lnTo>
                <a:lnTo>
                  <a:pt x="58" y="105"/>
                </a:lnTo>
                <a:lnTo>
                  <a:pt x="58" y="104"/>
                </a:lnTo>
                <a:lnTo>
                  <a:pt x="59" y="104"/>
                </a:lnTo>
                <a:lnTo>
                  <a:pt x="59" y="105"/>
                </a:lnTo>
                <a:lnTo>
                  <a:pt x="59" y="104"/>
                </a:lnTo>
                <a:lnTo>
                  <a:pt x="60" y="104"/>
                </a:lnTo>
                <a:lnTo>
                  <a:pt x="60" y="105"/>
                </a:lnTo>
                <a:lnTo>
                  <a:pt x="60" y="104"/>
                </a:lnTo>
                <a:lnTo>
                  <a:pt x="61" y="104"/>
                </a:lnTo>
                <a:lnTo>
                  <a:pt x="61" y="105"/>
                </a:lnTo>
                <a:lnTo>
                  <a:pt x="61" y="104"/>
                </a:lnTo>
                <a:lnTo>
                  <a:pt x="62" y="104"/>
                </a:lnTo>
                <a:lnTo>
                  <a:pt x="62" y="105"/>
                </a:lnTo>
                <a:lnTo>
                  <a:pt x="62" y="104"/>
                </a:lnTo>
                <a:lnTo>
                  <a:pt x="63" y="104"/>
                </a:lnTo>
                <a:lnTo>
                  <a:pt x="63" y="105"/>
                </a:lnTo>
                <a:lnTo>
                  <a:pt x="63" y="104"/>
                </a:lnTo>
                <a:lnTo>
                  <a:pt x="64" y="104"/>
                </a:lnTo>
                <a:lnTo>
                  <a:pt x="64" y="105"/>
                </a:lnTo>
                <a:lnTo>
                  <a:pt x="64" y="104"/>
                </a:lnTo>
                <a:lnTo>
                  <a:pt x="65" y="104"/>
                </a:lnTo>
                <a:lnTo>
                  <a:pt x="65" y="105"/>
                </a:lnTo>
                <a:lnTo>
                  <a:pt x="65" y="104"/>
                </a:lnTo>
                <a:lnTo>
                  <a:pt x="66" y="104"/>
                </a:lnTo>
                <a:lnTo>
                  <a:pt x="66" y="105"/>
                </a:lnTo>
                <a:lnTo>
                  <a:pt x="66" y="104"/>
                </a:lnTo>
                <a:lnTo>
                  <a:pt x="67" y="104"/>
                </a:lnTo>
                <a:lnTo>
                  <a:pt x="67" y="105"/>
                </a:lnTo>
                <a:lnTo>
                  <a:pt x="67" y="104"/>
                </a:lnTo>
                <a:lnTo>
                  <a:pt x="68" y="104"/>
                </a:lnTo>
                <a:lnTo>
                  <a:pt x="68" y="105"/>
                </a:lnTo>
                <a:lnTo>
                  <a:pt x="68" y="104"/>
                </a:lnTo>
                <a:lnTo>
                  <a:pt x="69" y="104"/>
                </a:lnTo>
                <a:lnTo>
                  <a:pt x="69" y="105"/>
                </a:lnTo>
                <a:lnTo>
                  <a:pt x="69" y="104"/>
                </a:lnTo>
                <a:lnTo>
                  <a:pt x="70" y="104"/>
                </a:lnTo>
                <a:lnTo>
                  <a:pt x="70" y="105"/>
                </a:lnTo>
                <a:lnTo>
                  <a:pt x="70" y="104"/>
                </a:lnTo>
                <a:lnTo>
                  <a:pt x="71" y="104"/>
                </a:lnTo>
                <a:lnTo>
                  <a:pt x="71" y="105"/>
                </a:lnTo>
                <a:lnTo>
                  <a:pt x="71" y="104"/>
                </a:lnTo>
                <a:lnTo>
                  <a:pt x="72" y="104"/>
                </a:lnTo>
                <a:lnTo>
                  <a:pt x="72" y="105"/>
                </a:lnTo>
                <a:lnTo>
                  <a:pt x="72" y="104"/>
                </a:lnTo>
                <a:lnTo>
                  <a:pt x="73" y="104"/>
                </a:lnTo>
                <a:lnTo>
                  <a:pt x="73" y="105"/>
                </a:lnTo>
                <a:lnTo>
                  <a:pt x="73" y="104"/>
                </a:lnTo>
                <a:lnTo>
                  <a:pt x="74" y="104"/>
                </a:lnTo>
                <a:lnTo>
                  <a:pt x="74" y="105"/>
                </a:lnTo>
                <a:lnTo>
                  <a:pt x="74" y="104"/>
                </a:lnTo>
                <a:lnTo>
                  <a:pt x="75" y="104"/>
                </a:lnTo>
                <a:lnTo>
                  <a:pt x="75" y="105"/>
                </a:lnTo>
                <a:lnTo>
                  <a:pt x="76" y="104"/>
                </a:lnTo>
                <a:lnTo>
                  <a:pt x="76" y="72"/>
                </a:lnTo>
                <a:lnTo>
                  <a:pt x="76" y="88"/>
                </a:lnTo>
                <a:lnTo>
                  <a:pt x="77" y="88"/>
                </a:lnTo>
                <a:lnTo>
                  <a:pt x="77" y="103"/>
                </a:lnTo>
                <a:lnTo>
                  <a:pt x="77" y="101"/>
                </a:lnTo>
                <a:lnTo>
                  <a:pt x="78" y="101"/>
                </a:lnTo>
                <a:lnTo>
                  <a:pt x="78" y="102"/>
                </a:lnTo>
                <a:lnTo>
                  <a:pt x="79" y="102"/>
                </a:lnTo>
                <a:lnTo>
                  <a:pt x="79" y="104"/>
                </a:lnTo>
                <a:lnTo>
                  <a:pt x="80" y="104"/>
                </a:lnTo>
                <a:lnTo>
                  <a:pt x="80" y="105"/>
                </a:lnTo>
                <a:lnTo>
                  <a:pt x="80" y="104"/>
                </a:lnTo>
                <a:lnTo>
                  <a:pt x="81" y="104"/>
                </a:lnTo>
                <a:lnTo>
                  <a:pt x="81" y="105"/>
                </a:lnTo>
                <a:lnTo>
                  <a:pt x="81" y="104"/>
                </a:lnTo>
                <a:lnTo>
                  <a:pt x="82" y="104"/>
                </a:lnTo>
                <a:lnTo>
                  <a:pt x="82" y="105"/>
                </a:lnTo>
                <a:lnTo>
                  <a:pt x="83" y="105"/>
                </a:lnTo>
                <a:lnTo>
                  <a:pt x="84" y="105"/>
                </a:lnTo>
                <a:lnTo>
                  <a:pt x="85" y="105"/>
                </a:lnTo>
                <a:lnTo>
                  <a:pt x="86" y="105"/>
                </a:lnTo>
                <a:lnTo>
                  <a:pt x="86" y="104"/>
                </a:lnTo>
                <a:lnTo>
                  <a:pt x="86" y="105"/>
                </a:lnTo>
                <a:lnTo>
                  <a:pt x="87" y="105"/>
                </a:lnTo>
                <a:lnTo>
                  <a:pt x="88" y="105"/>
                </a:lnTo>
                <a:lnTo>
                  <a:pt x="89" y="105"/>
                </a:lnTo>
                <a:lnTo>
                  <a:pt x="89" y="104"/>
                </a:lnTo>
                <a:lnTo>
                  <a:pt x="89" y="105"/>
                </a:lnTo>
                <a:lnTo>
                  <a:pt x="90" y="105"/>
                </a:lnTo>
                <a:lnTo>
                  <a:pt x="91" y="105"/>
                </a:lnTo>
                <a:lnTo>
                  <a:pt x="92" y="105"/>
                </a:lnTo>
                <a:lnTo>
                  <a:pt x="92" y="104"/>
                </a:lnTo>
                <a:lnTo>
                  <a:pt x="93" y="104"/>
                </a:lnTo>
                <a:lnTo>
                  <a:pt x="93" y="105"/>
                </a:lnTo>
                <a:lnTo>
                  <a:pt x="94" y="105"/>
                </a:lnTo>
                <a:lnTo>
                  <a:pt x="95" y="105"/>
                </a:lnTo>
                <a:lnTo>
                  <a:pt x="95" y="104"/>
                </a:lnTo>
                <a:lnTo>
                  <a:pt x="95" y="105"/>
                </a:lnTo>
                <a:lnTo>
                  <a:pt x="96" y="105"/>
                </a:lnTo>
                <a:lnTo>
                  <a:pt x="96" y="98"/>
                </a:lnTo>
                <a:lnTo>
                  <a:pt x="96" y="102"/>
                </a:lnTo>
                <a:lnTo>
                  <a:pt x="97" y="102"/>
                </a:lnTo>
                <a:lnTo>
                  <a:pt x="97" y="104"/>
                </a:lnTo>
                <a:lnTo>
                  <a:pt x="98" y="104"/>
                </a:lnTo>
                <a:lnTo>
                  <a:pt x="99" y="104"/>
                </a:lnTo>
                <a:lnTo>
                  <a:pt x="100" y="104"/>
                </a:lnTo>
                <a:lnTo>
                  <a:pt x="100" y="105"/>
                </a:lnTo>
                <a:lnTo>
                  <a:pt x="100" y="104"/>
                </a:lnTo>
                <a:lnTo>
                  <a:pt x="101" y="104"/>
                </a:lnTo>
                <a:lnTo>
                  <a:pt x="101" y="105"/>
                </a:lnTo>
                <a:lnTo>
                  <a:pt x="102" y="105"/>
                </a:lnTo>
                <a:lnTo>
                  <a:pt x="103" y="105"/>
                </a:lnTo>
                <a:lnTo>
                  <a:pt x="104" y="105"/>
                </a:lnTo>
                <a:lnTo>
                  <a:pt x="105" y="105"/>
                </a:lnTo>
                <a:lnTo>
                  <a:pt x="105" y="104"/>
                </a:lnTo>
                <a:lnTo>
                  <a:pt x="105" y="105"/>
                </a:lnTo>
                <a:lnTo>
                  <a:pt x="106" y="105"/>
                </a:lnTo>
                <a:lnTo>
                  <a:pt x="107" y="105"/>
                </a:lnTo>
                <a:lnTo>
                  <a:pt x="107" y="104"/>
                </a:lnTo>
                <a:lnTo>
                  <a:pt x="108" y="104"/>
                </a:lnTo>
                <a:lnTo>
                  <a:pt x="108" y="105"/>
                </a:lnTo>
                <a:lnTo>
                  <a:pt x="108" y="104"/>
                </a:lnTo>
                <a:lnTo>
                  <a:pt x="109" y="104"/>
                </a:lnTo>
                <a:lnTo>
                  <a:pt x="109" y="105"/>
                </a:lnTo>
                <a:lnTo>
                  <a:pt x="109" y="104"/>
                </a:lnTo>
                <a:lnTo>
                  <a:pt x="110" y="104"/>
                </a:lnTo>
                <a:lnTo>
                  <a:pt x="110" y="105"/>
                </a:lnTo>
                <a:lnTo>
                  <a:pt x="110" y="104"/>
                </a:lnTo>
                <a:lnTo>
                  <a:pt x="111" y="104"/>
                </a:lnTo>
                <a:lnTo>
                  <a:pt x="111" y="105"/>
                </a:lnTo>
                <a:lnTo>
                  <a:pt x="111" y="104"/>
                </a:lnTo>
                <a:lnTo>
                  <a:pt x="112" y="104"/>
                </a:lnTo>
                <a:lnTo>
                  <a:pt x="112" y="105"/>
                </a:lnTo>
                <a:lnTo>
                  <a:pt x="113" y="105"/>
                </a:lnTo>
                <a:lnTo>
                  <a:pt x="114" y="105"/>
                </a:lnTo>
                <a:lnTo>
                  <a:pt x="115" y="105"/>
                </a:lnTo>
                <a:lnTo>
                  <a:pt x="116" y="105"/>
                </a:lnTo>
                <a:lnTo>
                  <a:pt x="117" y="105"/>
                </a:lnTo>
                <a:lnTo>
                  <a:pt x="118" y="105"/>
                </a:lnTo>
                <a:lnTo>
                  <a:pt x="118" y="104"/>
                </a:lnTo>
                <a:lnTo>
                  <a:pt x="119" y="104"/>
                </a:lnTo>
                <a:lnTo>
                  <a:pt x="119" y="105"/>
                </a:lnTo>
                <a:lnTo>
                  <a:pt x="120" y="105"/>
                </a:lnTo>
                <a:lnTo>
                  <a:pt x="121" y="105"/>
                </a:lnTo>
                <a:lnTo>
                  <a:pt x="121" y="104"/>
                </a:lnTo>
                <a:lnTo>
                  <a:pt x="121" y="105"/>
                </a:lnTo>
                <a:lnTo>
                  <a:pt x="122" y="105"/>
                </a:lnTo>
                <a:lnTo>
                  <a:pt x="123" y="105"/>
                </a:lnTo>
                <a:lnTo>
                  <a:pt x="123" y="104"/>
                </a:lnTo>
                <a:lnTo>
                  <a:pt x="124" y="104"/>
                </a:lnTo>
                <a:lnTo>
                  <a:pt x="124" y="105"/>
                </a:lnTo>
                <a:lnTo>
                  <a:pt x="124" y="104"/>
                </a:lnTo>
                <a:lnTo>
                  <a:pt x="125" y="104"/>
                </a:lnTo>
                <a:lnTo>
                  <a:pt x="125" y="105"/>
                </a:lnTo>
                <a:lnTo>
                  <a:pt x="125" y="104"/>
                </a:lnTo>
                <a:lnTo>
                  <a:pt x="126" y="104"/>
                </a:lnTo>
                <a:lnTo>
                  <a:pt x="126" y="105"/>
                </a:lnTo>
                <a:lnTo>
                  <a:pt x="126" y="104"/>
                </a:lnTo>
                <a:lnTo>
                  <a:pt x="127" y="104"/>
                </a:lnTo>
                <a:lnTo>
                  <a:pt x="127" y="105"/>
                </a:lnTo>
                <a:lnTo>
                  <a:pt x="128" y="105"/>
                </a:lnTo>
                <a:lnTo>
                  <a:pt x="129" y="105"/>
                </a:lnTo>
                <a:lnTo>
                  <a:pt x="130" y="105"/>
                </a:lnTo>
                <a:lnTo>
                  <a:pt x="131" y="105"/>
                </a:lnTo>
                <a:lnTo>
                  <a:pt x="132" y="105"/>
                </a:lnTo>
                <a:lnTo>
                  <a:pt x="132" y="104"/>
                </a:lnTo>
                <a:lnTo>
                  <a:pt x="133" y="104"/>
                </a:lnTo>
                <a:lnTo>
                  <a:pt x="133" y="105"/>
                </a:lnTo>
                <a:lnTo>
                  <a:pt x="133" y="104"/>
                </a:lnTo>
                <a:lnTo>
                  <a:pt x="134" y="104"/>
                </a:lnTo>
                <a:lnTo>
                  <a:pt x="134" y="105"/>
                </a:lnTo>
                <a:lnTo>
                  <a:pt x="135" y="104"/>
                </a:lnTo>
                <a:lnTo>
                  <a:pt x="136" y="104"/>
                </a:lnTo>
                <a:lnTo>
                  <a:pt x="136" y="105"/>
                </a:lnTo>
                <a:lnTo>
                  <a:pt x="137" y="104"/>
                </a:lnTo>
                <a:lnTo>
                  <a:pt x="137" y="0"/>
                </a:lnTo>
                <a:lnTo>
                  <a:pt x="137" y="49"/>
                </a:lnTo>
                <a:lnTo>
                  <a:pt x="138" y="49"/>
                </a:lnTo>
                <a:lnTo>
                  <a:pt x="138" y="52"/>
                </a:lnTo>
                <a:lnTo>
                  <a:pt x="138" y="88"/>
                </a:lnTo>
                <a:lnTo>
                  <a:pt x="139" y="88"/>
                </a:lnTo>
                <a:lnTo>
                  <a:pt x="139" y="101"/>
                </a:lnTo>
                <a:lnTo>
                  <a:pt x="140" y="101"/>
                </a:lnTo>
                <a:lnTo>
                  <a:pt x="140" y="102"/>
                </a:lnTo>
                <a:lnTo>
                  <a:pt x="140" y="103"/>
                </a:lnTo>
                <a:lnTo>
                  <a:pt x="141" y="103"/>
                </a:lnTo>
                <a:lnTo>
                  <a:pt x="141" y="104"/>
                </a:lnTo>
                <a:lnTo>
                  <a:pt x="142" y="104"/>
                </a:lnTo>
                <a:lnTo>
                  <a:pt x="143" y="104"/>
                </a:lnTo>
                <a:lnTo>
                  <a:pt x="143" y="105"/>
                </a:lnTo>
                <a:lnTo>
                  <a:pt x="143" y="104"/>
                </a:lnTo>
                <a:lnTo>
                  <a:pt x="144" y="104"/>
                </a:lnTo>
                <a:lnTo>
                  <a:pt x="144" y="105"/>
                </a:lnTo>
                <a:lnTo>
                  <a:pt x="144" y="104"/>
                </a:lnTo>
                <a:lnTo>
                  <a:pt x="145" y="104"/>
                </a:lnTo>
                <a:lnTo>
                  <a:pt x="145" y="105"/>
                </a:lnTo>
                <a:lnTo>
                  <a:pt x="146" y="105"/>
                </a:lnTo>
                <a:lnTo>
                  <a:pt x="147" y="105"/>
                </a:lnTo>
                <a:lnTo>
                  <a:pt x="147" y="104"/>
                </a:lnTo>
                <a:lnTo>
                  <a:pt x="147" y="105"/>
                </a:lnTo>
                <a:lnTo>
                  <a:pt x="148" y="105"/>
                </a:lnTo>
                <a:lnTo>
                  <a:pt x="149" y="105"/>
                </a:lnTo>
                <a:lnTo>
                  <a:pt x="149" y="104"/>
                </a:lnTo>
                <a:lnTo>
                  <a:pt x="150" y="104"/>
                </a:lnTo>
                <a:lnTo>
                  <a:pt x="150" y="105"/>
                </a:lnTo>
                <a:lnTo>
                  <a:pt x="150" y="104"/>
                </a:lnTo>
                <a:lnTo>
                  <a:pt x="151" y="104"/>
                </a:lnTo>
                <a:lnTo>
                  <a:pt x="151" y="105"/>
                </a:lnTo>
                <a:lnTo>
                  <a:pt x="152" y="104"/>
                </a:lnTo>
                <a:lnTo>
                  <a:pt x="153" y="104"/>
                </a:lnTo>
                <a:lnTo>
                  <a:pt x="153" y="105"/>
                </a:lnTo>
                <a:lnTo>
                  <a:pt x="153" y="104"/>
                </a:lnTo>
                <a:lnTo>
                  <a:pt x="154" y="104"/>
                </a:lnTo>
                <a:lnTo>
                  <a:pt x="154" y="105"/>
                </a:lnTo>
                <a:lnTo>
                  <a:pt x="155" y="105"/>
                </a:lnTo>
                <a:lnTo>
                  <a:pt x="156" y="105"/>
                </a:lnTo>
                <a:lnTo>
                  <a:pt x="157" y="105"/>
                </a:lnTo>
                <a:lnTo>
                  <a:pt x="158" y="105"/>
                </a:lnTo>
                <a:lnTo>
                  <a:pt x="159" y="105"/>
                </a:lnTo>
                <a:lnTo>
                  <a:pt x="159" y="104"/>
                </a:lnTo>
                <a:lnTo>
                  <a:pt x="160" y="104"/>
                </a:lnTo>
                <a:lnTo>
                  <a:pt x="160" y="105"/>
                </a:lnTo>
                <a:lnTo>
                  <a:pt x="160" y="104"/>
                </a:lnTo>
                <a:lnTo>
                  <a:pt x="161" y="104"/>
                </a:lnTo>
                <a:lnTo>
                  <a:pt x="161" y="105"/>
                </a:lnTo>
                <a:lnTo>
                  <a:pt x="162" y="105"/>
                </a:lnTo>
                <a:lnTo>
                  <a:pt x="163" y="105"/>
                </a:lnTo>
                <a:lnTo>
                  <a:pt x="164" y="105"/>
                </a:lnTo>
                <a:lnTo>
                  <a:pt x="165" y="105"/>
                </a:lnTo>
                <a:lnTo>
                  <a:pt x="166" y="105"/>
                </a:lnTo>
                <a:lnTo>
                  <a:pt x="167" y="105"/>
                </a:lnTo>
                <a:lnTo>
                  <a:pt x="168" y="105"/>
                </a:lnTo>
                <a:lnTo>
                  <a:pt x="169" y="105"/>
                </a:lnTo>
                <a:lnTo>
                  <a:pt x="169" y="104"/>
                </a:lnTo>
                <a:lnTo>
                  <a:pt x="170" y="104"/>
                </a:lnTo>
                <a:lnTo>
                  <a:pt x="170" y="105"/>
                </a:lnTo>
                <a:lnTo>
                  <a:pt x="171" y="105"/>
                </a:lnTo>
                <a:lnTo>
                  <a:pt x="172" y="105"/>
                </a:lnTo>
                <a:lnTo>
                  <a:pt x="173" y="105"/>
                </a:lnTo>
                <a:lnTo>
                  <a:pt x="174" y="105"/>
                </a:lnTo>
                <a:lnTo>
                  <a:pt x="175" y="105"/>
                </a:lnTo>
                <a:lnTo>
                  <a:pt x="176" y="105"/>
                </a:lnTo>
                <a:lnTo>
                  <a:pt x="177" y="105"/>
                </a:lnTo>
                <a:lnTo>
                  <a:pt x="178" y="105"/>
                </a:lnTo>
                <a:lnTo>
                  <a:pt x="178" y="104"/>
                </a:lnTo>
                <a:lnTo>
                  <a:pt x="179" y="104"/>
                </a:lnTo>
                <a:lnTo>
                  <a:pt x="179" y="105"/>
                </a:lnTo>
                <a:lnTo>
                  <a:pt x="179" y="104"/>
                </a:lnTo>
                <a:lnTo>
                  <a:pt x="180" y="104"/>
                </a:lnTo>
                <a:lnTo>
                  <a:pt x="180" y="105"/>
                </a:lnTo>
                <a:lnTo>
                  <a:pt x="181" y="105"/>
                </a:lnTo>
                <a:lnTo>
                  <a:pt x="182" y="105"/>
                </a:lnTo>
                <a:lnTo>
                  <a:pt x="183" y="105"/>
                </a:lnTo>
                <a:lnTo>
                  <a:pt x="184" y="105"/>
                </a:lnTo>
                <a:lnTo>
                  <a:pt x="185" y="105"/>
                </a:lnTo>
                <a:lnTo>
                  <a:pt x="186" y="105"/>
                </a:lnTo>
                <a:lnTo>
                  <a:pt x="187" y="105"/>
                </a:lnTo>
                <a:lnTo>
                  <a:pt x="188" y="105"/>
                </a:lnTo>
                <a:lnTo>
                  <a:pt x="189" y="105"/>
                </a:lnTo>
                <a:lnTo>
                  <a:pt x="190" y="105"/>
                </a:lnTo>
                <a:lnTo>
                  <a:pt x="190" y="104"/>
                </a:lnTo>
                <a:lnTo>
                  <a:pt x="190" y="105"/>
                </a:lnTo>
                <a:lnTo>
                  <a:pt x="191" y="105"/>
                </a:lnTo>
                <a:lnTo>
                  <a:pt x="192" y="105"/>
                </a:lnTo>
                <a:lnTo>
                  <a:pt x="193" y="105"/>
                </a:lnTo>
                <a:lnTo>
                  <a:pt x="193" y="103"/>
                </a:lnTo>
                <a:lnTo>
                  <a:pt x="193" y="104"/>
                </a:lnTo>
                <a:lnTo>
                  <a:pt x="194" y="104"/>
                </a:lnTo>
                <a:lnTo>
                  <a:pt x="195" y="104"/>
                </a:lnTo>
                <a:lnTo>
                  <a:pt x="195" y="105"/>
                </a:lnTo>
                <a:lnTo>
                  <a:pt x="195" y="104"/>
                </a:lnTo>
                <a:lnTo>
                  <a:pt x="196" y="104"/>
                </a:lnTo>
                <a:lnTo>
                  <a:pt x="196" y="105"/>
                </a:lnTo>
                <a:lnTo>
                  <a:pt x="197" y="105"/>
                </a:lnTo>
                <a:lnTo>
                  <a:pt x="198" y="105"/>
                </a:lnTo>
                <a:lnTo>
                  <a:pt x="199" y="105"/>
                </a:lnTo>
                <a:lnTo>
                  <a:pt x="200" y="105"/>
                </a:lnTo>
                <a:lnTo>
                  <a:pt x="201" y="105"/>
                </a:lnTo>
                <a:lnTo>
                  <a:pt x="202" y="105"/>
                </a:lnTo>
                <a:lnTo>
                  <a:pt x="203" y="105"/>
                </a:lnTo>
                <a:lnTo>
                  <a:pt x="204" y="105"/>
                </a:lnTo>
                <a:lnTo>
                  <a:pt x="205" y="105"/>
                </a:lnTo>
                <a:lnTo>
                  <a:pt x="206" y="105"/>
                </a:lnTo>
                <a:lnTo>
                  <a:pt x="207" y="105"/>
                </a:lnTo>
                <a:lnTo>
                  <a:pt x="208" y="105"/>
                </a:lnTo>
                <a:lnTo>
                  <a:pt x="208" y="104"/>
                </a:lnTo>
                <a:lnTo>
                  <a:pt x="209" y="104"/>
                </a:lnTo>
                <a:lnTo>
                  <a:pt x="209" y="105"/>
                </a:lnTo>
                <a:lnTo>
                  <a:pt x="210" y="104"/>
                </a:lnTo>
                <a:lnTo>
                  <a:pt x="210" y="102"/>
                </a:lnTo>
                <a:lnTo>
                  <a:pt x="210" y="104"/>
                </a:lnTo>
                <a:lnTo>
                  <a:pt x="211" y="104"/>
                </a:lnTo>
                <a:lnTo>
                  <a:pt x="212" y="104"/>
                </a:lnTo>
                <a:lnTo>
                  <a:pt x="212" y="105"/>
                </a:lnTo>
                <a:lnTo>
                  <a:pt x="212" y="104"/>
                </a:lnTo>
                <a:lnTo>
                  <a:pt x="213" y="104"/>
                </a:lnTo>
                <a:lnTo>
                  <a:pt x="213" y="105"/>
                </a:lnTo>
                <a:lnTo>
                  <a:pt x="214" y="105"/>
                </a:lnTo>
                <a:lnTo>
                  <a:pt x="215" y="105"/>
                </a:lnTo>
                <a:lnTo>
                  <a:pt x="216" y="105"/>
                </a:lnTo>
                <a:lnTo>
                  <a:pt x="217" y="105"/>
                </a:lnTo>
                <a:lnTo>
                  <a:pt x="218" y="105"/>
                </a:lnTo>
                <a:lnTo>
                  <a:pt x="219" y="105"/>
                </a:lnTo>
                <a:lnTo>
                  <a:pt x="220" y="105"/>
                </a:lnTo>
                <a:lnTo>
                  <a:pt x="221" y="105"/>
                </a:lnTo>
                <a:lnTo>
                  <a:pt x="222" y="105"/>
                </a:lnTo>
                <a:lnTo>
                  <a:pt x="223" y="105"/>
                </a:lnTo>
                <a:lnTo>
                  <a:pt x="224" y="105"/>
                </a:lnTo>
                <a:lnTo>
                  <a:pt x="225" y="105"/>
                </a:lnTo>
                <a:lnTo>
                  <a:pt x="226" y="105"/>
                </a:lnTo>
                <a:lnTo>
                  <a:pt x="227" y="105"/>
                </a:lnTo>
                <a:lnTo>
                  <a:pt x="228" y="105"/>
                </a:lnTo>
                <a:lnTo>
                  <a:pt x="229" y="105"/>
                </a:lnTo>
                <a:lnTo>
                  <a:pt x="230" y="105"/>
                </a:lnTo>
                <a:lnTo>
                  <a:pt x="231" y="105"/>
                </a:lnTo>
                <a:lnTo>
                  <a:pt x="232" y="105"/>
                </a:lnTo>
                <a:lnTo>
                  <a:pt x="233" y="105"/>
                </a:lnTo>
                <a:lnTo>
                  <a:pt x="234" y="105"/>
                </a:lnTo>
                <a:lnTo>
                  <a:pt x="235" y="105"/>
                </a:lnTo>
                <a:lnTo>
                  <a:pt x="236" y="105"/>
                </a:lnTo>
                <a:lnTo>
                  <a:pt x="237" y="105"/>
                </a:lnTo>
                <a:lnTo>
                  <a:pt x="238" y="105"/>
                </a:lnTo>
                <a:lnTo>
                  <a:pt x="239" y="105"/>
                </a:lnTo>
                <a:lnTo>
                  <a:pt x="240" y="105"/>
                </a:lnTo>
                <a:lnTo>
                  <a:pt x="241" y="105"/>
                </a:lnTo>
                <a:lnTo>
                  <a:pt x="242" y="105"/>
                </a:lnTo>
                <a:lnTo>
                  <a:pt x="243" y="105"/>
                </a:lnTo>
                <a:lnTo>
                  <a:pt x="244" y="105"/>
                </a:lnTo>
                <a:lnTo>
                  <a:pt x="245" y="105"/>
                </a:lnTo>
                <a:lnTo>
                  <a:pt x="246" y="105"/>
                </a:lnTo>
                <a:lnTo>
                  <a:pt x="247" y="105"/>
                </a:lnTo>
                <a:lnTo>
                  <a:pt x="248" y="105"/>
                </a:lnTo>
                <a:lnTo>
                  <a:pt x="249" y="105"/>
                </a:lnTo>
                <a:lnTo>
                  <a:pt x="250" y="105"/>
                </a:lnTo>
                <a:lnTo>
                  <a:pt x="251" y="105"/>
                </a:lnTo>
                <a:lnTo>
                  <a:pt x="252" y="105"/>
                </a:lnTo>
                <a:lnTo>
                  <a:pt x="253" y="105"/>
                </a:lnTo>
                <a:lnTo>
                  <a:pt x="254" y="105"/>
                </a:lnTo>
                <a:lnTo>
                  <a:pt x="255" y="105"/>
                </a:lnTo>
                <a:lnTo>
                  <a:pt x="256" y="105"/>
                </a:lnTo>
                <a:lnTo>
                  <a:pt x="257" y="105"/>
                </a:lnTo>
                <a:lnTo>
                  <a:pt x="258" y="105"/>
                </a:lnTo>
                <a:lnTo>
                  <a:pt x="258" y="104"/>
                </a:lnTo>
                <a:lnTo>
                  <a:pt x="259" y="104"/>
                </a:lnTo>
                <a:lnTo>
                  <a:pt x="260" y="104"/>
                </a:lnTo>
                <a:lnTo>
                  <a:pt x="260" y="105"/>
                </a:lnTo>
                <a:lnTo>
                  <a:pt x="261" y="105"/>
                </a:lnTo>
                <a:lnTo>
                  <a:pt x="262" y="105"/>
                </a:lnTo>
                <a:lnTo>
                  <a:pt x="263" y="105"/>
                </a:lnTo>
                <a:lnTo>
                  <a:pt x="264" y="105"/>
                </a:lnTo>
                <a:lnTo>
                  <a:pt x="265" y="105"/>
                </a:lnTo>
                <a:lnTo>
                  <a:pt x="266" y="105"/>
                </a:lnTo>
                <a:lnTo>
                  <a:pt x="266" y="104"/>
                </a:lnTo>
                <a:lnTo>
                  <a:pt x="266" y="105"/>
                </a:lnTo>
                <a:lnTo>
                  <a:pt x="267" y="105"/>
                </a:lnTo>
                <a:lnTo>
                  <a:pt x="268" y="105"/>
                </a:lnTo>
                <a:lnTo>
                  <a:pt x="269" y="105"/>
                </a:lnTo>
                <a:lnTo>
                  <a:pt x="270" y="105"/>
                </a:lnTo>
                <a:lnTo>
                  <a:pt x="271" y="105"/>
                </a:lnTo>
                <a:lnTo>
                  <a:pt x="272" y="105"/>
                </a:lnTo>
                <a:lnTo>
                  <a:pt x="273" y="105"/>
                </a:lnTo>
                <a:lnTo>
                  <a:pt x="273" y="104"/>
                </a:lnTo>
                <a:lnTo>
                  <a:pt x="274" y="104"/>
                </a:lnTo>
                <a:lnTo>
                  <a:pt x="274" y="105"/>
                </a:lnTo>
                <a:lnTo>
                  <a:pt x="275" y="105"/>
                </a:lnTo>
                <a:lnTo>
                  <a:pt x="276" y="105"/>
                </a:lnTo>
                <a:lnTo>
                  <a:pt x="277" y="105"/>
                </a:lnTo>
                <a:lnTo>
                  <a:pt x="278" y="105"/>
                </a:lnTo>
                <a:lnTo>
                  <a:pt x="279" y="105"/>
                </a:lnTo>
                <a:lnTo>
                  <a:pt x="279" y="102"/>
                </a:lnTo>
                <a:lnTo>
                  <a:pt x="279" y="103"/>
                </a:lnTo>
                <a:lnTo>
                  <a:pt x="280" y="103"/>
                </a:lnTo>
                <a:lnTo>
                  <a:pt x="280" y="104"/>
                </a:lnTo>
                <a:lnTo>
                  <a:pt x="281" y="104"/>
                </a:lnTo>
                <a:lnTo>
                  <a:pt x="281" y="105"/>
                </a:lnTo>
                <a:lnTo>
                  <a:pt x="281" y="104"/>
                </a:lnTo>
                <a:lnTo>
                  <a:pt x="282" y="104"/>
                </a:lnTo>
                <a:lnTo>
                  <a:pt x="282" y="105"/>
                </a:lnTo>
                <a:lnTo>
                  <a:pt x="283" y="104"/>
                </a:lnTo>
                <a:lnTo>
                  <a:pt x="283" y="105"/>
                </a:lnTo>
                <a:lnTo>
                  <a:pt x="284" y="105"/>
                </a:lnTo>
                <a:lnTo>
                  <a:pt x="285" y="105"/>
                </a:lnTo>
                <a:lnTo>
                  <a:pt x="286" y="105"/>
                </a:lnTo>
                <a:lnTo>
                  <a:pt x="287" y="105"/>
                </a:lnTo>
                <a:lnTo>
                  <a:pt x="288" y="105"/>
                </a:lnTo>
                <a:lnTo>
                  <a:pt x="289" y="105"/>
                </a:lnTo>
                <a:lnTo>
                  <a:pt x="290" y="105"/>
                </a:lnTo>
                <a:lnTo>
                  <a:pt x="291" y="105"/>
                </a:lnTo>
                <a:lnTo>
                  <a:pt x="292" y="105"/>
                </a:lnTo>
                <a:lnTo>
                  <a:pt x="293" y="105"/>
                </a:lnTo>
                <a:lnTo>
                  <a:pt x="294" y="105"/>
                </a:lnTo>
                <a:lnTo>
                  <a:pt x="295" y="105"/>
                </a:lnTo>
                <a:lnTo>
                  <a:pt x="296" y="105"/>
                </a:lnTo>
                <a:lnTo>
                  <a:pt x="297" y="105"/>
                </a:lnTo>
                <a:lnTo>
                  <a:pt x="298" y="105"/>
                </a:lnTo>
                <a:lnTo>
                  <a:pt x="299" y="105"/>
                </a:lnTo>
                <a:lnTo>
                  <a:pt x="299" y="103"/>
                </a:lnTo>
                <a:lnTo>
                  <a:pt x="299" y="104"/>
                </a:lnTo>
                <a:lnTo>
                  <a:pt x="300" y="104"/>
                </a:lnTo>
                <a:lnTo>
                  <a:pt x="300" y="105"/>
                </a:lnTo>
                <a:lnTo>
                  <a:pt x="300" y="104"/>
                </a:lnTo>
                <a:lnTo>
                  <a:pt x="301" y="104"/>
                </a:lnTo>
                <a:lnTo>
                  <a:pt x="301" y="105"/>
                </a:lnTo>
                <a:lnTo>
                  <a:pt x="302" y="105"/>
                </a:lnTo>
                <a:lnTo>
                  <a:pt x="303" y="105"/>
                </a:lnTo>
                <a:lnTo>
                  <a:pt x="304" y="105"/>
                </a:lnTo>
                <a:lnTo>
                  <a:pt x="305" y="105"/>
                </a:lnTo>
                <a:lnTo>
                  <a:pt x="306" y="105"/>
                </a:lnTo>
                <a:lnTo>
                  <a:pt x="307" y="105"/>
                </a:lnTo>
                <a:lnTo>
                  <a:pt x="308" y="105"/>
                </a:lnTo>
                <a:lnTo>
                  <a:pt x="309" y="105"/>
                </a:lnTo>
                <a:lnTo>
                  <a:pt x="310" y="105"/>
                </a:lnTo>
                <a:lnTo>
                  <a:pt x="311" y="105"/>
                </a:lnTo>
                <a:lnTo>
                  <a:pt x="312" y="105"/>
                </a:lnTo>
                <a:lnTo>
                  <a:pt x="313" y="105"/>
                </a:lnTo>
                <a:lnTo>
                  <a:pt x="314" y="105"/>
                </a:lnTo>
                <a:lnTo>
                  <a:pt x="315" y="105"/>
                </a:lnTo>
                <a:lnTo>
                  <a:pt x="316" y="105"/>
                </a:lnTo>
                <a:lnTo>
                  <a:pt x="317" y="105"/>
                </a:lnTo>
                <a:lnTo>
                  <a:pt x="318" y="105"/>
                </a:lnTo>
                <a:lnTo>
                  <a:pt x="319" y="105"/>
                </a:lnTo>
                <a:lnTo>
                  <a:pt x="320" y="105"/>
                </a:lnTo>
                <a:lnTo>
                  <a:pt x="321" y="105"/>
                </a:lnTo>
                <a:lnTo>
                  <a:pt x="322" y="105"/>
                </a:lnTo>
                <a:lnTo>
                  <a:pt x="323" y="105"/>
                </a:lnTo>
                <a:lnTo>
                  <a:pt x="324" y="105"/>
                </a:lnTo>
                <a:lnTo>
                  <a:pt x="325" y="105"/>
                </a:lnTo>
                <a:lnTo>
                  <a:pt x="326" y="105"/>
                </a:lnTo>
                <a:lnTo>
                  <a:pt x="327" y="105"/>
                </a:lnTo>
                <a:lnTo>
                  <a:pt x="328" y="105"/>
                </a:lnTo>
                <a:lnTo>
                  <a:pt x="329" y="105"/>
                </a:lnTo>
                <a:lnTo>
                  <a:pt x="330" y="105"/>
                </a:lnTo>
                <a:lnTo>
                  <a:pt x="331" y="105"/>
                </a:lnTo>
                <a:lnTo>
                  <a:pt x="332" y="105"/>
                </a:lnTo>
                <a:lnTo>
                  <a:pt x="333" y="105"/>
                </a:lnTo>
                <a:lnTo>
                  <a:pt x="334" y="105"/>
                </a:lnTo>
                <a:lnTo>
                  <a:pt x="335" y="105"/>
                </a:lnTo>
                <a:lnTo>
                  <a:pt x="336" y="105"/>
                </a:lnTo>
                <a:lnTo>
                  <a:pt x="336" y="104"/>
                </a:lnTo>
                <a:lnTo>
                  <a:pt x="337" y="104"/>
                </a:lnTo>
                <a:lnTo>
                  <a:pt x="337" y="105"/>
                </a:lnTo>
                <a:lnTo>
                  <a:pt x="338" y="105"/>
                </a:lnTo>
                <a:lnTo>
                  <a:pt x="339" y="105"/>
                </a:lnTo>
                <a:lnTo>
                  <a:pt x="340" y="105"/>
                </a:lnTo>
                <a:lnTo>
                  <a:pt x="340" y="104"/>
                </a:lnTo>
                <a:lnTo>
                  <a:pt x="341" y="104"/>
                </a:lnTo>
                <a:lnTo>
                  <a:pt x="341" y="105"/>
                </a:lnTo>
                <a:lnTo>
                  <a:pt x="342" y="105"/>
                </a:lnTo>
                <a:lnTo>
                  <a:pt x="343" y="105"/>
                </a:lnTo>
                <a:lnTo>
                  <a:pt x="344" y="105"/>
                </a:lnTo>
                <a:lnTo>
                  <a:pt x="345" y="105"/>
                </a:lnTo>
                <a:lnTo>
                  <a:pt x="346" y="105"/>
                </a:lnTo>
                <a:lnTo>
                  <a:pt x="347" y="105"/>
                </a:lnTo>
                <a:lnTo>
                  <a:pt x="348" y="105"/>
                </a:lnTo>
                <a:lnTo>
                  <a:pt x="349" y="105"/>
                </a:lnTo>
                <a:lnTo>
                  <a:pt x="350" y="105"/>
                </a:lnTo>
                <a:lnTo>
                  <a:pt x="351" y="105"/>
                </a:lnTo>
                <a:lnTo>
                  <a:pt x="352" y="105"/>
                </a:lnTo>
                <a:lnTo>
                  <a:pt x="353" y="105"/>
                </a:lnTo>
                <a:lnTo>
                  <a:pt x="354" y="105"/>
                </a:lnTo>
                <a:lnTo>
                  <a:pt x="354" y="104"/>
                </a:lnTo>
                <a:lnTo>
                  <a:pt x="355" y="104"/>
                </a:lnTo>
                <a:lnTo>
                  <a:pt x="355" y="105"/>
                </a:lnTo>
                <a:lnTo>
                  <a:pt x="356" y="105"/>
                </a:lnTo>
                <a:lnTo>
                  <a:pt x="357" y="105"/>
                </a:lnTo>
                <a:lnTo>
                  <a:pt x="358" y="105"/>
                </a:lnTo>
                <a:lnTo>
                  <a:pt x="359" y="105"/>
                </a:lnTo>
                <a:lnTo>
                  <a:pt x="360" y="105"/>
                </a:lnTo>
                <a:lnTo>
                  <a:pt x="361" y="105"/>
                </a:lnTo>
                <a:lnTo>
                  <a:pt x="362" y="105"/>
                </a:lnTo>
                <a:lnTo>
                  <a:pt x="363" y="105"/>
                </a:lnTo>
                <a:lnTo>
                  <a:pt x="364" y="105"/>
                </a:lnTo>
                <a:lnTo>
                  <a:pt x="365" y="105"/>
                </a:lnTo>
                <a:lnTo>
                  <a:pt x="366" y="105"/>
                </a:lnTo>
                <a:lnTo>
                  <a:pt x="367" y="105"/>
                </a:lnTo>
                <a:lnTo>
                  <a:pt x="368" y="105"/>
                </a:lnTo>
                <a:lnTo>
                  <a:pt x="369" y="105"/>
                </a:lnTo>
                <a:lnTo>
                  <a:pt x="370" y="105"/>
                </a:lnTo>
                <a:lnTo>
                  <a:pt x="371" y="105"/>
                </a:lnTo>
                <a:lnTo>
                  <a:pt x="372" y="105"/>
                </a:lnTo>
                <a:lnTo>
                  <a:pt x="373" y="105"/>
                </a:lnTo>
                <a:lnTo>
                  <a:pt x="374" y="105"/>
                </a:lnTo>
                <a:lnTo>
                  <a:pt x="375" y="105"/>
                </a:lnTo>
                <a:lnTo>
                  <a:pt x="376" y="105"/>
                </a:lnTo>
                <a:lnTo>
                  <a:pt x="377" y="105"/>
                </a:lnTo>
                <a:lnTo>
                  <a:pt x="378" y="105"/>
                </a:lnTo>
                <a:lnTo>
                  <a:pt x="379" y="105"/>
                </a:lnTo>
                <a:lnTo>
                  <a:pt x="380" y="105"/>
                </a:lnTo>
                <a:lnTo>
                  <a:pt x="380" y="94"/>
                </a:lnTo>
                <a:lnTo>
                  <a:pt x="380" y="98"/>
                </a:lnTo>
                <a:lnTo>
                  <a:pt x="381" y="98"/>
                </a:lnTo>
                <a:lnTo>
                  <a:pt x="381" y="103"/>
                </a:lnTo>
                <a:lnTo>
                  <a:pt x="382" y="103"/>
                </a:lnTo>
                <a:lnTo>
                  <a:pt x="382" y="105"/>
                </a:lnTo>
                <a:lnTo>
                  <a:pt x="382" y="104"/>
                </a:lnTo>
                <a:lnTo>
                  <a:pt x="383" y="104"/>
                </a:lnTo>
                <a:lnTo>
                  <a:pt x="383" y="105"/>
                </a:lnTo>
                <a:lnTo>
                  <a:pt x="384" y="105"/>
                </a:lnTo>
                <a:lnTo>
                  <a:pt x="385" y="105"/>
                </a:lnTo>
                <a:lnTo>
                  <a:pt x="386" y="105"/>
                </a:lnTo>
                <a:lnTo>
                  <a:pt x="387" y="105"/>
                </a:lnTo>
                <a:lnTo>
                  <a:pt x="388" y="105"/>
                </a:lnTo>
                <a:lnTo>
                  <a:pt x="389" y="105"/>
                </a:lnTo>
                <a:lnTo>
                  <a:pt x="390" y="105"/>
                </a:lnTo>
                <a:lnTo>
                  <a:pt x="391" y="105"/>
                </a:lnTo>
                <a:lnTo>
                  <a:pt x="392" y="105"/>
                </a:lnTo>
                <a:lnTo>
                  <a:pt x="393" y="105"/>
                </a:lnTo>
                <a:lnTo>
                  <a:pt x="394" y="105"/>
                </a:lnTo>
                <a:lnTo>
                  <a:pt x="395" y="105"/>
                </a:lnTo>
                <a:lnTo>
                  <a:pt x="396" y="105"/>
                </a:lnTo>
                <a:lnTo>
                  <a:pt x="397" y="105"/>
                </a:lnTo>
                <a:lnTo>
                  <a:pt x="398" y="105"/>
                </a:lnTo>
                <a:lnTo>
                  <a:pt x="399" y="105"/>
                </a:lnTo>
                <a:lnTo>
                  <a:pt x="400" y="105"/>
                </a:lnTo>
                <a:lnTo>
                  <a:pt x="401" y="105"/>
                </a:lnTo>
                <a:lnTo>
                  <a:pt x="402" y="105"/>
                </a:lnTo>
                <a:lnTo>
                  <a:pt x="403" y="105"/>
                </a:lnTo>
                <a:lnTo>
                  <a:pt x="404" y="105"/>
                </a:lnTo>
                <a:lnTo>
                  <a:pt x="405" y="105"/>
                </a:lnTo>
                <a:lnTo>
                  <a:pt x="406" y="105"/>
                </a:lnTo>
                <a:lnTo>
                  <a:pt x="407" y="105"/>
                </a:lnTo>
                <a:lnTo>
                  <a:pt x="408" y="105"/>
                </a:lnTo>
                <a:lnTo>
                  <a:pt x="409" y="105"/>
                </a:lnTo>
                <a:lnTo>
                  <a:pt x="410" y="105"/>
                </a:lnTo>
                <a:lnTo>
                  <a:pt x="411" y="105"/>
                </a:lnTo>
                <a:lnTo>
                  <a:pt x="412" y="105"/>
                </a:lnTo>
                <a:lnTo>
                  <a:pt x="413" y="105"/>
                </a:lnTo>
                <a:lnTo>
                  <a:pt x="414" y="105"/>
                </a:lnTo>
                <a:lnTo>
                  <a:pt x="415" y="105"/>
                </a:lnTo>
                <a:lnTo>
                  <a:pt x="416" y="105"/>
                </a:lnTo>
                <a:lnTo>
                  <a:pt x="417" y="105"/>
                </a:lnTo>
                <a:lnTo>
                  <a:pt x="418" y="105"/>
                </a:lnTo>
                <a:lnTo>
                  <a:pt x="419" y="105"/>
                </a:lnTo>
                <a:lnTo>
                  <a:pt x="420" y="105"/>
                </a:lnTo>
                <a:lnTo>
                  <a:pt x="420" y="104"/>
                </a:lnTo>
                <a:lnTo>
                  <a:pt x="421" y="104"/>
                </a:lnTo>
                <a:lnTo>
                  <a:pt x="421" y="105"/>
                </a:lnTo>
                <a:lnTo>
                  <a:pt x="422" y="105"/>
                </a:lnTo>
                <a:lnTo>
                  <a:pt x="423" y="105"/>
                </a:lnTo>
                <a:lnTo>
                  <a:pt x="424" y="105"/>
                </a:lnTo>
                <a:lnTo>
                  <a:pt x="425" y="105"/>
                </a:lnTo>
                <a:lnTo>
                  <a:pt x="426" y="105"/>
                </a:lnTo>
                <a:lnTo>
                  <a:pt x="427" y="105"/>
                </a:lnTo>
                <a:lnTo>
                  <a:pt x="428" y="105"/>
                </a:lnTo>
                <a:lnTo>
                  <a:pt x="429" y="105"/>
                </a:lnTo>
                <a:lnTo>
                  <a:pt x="430" y="105"/>
                </a:lnTo>
                <a:lnTo>
                  <a:pt x="431" y="105"/>
                </a:lnTo>
                <a:lnTo>
                  <a:pt x="432" y="105"/>
                </a:lnTo>
                <a:lnTo>
                  <a:pt x="433" y="105"/>
                </a:lnTo>
                <a:lnTo>
                  <a:pt x="434" y="105"/>
                </a:lnTo>
                <a:lnTo>
                  <a:pt x="435" y="105"/>
                </a:lnTo>
                <a:lnTo>
                  <a:pt x="436" y="105"/>
                </a:lnTo>
                <a:lnTo>
                  <a:pt x="437" y="105"/>
                </a:lnTo>
                <a:lnTo>
                  <a:pt x="438" y="105"/>
                </a:lnTo>
                <a:lnTo>
                  <a:pt x="439" y="105"/>
                </a:lnTo>
                <a:lnTo>
                  <a:pt x="440" y="105"/>
                </a:lnTo>
                <a:lnTo>
                  <a:pt x="440" y="104"/>
                </a:lnTo>
                <a:lnTo>
                  <a:pt x="441" y="104"/>
                </a:lnTo>
                <a:lnTo>
                  <a:pt x="441" y="74"/>
                </a:lnTo>
                <a:lnTo>
                  <a:pt x="441" y="84"/>
                </a:lnTo>
                <a:lnTo>
                  <a:pt x="442" y="84"/>
                </a:lnTo>
                <a:lnTo>
                  <a:pt x="442" y="102"/>
                </a:lnTo>
                <a:lnTo>
                  <a:pt x="442" y="97"/>
                </a:lnTo>
                <a:lnTo>
                  <a:pt x="443" y="97"/>
                </a:lnTo>
                <a:lnTo>
                  <a:pt x="443" y="104"/>
                </a:lnTo>
                <a:lnTo>
                  <a:pt x="443" y="103"/>
                </a:lnTo>
                <a:lnTo>
                  <a:pt x="444" y="103"/>
                </a:lnTo>
                <a:lnTo>
                  <a:pt x="444" y="104"/>
                </a:lnTo>
                <a:lnTo>
                  <a:pt x="445" y="104"/>
                </a:lnTo>
                <a:lnTo>
                  <a:pt x="445" y="105"/>
                </a:lnTo>
                <a:lnTo>
                  <a:pt x="445" y="104"/>
                </a:lnTo>
                <a:lnTo>
                  <a:pt x="446" y="104"/>
                </a:lnTo>
                <a:lnTo>
                  <a:pt x="446" y="105"/>
                </a:lnTo>
                <a:lnTo>
                  <a:pt x="447" y="105"/>
                </a:lnTo>
                <a:lnTo>
                  <a:pt x="448" y="105"/>
                </a:lnTo>
                <a:lnTo>
                  <a:pt x="449" y="105"/>
                </a:lnTo>
                <a:lnTo>
                  <a:pt x="450" y="105"/>
                </a:lnTo>
                <a:lnTo>
                  <a:pt x="451" y="105"/>
                </a:lnTo>
                <a:lnTo>
                  <a:pt x="452" y="105"/>
                </a:lnTo>
                <a:lnTo>
                  <a:pt x="452" y="104"/>
                </a:lnTo>
                <a:lnTo>
                  <a:pt x="453" y="104"/>
                </a:lnTo>
                <a:lnTo>
                  <a:pt x="453" y="105"/>
                </a:lnTo>
                <a:lnTo>
                  <a:pt x="453" y="104"/>
                </a:lnTo>
                <a:lnTo>
                  <a:pt x="454" y="104"/>
                </a:lnTo>
                <a:lnTo>
                  <a:pt x="454" y="105"/>
                </a:lnTo>
                <a:lnTo>
                  <a:pt x="455" y="105"/>
                </a:lnTo>
                <a:lnTo>
                  <a:pt x="456" y="105"/>
                </a:lnTo>
                <a:lnTo>
                  <a:pt x="457" y="105"/>
                </a:lnTo>
                <a:lnTo>
                  <a:pt x="458" y="105"/>
                </a:lnTo>
                <a:lnTo>
                  <a:pt x="459" y="105"/>
                </a:lnTo>
                <a:lnTo>
                  <a:pt x="460" y="105"/>
                </a:lnTo>
                <a:lnTo>
                  <a:pt x="461" y="105"/>
                </a:lnTo>
                <a:lnTo>
                  <a:pt x="461" y="104"/>
                </a:lnTo>
                <a:lnTo>
                  <a:pt x="462" y="104"/>
                </a:lnTo>
                <a:lnTo>
                  <a:pt x="462" y="105"/>
                </a:lnTo>
                <a:lnTo>
                  <a:pt x="462" y="104"/>
                </a:lnTo>
                <a:lnTo>
                  <a:pt x="463" y="104"/>
                </a:lnTo>
                <a:lnTo>
                  <a:pt x="463" y="105"/>
                </a:lnTo>
                <a:lnTo>
                  <a:pt x="464" y="105"/>
                </a:lnTo>
                <a:lnTo>
                  <a:pt x="465" y="105"/>
                </a:lnTo>
                <a:lnTo>
                  <a:pt x="466" y="105"/>
                </a:lnTo>
                <a:lnTo>
                  <a:pt x="467" y="105"/>
                </a:lnTo>
                <a:lnTo>
                  <a:pt x="468" y="105"/>
                </a:lnTo>
                <a:lnTo>
                  <a:pt x="469" y="105"/>
                </a:lnTo>
                <a:lnTo>
                  <a:pt x="469" y="104"/>
                </a:lnTo>
                <a:lnTo>
                  <a:pt x="470" y="104"/>
                </a:lnTo>
                <a:lnTo>
                  <a:pt x="470" y="105"/>
                </a:lnTo>
                <a:lnTo>
                  <a:pt x="471" y="105"/>
                </a:lnTo>
                <a:lnTo>
                  <a:pt x="472" y="105"/>
                </a:lnTo>
                <a:lnTo>
                  <a:pt x="473" y="105"/>
                </a:lnTo>
                <a:lnTo>
                  <a:pt x="474" y="105"/>
                </a:lnTo>
                <a:lnTo>
                  <a:pt x="475" y="105"/>
                </a:lnTo>
                <a:lnTo>
                  <a:pt x="476" y="105"/>
                </a:lnTo>
                <a:lnTo>
                  <a:pt x="477" y="105"/>
                </a:lnTo>
                <a:lnTo>
                  <a:pt x="478" y="105"/>
                </a:lnTo>
                <a:lnTo>
                  <a:pt x="479" y="105"/>
                </a:lnTo>
                <a:lnTo>
                  <a:pt x="480" y="105"/>
                </a:lnTo>
                <a:lnTo>
                  <a:pt x="481" y="105"/>
                </a:lnTo>
                <a:lnTo>
                  <a:pt x="482" y="105"/>
                </a:lnTo>
                <a:lnTo>
                  <a:pt x="483" y="105"/>
                </a:lnTo>
                <a:lnTo>
                  <a:pt x="484" y="105"/>
                </a:lnTo>
                <a:lnTo>
                  <a:pt x="485" y="105"/>
                </a:lnTo>
                <a:lnTo>
                  <a:pt x="486" y="105"/>
                </a:lnTo>
                <a:lnTo>
                  <a:pt x="487" y="105"/>
                </a:lnTo>
                <a:lnTo>
                  <a:pt x="488" y="105"/>
                </a:lnTo>
                <a:lnTo>
                  <a:pt x="489" y="105"/>
                </a:lnTo>
                <a:lnTo>
                  <a:pt x="490" y="105"/>
                </a:lnTo>
                <a:lnTo>
                  <a:pt x="491" y="105"/>
                </a:lnTo>
                <a:lnTo>
                  <a:pt x="492" y="105"/>
                </a:lnTo>
                <a:lnTo>
                  <a:pt x="493" y="105"/>
                </a:lnTo>
                <a:lnTo>
                  <a:pt x="494" y="105"/>
                </a:lnTo>
                <a:lnTo>
                  <a:pt x="495" y="105"/>
                </a:lnTo>
                <a:lnTo>
                  <a:pt x="496" y="105"/>
                </a:lnTo>
                <a:lnTo>
                  <a:pt x="497" y="105"/>
                </a:lnTo>
                <a:lnTo>
                  <a:pt x="497" y="104"/>
                </a:lnTo>
                <a:lnTo>
                  <a:pt x="498" y="104"/>
                </a:lnTo>
                <a:lnTo>
                  <a:pt x="498" y="105"/>
                </a:lnTo>
                <a:lnTo>
                  <a:pt x="499" y="105"/>
                </a:lnTo>
                <a:lnTo>
                  <a:pt x="500" y="105"/>
                </a:lnTo>
                <a:lnTo>
                  <a:pt x="501" y="105"/>
                </a:lnTo>
                <a:lnTo>
                  <a:pt x="501" y="104"/>
                </a:lnTo>
                <a:lnTo>
                  <a:pt x="502" y="104"/>
                </a:lnTo>
                <a:lnTo>
                  <a:pt x="502" y="105"/>
                </a:lnTo>
                <a:lnTo>
                  <a:pt x="502" y="104"/>
                </a:lnTo>
                <a:lnTo>
                  <a:pt x="503" y="104"/>
                </a:lnTo>
                <a:lnTo>
                  <a:pt x="503" y="105"/>
                </a:lnTo>
                <a:lnTo>
                  <a:pt x="503" y="104"/>
                </a:lnTo>
                <a:lnTo>
                  <a:pt x="504" y="104"/>
                </a:lnTo>
                <a:lnTo>
                  <a:pt x="504" y="105"/>
                </a:lnTo>
                <a:lnTo>
                  <a:pt x="505" y="105"/>
                </a:lnTo>
                <a:lnTo>
                  <a:pt x="506" y="105"/>
                </a:lnTo>
                <a:lnTo>
                  <a:pt x="507" y="105"/>
                </a:lnTo>
                <a:lnTo>
                  <a:pt x="508" y="105"/>
                </a:lnTo>
                <a:lnTo>
                  <a:pt x="509" y="105"/>
                </a:lnTo>
                <a:lnTo>
                  <a:pt x="510" y="105"/>
                </a:lnTo>
                <a:lnTo>
                  <a:pt x="511" y="105"/>
                </a:lnTo>
                <a:lnTo>
                  <a:pt x="512" y="105"/>
                </a:lnTo>
                <a:lnTo>
                  <a:pt x="513" y="105"/>
                </a:lnTo>
                <a:lnTo>
                  <a:pt x="513" y="104"/>
                </a:lnTo>
                <a:lnTo>
                  <a:pt x="514" y="104"/>
                </a:lnTo>
                <a:lnTo>
                  <a:pt x="514" y="105"/>
                </a:lnTo>
                <a:lnTo>
                  <a:pt x="514" y="104"/>
                </a:lnTo>
                <a:lnTo>
                  <a:pt x="515" y="104"/>
                </a:lnTo>
                <a:lnTo>
                  <a:pt x="515" y="105"/>
                </a:lnTo>
                <a:lnTo>
                  <a:pt x="515" y="104"/>
                </a:lnTo>
                <a:lnTo>
                  <a:pt x="516" y="104"/>
                </a:lnTo>
                <a:lnTo>
                  <a:pt x="516" y="105"/>
                </a:lnTo>
                <a:lnTo>
                  <a:pt x="517" y="105"/>
                </a:lnTo>
                <a:lnTo>
                  <a:pt x="518" y="105"/>
                </a:lnTo>
                <a:lnTo>
                  <a:pt x="519" y="105"/>
                </a:lnTo>
                <a:lnTo>
                  <a:pt x="520" y="105"/>
                </a:lnTo>
                <a:lnTo>
                  <a:pt x="521" y="105"/>
                </a:lnTo>
                <a:lnTo>
                  <a:pt x="522" y="105"/>
                </a:lnTo>
                <a:lnTo>
                  <a:pt x="523" y="105"/>
                </a:lnTo>
                <a:lnTo>
                  <a:pt x="524" y="105"/>
                </a:lnTo>
                <a:lnTo>
                  <a:pt x="525" y="105"/>
                </a:lnTo>
                <a:lnTo>
                  <a:pt x="526" y="105"/>
                </a:lnTo>
                <a:lnTo>
                  <a:pt x="527" y="105"/>
                </a:lnTo>
                <a:lnTo>
                  <a:pt x="528" y="105"/>
                </a:lnTo>
                <a:lnTo>
                  <a:pt x="529" y="105"/>
                </a:lnTo>
                <a:lnTo>
                  <a:pt x="530" y="105"/>
                </a:lnTo>
                <a:lnTo>
                  <a:pt x="531" y="105"/>
                </a:lnTo>
                <a:lnTo>
                  <a:pt x="532" y="105"/>
                </a:lnTo>
                <a:lnTo>
                  <a:pt x="533" y="105"/>
                </a:lnTo>
                <a:lnTo>
                  <a:pt x="534" y="105"/>
                </a:lnTo>
                <a:lnTo>
                  <a:pt x="535" y="105"/>
                </a:lnTo>
                <a:lnTo>
                  <a:pt x="536" y="105"/>
                </a:lnTo>
                <a:lnTo>
                  <a:pt x="537" y="105"/>
                </a:lnTo>
                <a:lnTo>
                  <a:pt x="538" y="105"/>
                </a:lnTo>
                <a:lnTo>
                  <a:pt x="539" y="105"/>
                </a:lnTo>
                <a:lnTo>
                  <a:pt x="540" y="105"/>
                </a:lnTo>
                <a:lnTo>
                  <a:pt x="541" y="105"/>
                </a:lnTo>
                <a:lnTo>
                  <a:pt x="542" y="105"/>
                </a:lnTo>
                <a:lnTo>
                  <a:pt x="543" y="105"/>
                </a:lnTo>
                <a:lnTo>
                  <a:pt x="544" y="105"/>
                </a:lnTo>
                <a:lnTo>
                  <a:pt x="545" y="105"/>
                </a:lnTo>
                <a:lnTo>
                  <a:pt x="546" y="105"/>
                </a:lnTo>
                <a:lnTo>
                  <a:pt x="547" y="105"/>
                </a:lnTo>
                <a:lnTo>
                  <a:pt x="548" y="105"/>
                </a:lnTo>
                <a:lnTo>
                  <a:pt x="549" y="105"/>
                </a:lnTo>
                <a:lnTo>
                  <a:pt x="550" y="105"/>
                </a:lnTo>
                <a:lnTo>
                  <a:pt x="551" y="105"/>
                </a:lnTo>
                <a:lnTo>
                  <a:pt x="552" y="105"/>
                </a:lnTo>
                <a:lnTo>
                  <a:pt x="553" y="105"/>
                </a:lnTo>
                <a:lnTo>
                  <a:pt x="554" y="105"/>
                </a:lnTo>
                <a:lnTo>
                  <a:pt x="555" y="105"/>
                </a:lnTo>
                <a:lnTo>
                  <a:pt x="556" y="105"/>
                </a:lnTo>
                <a:lnTo>
                  <a:pt x="557" y="105"/>
                </a:lnTo>
                <a:lnTo>
                  <a:pt x="558" y="105"/>
                </a:lnTo>
                <a:lnTo>
                  <a:pt x="559" y="105"/>
                </a:lnTo>
                <a:lnTo>
                  <a:pt x="560" y="105"/>
                </a:lnTo>
                <a:lnTo>
                  <a:pt x="561" y="105"/>
                </a:lnTo>
                <a:lnTo>
                  <a:pt x="562" y="105"/>
                </a:lnTo>
                <a:lnTo>
                  <a:pt x="563" y="105"/>
                </a:lnTo>
                <a:lnTo>
                  <a:pt x="564" y="105"/>
                </a:lnTo>
                <a:lnTo>
                  <a:pt x="565" y="105"/>
                </a:lnTo>
                <a:lnTo>
                  <a:pt x="566" y="105"/>
                </a:lnTo>
                <a:lnTo>
                  <a:pt x="567" y="105"/>
                </a:lnTo>
                <a:lnTo>
                  <a:pt x="568" y="105"/>
                </a:lnTo>
                <a:lnTo>
                  <a:pt x="569" y="105"/>
                </a:lnTo>
                <a:lnTo>
                  <a:pt x="570" y="105"/>
                </a:lnTo>
                <a:lnTo>
                  <a:pt x="571" y="105"/>
                </a:lnTo>
                <a:lnTo>
                  <a:pt x="572" y="105"/>
                </a:lnTo>
                <a:lnTo>
                  <a:pt x="573" y="105"/>
                </a:lnTo>
                <a:lnTo>
                  <a:pt x="574" y="105"/>
                </a:lnTo>
                <a:lnTo>
                  <a:pt x="575" y="105"/>
                </a:lnTo>
                <a:lnTo>
                  <a:pt x="576" y="105"/>
                </a:lnTo>
                <a:lnTo>
                  <a:pt x="577" y="105"/>
                </a:lnTo>
                <a:lnTo>
                  <a:pt x="578" y="105"/>
                </a:lnTo>
                <a:lnTo>
                  <a:pt x="579" y="105"/>
                </a:lnTo>
                <a:lnTo>
                  <a:pt x="580" y="105"/>
                </a:lnTo>
                <a:lnTo>
                  <a:pt x="581" y="105"/>
                </a:lnTo>
                <a:lnTo>
                  <a:pt x="582" y="105"/>
                </a:lnTo>
                <a:lnTo>
                  <a:pt x="583" y="105"/>
                </a:lnTo>
                <a:lnTo>
                  <a:pt x="583" y="103"/>
                </a:lnTo>
                <a:lnTo>
                  <a:pt x="583" y="104"/>
                </a:lnTo>
                <a:lnTo>
                  <a:pt x="584" y="104"/>
                </a:lnTo>
                <a:lnTo>
                  <a:pt x="584" y="105"/>
                </a:lnTo>
                <a:lnTo>
                  <a:pt x="584" y="104"/>
                </a:lnTo>
                <a:lnTo>
                  <a:pt x="585" y="104"/>
                </a:lnTo>
                <a:lnTo>
                  <a:pt x="585" y="105"/>
                </a:lnTo>
                <a:lnTo>
                  <a:pt x="586" y="105"/>
                </a:lnTo>
                <a:lnTo>
                  <a:pt x="587" y="105"/>
                </a:lnTo>
                <a:lnTo>
                  <a:pt x="588" y="105"/>
                </a:lnTo>
                <a:lnTo>
                  <a:pt x="589" y="105"/>
                </a:lnTo>
                <a:lnTo>
                  <a:pt x="590" y="105"/>
                </a:lnTo>
                <a:lnTo>
                  <a:pt x="591" y="105"/>
                </a:lnTo>
                <a:lnTo>
                  <a:pt x="592" y="105"/>
                </a:lnTo>
                <a:lnTo>
                  <a:pt x="593" y="105"/>
                </a:lnTo>
                <a:lnTo>
                  <a:pt x="594" y="105"/>
                </a:lnTo>
                <a:lnTo>
                  <a:pt x="595" y="105"/>
                </a:lnTo>
                <a:lnTo>
                  <a:pt x="596" y="105"/>
                </a:lnTo>
                <a:lnTo>
                  <a:pt x="597" y="105"/>
                </a:lnTo>
                <a:lnTo>
                  <a:pt x="598" y="105"/>
                </a:lnTo>
                <a:lnTo>
                  <a:pt x="599" y="105"/>
                </a:lnTo>
                <a:lnTo>
                  <a:pt x="600" y="105"/>
                </a:lnTo>
                <a:lnTo>
                  <a:pt x="601" y="105"/>
                </a:lnTo>
                <a:lnTo>
                  <a:pt x="602" y="105"/>
                </a:lnTo>
                <a:lnTo>
                  <a:pt x="602" y="104"/>
                </a:lnTo>
                <a:lnTo>
                  <a:pt x="602" y="105"/>
                </a:lnTo>
                <a:lnTo>
                  <a:pt x="603" y="105"/>
                </a:lnTo>
                <a:lnTo>
                  <a:pt x="604" y="105"/>
                </a:lnTo>
                <a:lnTo>
                  <a:pt x="605" y="105"/>
                </a:lnTo>
                <a:lnTo>
                  <a:pt x="606" y="105"/>
                </a:lnTo>
                <a:lnTo>
                  <a:pt x="607" y="105"/>
                </a:lnTo>
                <a:lnTo>
                  <a:pt x="608" y="105"/>
                </a:lnTo>
                <a:lnTo>
                  <a:pt x="609" y="105"/>
                </a:lnTo>
                <a:lnTo>
                  <a:pt x="610" y="105"/>
                </a:lnTo>
                <a:lnTo>
                  <a:pt x="611" y="105"/>
                </a:lnTo>
                <a:lnTo>
                  <a:pt x="612" y="105"/>
                </a:lnTo>
                <a:lnTo>
                  <a:pt x="613" y="105"/>
                </a:lnTo>
                <a:lnTo>
                  <a:pt x="614" y="105"/>
                </a:lnTo>
                <a:lnTo>
                  <a:pt x="615" y="105"/>
                </a:lnTo>
                <a:lnTo>
                  <a:pt x="616" y="105"/>
                </a:lnTo>
                <a:lnTo>
                  <a:pt x="617" y="105"/>
                </a:lnTo>
                <a:lnTo>
                  <a:pt x="618" y="105"/>
                </a:lnTo>
                <a:lnTo>
                  <a:pt x="619" y="105"/>
                </a:lnTo>
                <a:lnTo>
                  <a:pt x="620" y="105"/>
                </a:lnTo>
                <a:lnTo>
                  <a:pt x="621" y="105"/>
                </a:lnTo>
                <a:lnTo>
                  <a:pt x="622" y="105"/>
                </a:lnTo>
                <a:lnTo>
                  <a:pt x="623" y="105"/>
                </a:lnTo>
                <a:lnTo>
                  <a:pt x="624" y="105"/>
                </a:lnTo>
                <a:lnTo>
                  <a:pt x="625" y="105"/>
                </a:lnTo>
                <a:lnTo>
                  <a:pt x="626" y="105"/>
                </a:lnTo>
                <a:lnTo>
                  <a:pt x="627" y="105"/>
                </a:lnTo>
                <a:lnTo>
                  <a:pt x="628" y="105"/>
                </a:lnTo>
                <a:lnTo>
                  <a:pt x="629" y="105"/>
                </a:lnTo>
                <a:lnTo>
                  <a:pt x="630" y="105"/>
                </a:lnTo>
                <a:lnTo>
                  <a:pt x="631" y="105"/>
                </a:lnTo>
                <a:lnTo>
                  <a:pt x="632" y="105"/>
                </a:lnTo>
                <a:lnTo>
                  <a:pt x="633" y="105"/>
                </a:lnTo>
                <a:lnTo>
                  <a:pt x="634" y="105"/>
                </a:lnTo>
                <a:lnTo>
                  <a:pt x="635" y="105"/>
                </a:lnTo>
                <a:lnTo>
                  <a:pt x="636" y="105"/>
                </a:lnTo>
                <a:lnTo>
                  <a:pt x="637" y="105"/>
                </a:lnTo>
                <a:lnTo>
                  <a:pt x="638" y="105"/>
                </a:lnTo>
                <a:lnTo>
                  <a:pt x="639" y="105"/>
                </a:lnTo>
                <a:lnTo>
                  <a:pt x="640" y="105"/>
                </a:lnTo>
                <a:lnTo>
                  <a:pt x="641" y="105"/>
                </a:lnTo>
                <a:lnTo>
                  <a:pt x="642" y="105"/>
                </a:lnTo>
                <a:lnTo>
                  <a:pt x="643" y="105"/>
                </a:lnTo>
                <a:lnTo>
                  <a:pt x="644" y="105"/>
                </a:lnTo>
                <a:lnTo>
                  <a:pt x="645" y="105"/>
                </a:lnTo>
                <a:lnTo>
                  <a:pt x="646" y="105"/>
                </a:lnTo>
                <a:lnTo>
                  <a:pt x="647" y="105"/>
                </a:lnTo>
                <a:lnTo>
                  <a:pt x="648" y="105"/>
                </a:lnTo>
                <a:lnTo>
                  <a:pt x="649" y="105"/>
                </a:lnTo>
                <a:lnTo>
                  <a:pt x="650" y="105"/>
                </a:lnTo>
                <a:lnTo>
                  <a:pt x="651" y="105"/>
                </a:lnTo>
                <a:lnTo>
                  <a:pt x="652" y="105"/>
                </a:lnTo>
                <a:lnTo>
                  <a:pt x="653" y="105"/>
                </a:lnTo>
                <a:lnTo>
                  <a:pt x="654" y="105"/>
                </a:lnTo>
                <a:lnTo>
                  <a:pt x="655" y="105"/>
                </a:lnTo>
                <a:lnTo>
                  <a:pt x="656" y="105"/>
                </a:lnTo>
                <a:lnTo>
                  <a:pt x="657" y="105"/>
                </a:lnTo>
                <a:lnTo>
                  <a:pt x="658" y="105"/>
                </a:lnTo>
                <a:lnTo>
                  <a:pt x="659" y="105"/>
                </a:lnTo>
                <a:lnTo>
                  <a:pt x="660" y="105"/>
                </a:lnTo>
                <a:lnTo>
                  <a:pt x="661" y="105"/>
                </a:lnTo>
                <a:lnTo>
                  <a:pt x="662" y="105"/>
                </a:lnTo>
                <a:lnTo>
                  <a:pt x="663" y="105"/>
                </a:lnTo>
                <a:lnTo>
                  <a:pt x="664" y="105"/>
                </a:lnTo>
                <a:lnTo>
                  <a:pt x="665" y="105"/>
                </a:lnTo>
                <a:lnTo>
                  <a:pt x="666" y="105"/>
                </a:lnTo>
                <a:lnTo>
                  <a:pt x="667" y="105"/>
                </a:lnTo>
                <a:lnTo>
                  <a:pt x="668" y="105"/>
                </a:lnTo>
                <a:lnTo>
                  <a:pt x="669" y="105"/>
                </a:lnTo>
                <a:lnTo>
                  <a:pt x="670" y="105"/>
                </a:lnTo>
                <a:lnTo>
                  <a:pt x="671" y="105"/>
                </a:lnTo>
                <a:lnTo>
                  <a:pt x="672" y="105"/>
                </a:lnTo>
                <a:lnTo>
                  <a:pt x="673" y="105"/>
                </a:lnTo>
                <a:lnTo>
                  <a:pt x="674" y="105"/>
                </a:lnTo>
                <a:lnTo>
                  <a:pt x="675" y="105"/>
                </a:lnTo>
                <a:lnTo>
                  <a:pt x="676" y="105"/>
                </a:lnTo>
                <a:lnTo>
                  <a:pt x="677" y="105"/>
                </a:lnTo>
                <a:lnTo>
                  <a:pt x="678" y="105"/>
                </a:lnTo>
                <a:lnTo>
                  <a:pt x="679" y="105"/>
                </a:lnTo>
                <a:lnTo>
                  <a:pt x="680" y="105"/>
                </a:lnTo>
                <a:lnTo>
                  <a:pt x="681" y="105"/>
                </a:lnTo>
                <a:lnTo>
                  <a:pt x="682" y="105"/>
                </a:lnTo>
                <a:lnTo>
                  <a:pt x="683" y="105"/>
                </a:lnTo>
                <a:lnTo>
                  <a:pt x="684" y="105"/>
                </a:lnTo>
                <a:lnTo>
                  <a:pt x="685" y="105"/>
                </a:lnTo>
                <a:lnTo>
                  <a:pt x="686" y="105"/>
                </a:lnTo>
                <a:lnTo>
                  <a:pt x="687" y="105"/>
                </a:lnTo>
                <a:lnTo>
                  <a:pt x="688" y="105"/>
                </a:lnTo>
                <a:lnTo>
                  <a:pt x="689" y="105"/>
                </a:lnTo>
                <a:lnTo>
                  <a:pt x="690" y="105"/>
                </a:lnTo>
                <a:lnTo>
                  <a:pt x="691" y="105"/>
                </a:lnTo>
                <a:lnTo>
                  <a:pt x="692" y="105"/>
                </a:lnTo>
                <a:lnTo>
                  <a:pt x="693" y="105"/>
                </a:lnTo>
                <a:lnTo>
                  <a:pt x="694" y="105"/>
                </a:lnTo>
                <a:lnTo>
                  <a:pt x="695" y="105"/>
                </a:lnTo>
                <a:lnTo>
                  <a:pt x="696" y="105"/>
                </a:lnTo>
                <a:lnTo>
                  <a:pt x="697" y="105"/>
                </a:lnTo>
                <a:lnTo>
                  <a:pt x="698" y="105"/>
                </a:lnTo>
                <a:lnTo>
                  <a:pt x="699" y="105"/>
                </a:lnTo>
                <a:lnTo>
                  <a:pt x="700" y="105"/>
                </a:lnTo>
                <a:lnTo>
                  <a:pt x="701" y="105"/>
                </a:lnTo>
                <a:lnTo>
                  <a:pt x="702" y="105"/>
                </a:lnTo>
                <a:lnTo>
                  <a:pt x="703" y="105"/>
                </a:lnTo>
                <a:lnTo>
                  <a:pt x="704" y="105"/>
                </a:lnTo>
                <a:lnTo>
                  <a:pt x="705" y="105"/>
                </a:lnTo>
                <a:lnTo>
                  <a:pt x="706" y="105"/>
                </a:lnTo>
                <a:lnTo>
                  <a:pt x="707" y="105"/>
                </a:lnTo>
                <a:lnTo>
                  <a:pt x="708" y="105"/>
                </a:lnTo>
                <a:lnTo>
                  <a:pt x="709" y="105"/>
                </a:lnTo>
                <a:lnTo>
                  <a:pt x="710" y="105"/>
                </a:lnTo>
                <a:lnTo>
                  <a:pt x="711" y="105"/>
                </a:lnTo>
                <a:lnTo>
                  <a:pt x="712" y="105"/>
                </a:lnTo>
                <a:lnTo>
                  <a:pt x="713" y="105"/>
                </a:lnTo>
                <a:lnTo>
                  <a:pt x="714" y="105"/>
                </a:lnTo>
                <a:lnTo>
                  <a:pt x="715" y="105"/>
                </a:lnTo>
                <a:lnTo>
                  <a:pt x="716" y="105"/>
                </a:lnTo>
                <a:lnTo>
                  <a:pt x="717" y="105"/>
                </a:lnTo>
                <a:lnTo>
                  <a:pt x="718" y="105"/>
                </a:lnTo>
                <a:lnTo>
                  <a:pt x="719" y="105"/>
                </a:lnTo>
                <a:lnTo>
                  <a:pt x="720" y="105"/>
                </a:lnTo>
                <a:lnTo>
                  <a:pt x="721" y="105"/>
                </a:lnTo>
                <a:lnTo>
                  <a:pt x="722" y="105"/>
                </a:lnTo>
                <a:lnTo>
                  <a:pt x="723" y="105"/>
                </a:lnTo>
                <a:lnTo>
                  <a:pt x="724" y="105"/>
                </a:lnTo>
                <a:lnTo>
                  <a:pt x="725" y="105"/>
                </a:lnTo>
                <a:lnTo>
                  <a:pt x="726" y="105"/>
                </a:lnTo>
                <a:lnTo>
                  <a:pt x="727" y="105"/>
                </a:lnTo>
                <a:lnTo>
                  <a:pt x="728" y="105"/>
                </a:lnTo>
                <a:lnTo>
                  <a:pt x="729" y="105"/>
                </a:lnTo>
                <a:lnTo>
                  <a:pt x="730" y="105"/>
                </a:lnTo>
                <a:lnTo>
                  <a:pt x="731" y="105"/>
                </a:lnTo>
                <a:lnTo>
                  <a:pt x="731" y="104"/>
                </a:lnTo>
                <a:lnTo>
                  <a:pt x="732" y="104"/>
                </a:lnTo>
                <a:lnTo>
                  <a:pt x="732" y="105"/>
                </a:lnTo>
                <a:lnTo>
                  <a:pt x="733" y="105"/>
                </a:lnTo>
                <a:lnTo>
                  <a:pt x="734" y="105"/>
                </a:lnTo>
                <a:lnTo>
                  <a:pt x="735" y="105"/>
                </a:lnTo>
                <a:lnTo>
                  <a:pt x="736" y="105"/>
                </a:lnTo>
                <a:lnTo>
                  <a:pt x="737" y="105"/>
                </a:lnTo>
                <a:lnTo>
                  <a:pt x="738" y="105"/>
                </a:lnTo>
                <a:lnTo>
                  <a:pt x="739" y="105"/>
                </a:lnTo>
                <a:lnTo>
                  <a:pt x="740" y="105"/>
                </a:lnTo>
                <a:lnTo>
                  <a:pt x="741" y="105"/>
                </a:lnTo>
                <a:lnTo>
                  <a:pt x="742" y="105"/>
                </a:lnTo>
                <a:lnTo>
                  <a:pt x="743" y="105"/>
                </a:lnTo>
                <a:lnTo>
                  <a:pt x="744" y="105"/>
                </a:lnTo>
                <a:lnTo>
                  <a:pt x="744" y="89"/>
                </a:lnTo>
                <a:lnTo>
                  <a:pt x="744" y="92"/>
                </a:lnTo>
                <a:lnTo>
                  <a:pt x="745" y="92"/>
                </a:lnTo>
                <a:lnTo>
                  <a:pt x="745" y="103"/>
                </a:lnTo>
                <a:lnTo>
                  <a:pt x="745" y="100"/>
                </a:lnTo>
                <a:lnTo>
                  <a:pt x="746" y="100"/>
                </a:lnTo>
                <a:lnTo>
                  <a:pt x="746" y="103"/>
                </a:lnTo>
                <a:lnTo>
                  <a:pt x="746" y="102"/>
                </a:lnTo>
                <a:lnTo>
                  <a:pt x="747" y="102"/>
                </a:lnTo>
                <a:lnTo>
                  <a:pt x="747" y="103"/>
                </a:lnTo>
                <a:lnTo>
                  <a:pt x="747" y="104"/>
                </a:lnTo>
                <a:lnTo>
                  <a:pt x="748" y="104"/>
                </a:lnTo>
                <a:lnTo>
                  <a:pt x="748" y="105"/>
                </a:lnTo>
                <a:lnTo>
                  <a:pt x="749" y="105"/>
                </a:lnTo>
                <a:lnTo>
                  <a:pt x="750" y="105"/>
                </a:lnTo>
                <a:lnTo>
                  <a:pt x="751" y="105"/>
                </a:lnTo>
                <a:lnTo>
                  <a:pt x="752" y="105"/>
                </a:lnTo>
                <a:lnTo>
                  <a:pt x="753" y="105"/>
                </a:lnTo>
                <a:lnTo>
                  <a:pt x="754" y="105"/>
                </a:lnTo>
                <a:lnTo>
                  <a:pt x="755" y="105"/>
                </a:lnTo>
                <a:lnTo>
                  <a:pt x="756" y="105"/>
                </a:lnTo>
                <a:lnTo>
                  <a:pt x="757" y="105"/>
                </a:lnTo>
                <a:lnTo>
                  <a:pt x="758" y="105"/>
                </a:lnTo>
                <a:lnTo>
                  <a:pt x="759" y="105"/>
                </a:lnTo>
                <a:lnTo>
                  <a:pt x="760" y="105"/>
                </a:lnTo>
                <a:lnTo>
                  <a:pt x="761" y="105"/>
                </a:lnTo>
                <a:lnTo>
                  <a:pt x="762" y="105"/>
                </a:lnTo>
                <a:lnTo>
                  <a:pt x="763" y="105"/>
                </a:lnTo>
                <a:lnTo>
                  <a:pt x="764" y="105"/>
                </a:lnTo>
                <a:lnTo>
                  <a:pt x="765" y="105"/>
                </a:lnTo>
                <a:lnTo>
                  <a:pt x="766" y="105"/>
                </a:lnTo>
                <a:lnTo>
                  <a:pt x="767" y="105"/>
                </a:lnTo>
                <a:lnTo>
                  <a:pt x="768" y="105"/>
                </a:lnTo>
                <a:lnTo>
                  <a:pt x="769" y="105"/>
                </a:lnTo>
                <a:lnTo>
                  <a:pt x="770" y="105"/>
                </a:lnTo>
                <a:lnTo>
                  <a:pt x="771" y="105"/>
                </a:lnTo>
                <a:lnTo>
                  <a:pt x="772" y="105"/>
                </a:lnTo>
                <a:lnTo>
                  <a:pt x="772" y="104"/>
                </a:lnTo>
                <a:lnTo>
                  <a:pt x="773" y="104"/>
                </a:lnTo>
                <a:lnTo>
                  <a:pt x="774" y="104"/>
                </a:lnTo>
                <a:lnTo>
                  <a:pt x="775" y="104"/>
                </a:lnTo>
                <a:lnTo>
                  <a:pt x="775" y="105"/>
                </a:lnTo>
                <a:lnTo>
                  <a:pt x="776" y="105"/>
                </a:lnTo>
                <a:lnTo>
                  <a:pt x="777" y="105"/>
                </a:lnTo>
                <a:lnTo>
                  <a:pt x="778" y="105"/>
                </a:lnTo>
                <a:lnTo>
                  <a:pt x="779" y="105"/>
                </a:lnTo>
                <a:lnTo>
                  <a:pt x="780" y="105"/>
                </a:lnTo>
                <a:lnTo>
                  <a:pt x="781" y="105"/>
                </a:lnTo>
                <a:lnTo>
                  <a:pt x="782" y="105"/>
                </a:lnTo>
                <a:lnTo>
                  <a:pt x="783" y="105"/>
                </a:lnTo>
                <a:lnTo>
                  <a:pt x="784" y="105"/>
                </a:lnTo>
                <a:lnTo>
                  <a:pt x="785" y="105"/>
                </a:lnTo>
                <a:lnTo>
                  <a:pt x="786" y="105"/>
                </a:lnTo>
                <a:lnTo>
                  <a:pt x="787" y="105"/>
                </a:lnTo>
                <a:lnTo>
                  <a:pt x="788" y="105"/>
                </a:lnTo>
                <a:lnTo>
                  <a:pt x="789" y="105"/>
                </a:lnTo>
                <a:lnTo>
                  <a:pt x="790" y="105"/>
                </a:lnTo>
                <a:lnTo>
                  <a:pt x="791" y="105"/>
                </a:lnTo>
                <a:lnTo>
                  <a:pt x="792" y="105"/>
                </a:lnTo>
                <a:lnTo>
                  <a:pt x="793" y="105"/>
                </a:lnTo>
                <a:lnTo>
                  <a:pt x="794" y="105"/>
                </a:lnTo>
                <a:lnTo>
                  <a:pt x="795" y="105"/>
                </a:lnTo>
                <a:lnTo>
                  <a:pt x="796" y="105"/>
                </a:lnTo>
                <a:lnTo>
                  <a:pt x="797" y="105"/>
                </a:lnTo>
                <a:lnTo>
                  <a:pt x="798" y="105"/>
                </a:lnTo>
                <a:lnTo>
                  <a:pt x="799" y="105"/>
                </a:lnTo>
                <a:lnTo>
                  <a:pt x="800" y="105"/>
                </a:lnTo>
                <a:lnTo>
                  <a:pt x="800" y="104"/>
                </a:lnTo>
                <a:lnTo>
                  <a:pt x="800" y="105"/>
                </a:lnTo>
                <a:lnTo>
                  <a:pt x="801" y="105"/>
                </a:lnTo>
                <a:lnTo>
                  <a:pt x="802" y="105"/>
                </a:lnTo>
                <a:lnTo>
                  <a:pt x="803" y="105"/>
                </a:lnTo>
                <a:lnTo>
                  <a:pt x="804" y="105"/>
                </a:lnTo>
                <a:lnTo>
                  <a:pt x="805" y="105"/>
                </a:lnTo>
                <a:lnTo>
                  <a:pt x="805" y="102"/>
                </a:lnTo>
                <a:lnTo>
                  <a:pt x="805" y="103"/>
                </a:lnTo>
                <a:lnTo>
                  <a:pt x="806" y="103"/>
                </a:lnTo>
                <a:lnTo>
                  <a:pt x="806" y="104"/>
                </a:lnTo>
                <a:lnTo>
                  <a:pt x="807" y="104"/>
                </a:lnTo>
                <a:lnTo>
                  <a:pt x="807" y="105"/>
                </a:lnTo>
                <a:lnTo>
                  <a:pt x="807" y="104"/>
                </a:lnTo>
                <a:lnTo>
                  <a:pt x="808" y="104"/>
                </a:lnTo>
                <a:lnTo>
                  <a:pt x="808" y="105"/>
                </a:lnTo>
                <a:lnTo>
                  <a:pt x="809" y="105"/>
                </a:lnTo>
                <a:lnTo>
                  <a:pt x="810" y="105"/>
                </a:lnTo>
                <a:lnTo>
                  <a:pt x="811" y="105"/>
                </a:lnTo>
                <a:lnTo>
                  <a:pt x="812" y="105"/>
                </a:lnTo>
                <a:lnTo>
                  <a:pt x="813" y="105"/>
                </a:lnTo>
                <a:lnTo>
                  <a:pt x="814" y="105"/>
                </a:lnTo>
                <a:lnTo>
                  <a:pt x="815" y="105"/>
                </a:lnTo>
                <a:lnTo>
                  <a:pt x="816" y="105"/>
                </a:lnTo>
                <a:lnTo>
                  <a:pt x="817" y="105"/>
                </a:lnTo>
                <a:lnTo>
                  <a:pt x="817" y="104"/>
                </a:lnTo>
                <a:lnTo>
                  <a:pt x="817" y="105"/>
                </a:lnTo>
                <a:lnTo>
                  <a:pt x="818" y="105"/>
                </a:lnTo>
                <a:lnTo>
                  <a:pt x="819" y="105"/>
                </a:lnTo>
                <a:lnTo>
                  <a:pt x="820" y="105"/>
                </a:lnTo>
                <a:lnTo>
                  <a:pt x="821" y="105"/>
                </a:lnTo>
                <a:lnTo>
                  <a:pt x="822" y="105"/>
                </a:lnTo>
                <a:lnTo>
                  <a:pt x="823" y="105"/>
                </a:lnTo>
                <a:lnTo>
                  <a:pt x="824" y="105"/>
                </a:lnTo>
                <a:lnTo>
                  <a:pt x="825" y="105"/>
                </a:lnTo>
                <a:lnTo>
                  <a:pt x="826" y="105"/>
                </a:lnTo>
                <a:lnTo>
                  <a:pt x="827" y="105"/>
                </a:lnTo>
                <a:lnTo>
                  <a:pt x="828" y="105"/>
                </a:lnTo>
                <a:lnTo>
                  <a:pt x="829" y="105"/>
                </a:lnTo>
                <a:lnTo>
                  <a:pt x="830" y="105"/>
                </a:lnTo>
                <a:lnTo>
                  <a:pt x="831" y="105"/>
                </a:lnTo>
                <a:lnTo>
                  <a:pt x="832" y="105"/>
                </a:lnTo>
                <a:lnTo>
                  <a:pt x="833" y="105"/>
                </a:lnTo>
                <a:lnTo>
                  <a:pt x="834" y="105"/>
                </a:lnTo>
                <a:lnTo>
                  <a:pt x="835" y="105"/>
                </a:lnTo>
                <a:lnTo>
                  <a:pt x="836" y="105"/>
                </a:lnTo>
                <a:lnTo>
                  <a:pt x="837" y="105"/>
                </a:lnTo>
                <a:lnTo>
                  <a:pt x="838" y="105"/>
                </a:lnTo>
                <a:lnTo>
                  <a:pt x="839" y="105"/>
                </a:lnTo>
                <a:lnTo>
                  <a:pt x="840" y="105"/>
                </a:lnTo>
                <a:lnTo>
                  <a:pt x="841" y="105"/>
                </a:lnTo>
                <a:lnTo>
                  <a:pt x="842" y="105"/>
                </a:lnTo>
                <a:lnTo>
                  <a:pt x="843" y="105"/>
                </a:lnTo>
                <a:lnTo>
                  <a:pt x="844" y="105"/>
                </a:lnTo>
                <a:lnTo>
                  <a:pt x="845" y="105"/>
                </a:lnTo>
                <a:lnTo>
                  <a:pt x="846" y="105"/>
                </a:lnTo>
                <a:lnTo>
                  <a:pt x="847" y="105"/>
                </a:lnTo>
                <a:lnTo>
                  <a:pt x="848" y="105"/>
                </a:lnTo>
                <a:lnTo>
                  <a:pt x="849" y="105"/>
                </a:lnTo>
                <a:lnTo>
                  <a:pt x="850" y="105"/>
                </a:lnTo>
                <a:lnTo>
                  <a:pt x="851" y="105"/>
                </a:lnTo>
                <a:lnTo>
                  <a:pt x="852" y="105"/>
                </a:lnTo>
                <a:lnTo>
                  <a:pt x="853" y="105"/>
                </a:lnTo>
                <a:lnTo>
                  <a:pt x="854" y="105"/>
                </a:lnTo>
                <a:lnTo>
                  <a:pt x="855" y="105"/>
                </a:lnTo>
                <a:lnTo>
                  <a:pt x="856" y="105"/>
                </a:lnTo>
                <a:lnTo>
                  <a:pt x="857" y="105"/>
                </a:lnTo>
                <a:lnTo>
                  <a:pt x="858" y="105"/>
                </a:lnTo>
                <a:lnTo>
                  <a:pt x="859" y="105"/>
                </a:lnTo>
                <a:lnTo>
                  <a:pt x="860" y="105"/>
                </a:lnTo>
                <a:lnTo>
                  <a:pt x="861" y="105"/>
                </a:lnTo>
                <a:lnTo>
                  <a:pt x="862" y="105"/>
                </a:lnTo>
                <a:lnTo>
                  <a:pt x="863" y="105"/>
                </a:lnTo>
                <a:lnTo>
                  <a:pt x="864" y="105"/>
                </a:lnTo>
                <a:lnTo>
                  <a:pt x="865" y="105"/>
                </a:lnTo>
                <a:lnTo>
                  <a:pt x="866" y="105"/>
                </a:lnTo>
                <a:lnTo>
                  <a:pt x="867" y="105"/>
                </a:lnTo>
                <a:lnTo>
                  <a:pt x="868" y="105"/>
                </a:lnTo>
                <a:lnTo>
                  <a:pt x="869" y="105"/>
                </a:lnTo>
                <a:lnTo>
                  <a:pt x="870" y="105"/>
                </a:lnTo>
                <a:lnTo>
                  <a:pt x="871" y="105"/>
                </a:lnTo>
                <a:lnTo>
                  <a:pt x="872" y="105"/>
                </a:lnTo>
                <a:lnTo>
                  <a:pt x="873" y="105"/>
                </a:lnTo>
                <a:lnTo>
                  <a:pt x="874" y="105"/>
                </a:lnTo>
                <a:lnTo>
                  <a:pt x="875" y="105"/>
                </a:lnTo>
                <a:lnTo>
                  <a:pt x="876" y="105"/>
                </a:lnTo>
                <a:lnTo>
                  <a:pt x="877" y="105"/>
                </a:lnTo>
                <a:lnTo>
                  <a:pt x="878" y="105"/>
                </a:lnTo>
                <a:lnTo>
                  <a:pt x="879" y="105"/>
                </a:lnTo>
                <a:lnTo>
                  <a:pt x="880" y="105"/>
                </a:lnTo>
                <a:lnTo>
                  <a:pt x="881" y="105"/>
                </a:lnTo>
                <a:lnTo>
                  <a:pt x="882" y="105"/>
                </a:lnTo>
                <a:lnTo>
                  <a:pt x="883" y="105"/>
                </a:lnTo>
                <a:lnTo>
                  <a:pt x="884" y="105"/>
                </a:lnTo>
                <a:lnTo>
                  <a:pt x="885" y="105"/>
                </a:lnTo>
                <a:lnTo>
                  <a:pt x="886" y="105"/>
                </a:lnTo>
                <a:lnTo>
                  <a:pt x="887" y="105"/>
                </a:lnTo>
                <a:lnTo>
                  <a:pt x="888" y="105"/>
                </a:lnTo>
                <a:lnTo>
                  <a:pt x="889" y="105"/>
                </a:lnTo>
                <a:lnTo>
                  <a:pt x="890" y="105"/>
                </a:lnTo>
                <a:lnTo>
                  <a:pt x="891" y="105"/>
                </a:lnTo>
                <a:lnTo>
                  <a:pt x="892" y="105"/>
                </a:lnTo>
                <a:lnTo>
                  <a:pt x="893" y="105"/>
                </a:lnTo>
                <a:lnTo>
                  <a:pt x="894" y="105"/>
                </a:lnTo>
                <a:lnTo>
                  <a:pt x="895" y="105"/>
                </a:lnTo>
                <a:lnTo>
                  <a:pt x="896" y="105"/>
                </a:lnTo>
                <a:lnTo>
                  <a:pt x="897" y="105"/>
                </a:lnTo>
                <a:lnTo>
                  <a:pt x="898" y="105"/>
                </a:lnTo>
                <a:lnTo>
                  <a:pt x="899" y="105"/>
                </a:lnTo>
                <a:lnTo>
                  <a:pt x="900" y="105"/>
                </a:lnTo>
                <a:lnTo>
                  <a:pt x="901" y="105"/>
                </a:lnTo>
                <a:lnTo>
                  <a:pt x="902" y="105"/>
                </a:lnTo>
                <a:lnTo>
                  <a:pt x="903" y="105"/>
                </a:lnTo>
                <a:lnTo>
                  <a:pt x="904" y="105"/>
                </a:lnTo>
                <a:lnTo>
                  <a:pt x="905" y="105"/>
                </a:lnTo>
                <a:lnTo>
                  <a:pt x="906" y="105"/>
                </a:lnTo>
                <a:lnTo>
                  <a:pt x="907" y="105"/>
                </a:lnTo>
                <a:lnTo>
                  <a:pt x="908" y="105"/>
                </a:lnTo>
                <a:lnTo>
                  <a:pt x="909" y="105"/>
                </a:lnTo>
                <a:lnTo>
                  <a:pt x="910" y="105"/>
                </a:lnTo>
                <a:lnTo>
                  <a:pt x="911" y="105"/>
                </a:lnTo>
                <a:lnTo>
                  <a:pt x="912" y="105"/>
                </a:lnTo>
                <a:lnTo>
                  <a:pt x="913" y="105"/>
                </a:lnTo>
                <a:lnTo>
                  <a:pt x="914" y="105"/>
                </a:lnTo>
                <a:lnTo>
                  <a:pt x="915" y="105"/>
                </a:lnTo>
                <a:lnTo>
                  <a:pt x="916" y="105"/>
                </a:lnTo>
                <a:lnTo>
                  <a:pt x="917" y="105"/>
                </a:lnTo>
                <a:lnTo>
                  <a:pt x="918" y="105"/>
                </a:lnTo>
                <a:lnTo>
                  <a:pt x="919" y="105"/>
                </a:lnTo>
                <a:lnTo>
                  <a:pt x="920" y="105"/>
                </a:lnTo>
                <a:lnTo>
                  <a:pt x="921" y="105"/>
                </a:lnTo>
                <a:lnTo>
                  <a:pt x="922" y="105"/>
                </a:lnTo>
                <a:lnTo>
                  <a:pt x="923" y="105"/>
                </a:lnTo>
                <a:lnTo>
                  <a:pt x="924" y="105"/>
                </a:lnTo>
                <a:lnTo>
                  <a:pt x="925" y="105"/>
                </a:lnTo>
                <a:lnTo>
                  <a:pt x="926" y="105"/>
                </a:lnTo>
                <a:lnTo>
                  <a:pt x="927" y="105"/>
                </a:lnTo>
                <a:lnTo>
                  <a:pt x="928" y="105"/>
                </a:lnTo>
                <a:lnTo>
                  <a:pt x="929" y="105"/>
                </a:lnTo>
                <a:lnTo>
                  <a:pt x="930" y="105"/>
                </a:lnTo>
                <a:lnTo>
                  <a:pt x="931" y="105"/>
                </a:lnTo>
                <a:lnTo>
                  <a:pt x="932" y="105"/>
                </a:lnTo>
                <a:lnTo>
                  <a:pt x="933" y="105"/>
                </a:lnTo>
                <a:lnTo>
                  <a:pt x="934" y="105"/>
                </a:lnTo>
                <a:lnTo>
                  <a:pt x="935" y="105"/>
                </a:lnTo>
                <a:lnTo>
                  <a:pt x="936" y="105"/>
                </a:lnTo>
                <a:lnTo>
                  <a:pt x="937" y="105"/>
                </a:lnTo>
                <a:lnTo>
                  <a:pt x="938" y="105"/>
                </a:lnTo>
                <a:lnTo>
                  <a:pt x="939" y="105"/>
                </a:lnTo>
                <a:lnTo>
                  <a:pt x="940" y="105"/>
                </a:lnTo>
                <a:lnTo>
                  <a:pt x="941" y="105"/>
                </a:lnTo>
                <a:lnTo>
                  <a:pt x="942" y="105"/>
                </a:lnTo>
                <a:lnTo>
                  <a:pt x="943" y="105"/>
                </a:lnTo>
                <a:lnTo>
                  <a:pt x="944" y="105"/>
                </a:lnTo>
                <a:lnTo>
                  <a:pt x="945" y="105"/>
                </a:lnTo>
                <a:lnTo>
                  <a:pt x="946" y="105"/>
                </a:lnTo>
                <a:lnTo>
                  <a:pt x="947" y="105"/>
                </a:lnTo>
                <a:lnTo>
                  <a:pt x="948" y="105"/>
                </a:lnTo>
                <a:lnTo>
                  <a:pt x="949" y="105"/>
                </a:lnTo>
                <a:lnTo>
                  <a:pt x="950" y="105"/>
                </a:lnTo>
                <a:lnTo>
                  <a:pt x="951" y="105"/>
                </a:lnTo>
                <a:lnTo>
                  <a:pt x="952" y="105"/>
                </a:lnTo>
                <a:lnTo>
                  <a:pt x="953" y="105"/>
                </a:lnTo>
                <a:lnTo>
                  <a:pt x="954" y="105"/>
                </a:lnTo>
                <a:lnTo>
                  <a:pt x="955" y="105"/>
                </a:lnTo>
                <a:lnTo>
                  <a:pt x="956" y="105"/>
                </a:lnTo>
                <a:lnTo>
                  <a:pt x="957" y="105"/>
                </a:lnTo>
                <a:lnTo>
                  <a:pt x="958" y="105"/>
                </a:lnTo>
                <a:lnTo>
                  <a:pt x="959" y="105"/>
                </a:lnTo>
                <a:lnTo>
                  <a:pt x="960" y="105"/>
                </a:lnTo>
                <a:lnTo>
                  <a:pt x="961" y="105"/>
                </a:lnTo>
                <a:lnTo>
                  <a:pt x="962" y="105"/>
                </a:lnTo>
                <a:lnTo>
                  <a:pt x="963" y="105"/>
                </a:lnTo>
                <a:lnTo>
                  <a:pt x="964" y="105"/>
                </a:lnTo>
                <a:lnTo>
                  <a:pt x="965" y="105"/>
                </a:lnTo>
                <a:lnTo>
                  <a:pt x="966" y="105"/>
                </a:lnTo>
                <a:lnTo>
                  <a:pt x="967" y="105"/>
                </a:lnTo>
                <a:lnTo>
                  <a:pt x="968" y="105"/>
                </a:lnTo>
                <a:lnTo>
                  <a:pt x="969" y="105"/>
                </a:lnTo>
                <a:lnTo>
                  <a:pt x="970" y="105"/>
                </a:lnTo>
                <a:lnTo>
                  <a:pt x="971" y="105"/>
                </a:lnTo>
                <a:lnTo>
                  <a:pt x="972" y="105"/>
                </a:lnTo>
                <a:lnTo>
                  <a:pt x="973" y="105"/>
                </a:lnTo>
                <a:lnTo>
                  <a:pt x="974" y="105"/>
                </a:lnTo>
                <a:lnTo>
                  <a:pt x="975" y="105"/>
                </a:lnTo>
                <a:lnTo>
                  <a:pt x="976" y="105"/>
                </a:lnTo>
                <a:lnTo>
                  <a:pt x="977" y="105"/>
                </a:lnTo>
                <a:lnTo>
                  <a:pt x="978" y="105"/>
                </a:lnTo>
                <a:lnTo>
                  <a:pt x="979" y="105"/>
                </a:lnTo>
                <a:lnTo>
                  <a:pt x="980" y="105"/>
                </a:lnTo>
                <a:lnTo>
                  <a:pt x="981" y="105"/>
                </a:lnTo>
                <a:lnTo>
                  <a:pt x="982" y="105"/>
                </a:lnTo>
                <a:lnTo>
                  <a:pt x="983" y="105"/>
                </a:lnTo>
                <a:lnTo>
                  <a:pt x="984" y="105"/>
                </a:lnTo>
                <a:lnTo>
                  <a:pt x="985" y="105"/>
                </a:lnTo>
                <a:lnTo>
                  <a:pt x="986" y="105"/>
                </a:lnTo>
                <a:lnTo>
                  <a:pt x="987" y="105"/>
                </a:lnTo>
                <a:lnTo>
                  <a:pt x="988" y="105"/>
                </a:lnTo>
                <a:lnTo>
                  <a:pt x="989" y="105"/>
                </a:lnTo>
                <a:lnTo>
                  <a:pt x="990" y="105"/>
                </a:lnTo>
                <a:lnTo>
                  <a:pt x="991" y="105"/>
                </a:lnTo>
                <a:lnTo>
                  <a:pt x="992" y="105"/>
                </a:lnTo>
                <a:lnTo>
                  <a:pt x="993" y="105"/>
                </a:lnTo>
                <a:lnTo>
                  <a:pt x="994" y="105"/>
                </a:lnTo>
                <a:lnTo>
                  <a:pt x="995" y="105"/>
                </a:lnTo>
                <a:lnTo>
                  <a:pt x="996" y="105"/>
                </a:lnTo>
                <a:lnTo>
                  <a:pt x="997" y="105"/>
                </a:lnTo>
                <a:lnTo>
                  <a:pt x="998" y="105"/>
                </a:lnTo>
                <a:lnTo>
                  <a:pt x="999" y="105"/>
                </a:lnTo>
                <a:lnTo>
                  <a:pt x="1000" y="105"/>
                </a:lnTo>
                <a:lnTo>
                  <a:pt x="1001" y="105"/>
                </a:lnTo>
                <a:lnTo>
                  <a:pt x="1002" y="105"/>
                </a:lnTo>
                <a:lnTo>
                  <a:pt x="1003" y="105"/>
                </a:lnTo>
                <a:lnTo>
                  <a:pt x="1004" y="105"/>
                </a:lnTo>
                <a:lnTo>
                  <a:pt x="1005" y="105"/>
                </a:lnTo>
                <a:lnTo>
                  <a:pt x="1006" y="105"/>
                </a:lnTo>
                <a:lnTo>
                  <a:pt x="1007" y="105"/>
                </a:lnTo>
                <a:lnTo>
                  <a:pt x="1008" y="105"/>
                </a:lnTo>
                <a:lnTo>
                  <a:pt x="1009" y="105"/>
                </a:lnTo>
                <a:lnTo>
                  <a:pt x="1010" y="105"/>
                </a:lnTo>
                <a:lnTo>
                  <a:pt x="1011" y="105"/>
                </a:lnTo>
                <a:lnTo>
                  <a:pt x="1012" y="105"/>
                </a:lnTo>
                <a:lnTo>
                  <a:pt x="1013" y="105"/>
                </a:lnTo>
                <a:lnTo>
                  <a:pt x="1014" y="105"/>
                </a:lnTo>
                <a:lnTo>
                  <a:pt x="1015" y="105"/>
                </a:lnTo>
                <a:lnTo>
                  <a:pt x="1016" y="105"/>
                </a:lnTo>
                <a:lnTo>
                  <a:pt x="1017" y="105"/>
                </a:lnTo>
                <a:lnTo>
                  <a:pt x="1018" y="105"/>
                </a:lnTo>
                <a:lnTo>
                  <a:pt x="1019" y="105"/>
                </a:lnTo>
                <a:lnTo>
                  <a:pt x="1020" y="105"/>
                </a:lnTo>
                <a:lnTo>
                  <a:pt x="1021" y="105"/>
                </a:lnTo>
                <a:lnTo>
                  <a:pt x="1022" y="105"/>
                </a:lnTo>
                <a:lnTo>
                  <a:pt x="1023" y="105"/>
                </a:lnTo>
                <a:lnTo>
                  <a:pt x="1024" y="105"/>
                </a:lnTo>
                <a:lnTo>
                  <a:pt x="1025" y="105"/>
                </a:lnTo>
                <a:lnTo>
                  <a:pt x="1026" y="105"/>
                </a:lnTo>
                <a:lnTo>
                  <a:pt x="1027" y="105"/>
                </a:lnTo>
                <a:lnTo>
                  <a:pt x="1028" y="105"/>
                </a:lnTo>
                <a:lnTo>
                  <a:pt x="1029" y="105"/>
                </a:lnTo>
                <a:lnTo>
                  <a:pt x="1030" y="105"/>
                </a:lnTo>
                <a:lnTo>
                  <a:pt x="1031" y="105"/>
                </a:lnTo>
                <a:lnTo>
                  <a:pt x="1032" y="105"/>
                </a:lnTo>
                <a:lnTo>
                  <a:pt x="1033" y="105"/>
                </a:lnTo>
                <a:lnTo>
                  <a:pt x="1034" y="105"/>
                </a:lnTo>
                <a:lnTo>
                  <a:pt x="1035" y="105"/>
                </a:lnTo>
                <a:lnTo>
                  <a:pt x="1036" y="105"/>
                </a:lnTo>
                <a:lnTo>
                  <a:pt x="1037" y="105"/>
                </a:lnTo>
                <a:lnTo>
                  <a:pt x="1038" y="105"/>
                </a:lnTo>
                <a:lnTo>
                  <a:pt x="1039" y="105"/>
                </a:lnTo>
                <a:lnTo>
                  <a:pt x="1040" y="105"/>
                </a:lnTo>
                <a:lnTo>
                  <a:pt x="1041" y="105"/>
                </a:lnTo>
                <a:lnTo>
                  <a:pt x="1042" y="105"/>
                </a:lnTo>
                <a:lnTo>
                  <a:pt x="1043" y="105"/>
                </a:lnTo>
                <a:lnTo>
                  <a:pt x="1044" y="105"/>
                </a:lnTo>
                <a:lnTo>
                  <a:pt x="1045" y="105"/>
                </a:lnTo>
                <a:lnTo>
                  <a:pt x="1046" y="105"/>
                </a:lnTo>
                <a:lnTo>
                  <a:pt x="1047" y="105"/>
                </a:lnTo>
                <a:lnTo>
                  <a:pt x="1048" y="105"/>
                </a:lnTo>
                <a:lnTo>
                  <a:pt x="1048" y="102"/>
                </a:lnTo>
                <a:lnTo>
                  <a:pt x="1049" y="102"/>
                </a:lnTo>
                <a:lnTo>
                  <a:pt x="1049" y="105"/>
                </a:lnTo>
                <a:lnTo>
                  <a:pt x="1049" y="103"/>
                </a:lnTo>
                <a:lnTo>
                  <a:pt x="1050" y="103"/>
                </a:lnTo>
                <a:lnTo>
                  <a:pt x="1050" y="104"/>
                </a:lnTo>
                <a:lnTo>
                  <a:pt x="1051" y="104"/>
                </a:lnTo>
                <a:lnTo>
                  <a:pt x="1051" y="105"/>
                </a:lnTo>
                <a:lnTo>
                  <a:pt x="1052" y="105"/>
                </a:lnTo>
                <a:lnTo>
                  <a:pt x="1053" y="105"/>
                </a:lnTo>
                <a:lnTo>
                  <a:pt x="1054" y="105"/>
                </a:lnTo>
                <a:lnTo>
                  <a:pt x="1055" y="105"/>
                </a:lnTo>
                <a:lnTo>
                  <a:pt x="1056" y="105"/>
                </a:lnTo>
                <a:lnTo>
                  <a:pt x="1057" y="105"/>
                </a:lnTo>
                <a:lnTo>
                  <a:pt x="1058" y="105"/>
                </a:lnTo>
                <a:lnTo>
                  <a:pt x="1059" y="105"/>
                </a:lnTo>
                <a:lnTo>
                  <a:pt x="1060" y="105"/>
                </a:lnTo>
                <a:lnTo>
                  <a:pt x="1061" y="105"/>
                </a:lnTo>
                <a:lnTo>
                  <a:pt x="1062" y="105"/>
                </a:lnTo>
                <a:lnTo>
                  <a:pt x="1063" y="105"/>
                </a:lnTo>
                <a:lnTo>
                  <a:pt x="1064" y="105"/>
                </a:lnTo>
                <a:lnTo>
                  <a:pt x="1065" y="105"/>
                </a:lnTo>
                <a:lnTo>
                  <a:pt x="1066" y="105"/>
                </a:lnTo>
                <a:lnTo>
                  <a:pt x="1067" y="105"/>
                </a:lnTo>
                <a:lnTo>
                  <a:pt x="1068" y="105"/>
                </a:lnTo>
                <a:lnTo>
                  <a:pt x="1069" y="105"/>
                </a:lnTo>
                <a:lnTo>
                  <a:pt x="1070" y="105"/>
                </a:lnTo>
                <a:lnTo>
                  <a:pt x="1071" y="105"/>
                </a:lnTo>
                <a:lnTo>
                  <a:pt x="1072" y="105"/>
                </a:lnTo>
                <a:lnTo>
                  <a:pt x="1073" y="105"/>
                </a:lnTo>
                <a:lnTo>
                  <a:pt x="1074" y="105"/>
                </a:lnTo>
                <a:lnTo>
                  <a:pt x="1075" y="105"/>
                </a:lnTo>
                <a:lnTo>
                  <a:pt x="1076" y="105"/>
                </a:lnTo>
                <a:lnTo>
                  <a:pt x="1077" y="105"/>
                </a:lnTo>
                <a:lnTo>
                  <a:pt x="1078" y="105"/>
                </a:lnTo>
                <a:lnTo>
                  <a:pt x="1079" y="105"/>
                </a:lnTo>
                <a:lnTo>
                  <a:pt x="1080" y="105"/>
                </a:lnTo>
                <a:lnTo>
                  <a:pt x="1081" y="105"/>
                </a:lnTo>
                <a:lnTo>
                  <a:pt x="1082" y="105"/>
                </a:lnTo>
                <a:lnTo>
                  <a:pt x="1083" y="105"/>
                </a:lnTo>
                <a:lnTo>
                  <a:pt x="1084" y="105"/>
                </a:lnTo>
                <a:lnTo>
                  <a:pt x="1085" y="105"/>
                </a:lnTo>
                <a:lnTo>
                  <a:pt x="1086" y="105"/>
                </a:lnTo>
                <a:lnTo>
                  <a:pt x="1087" y="105"/>
                </a:lnTo>
                <a:lnTo>
                  <a:pt x="1088" y="105"/>
                </a:lnTo>
                <a:lnTo>
                  <a:pt x="1089" y="105"/>
                </a:lnTo>
                <a:lnTo>
                  <a:pt x="1090" y="105"/>
                </a:lnTo>
                <a:lnTo>
                  <a:pt x="1091" y="105"/>
                </a:lnTo>
                <a:lnTo>
                  <a:pt x="1092" y="105"/>
                </a:lnTo>
                <a:lnTo>
                  <a:pt x="1093" y="105"/>
                </a:lnTo>
                <a:lnTo>
                  <a:pt x="1094" y="105"/>
                </a:lnTo>
                <a:lnTo>
                  <a:pt x="1095" y="105"/>
                </a:lnTo>
                <a:lnTo>
                  <a:pt x="1096" y="105"/>
                </a:lnTo>
                <a:lnTo>
                  <a:pt x="1097" y="105"/>
                </a:lnTo>
              </a:path>
            </a:pathLst>
          </a:cu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878" name="Rectangle 301">
            <a:extLst>
              <a:ext uri="{FF2B5EF4-FFF2-40B4-BE49-F238E27FC236}">
                <a16:creationId xmlns:a16="http://schemas.microsoft.com/office/drawing/2014/main" id="{C2F3FD71-94AB-BD4E-AF2D-8A2E9D9E9A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2986" y="2821557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1137.61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879" name="Line 302">
            <a:extLst>
              <a:ext uri="{FF2B5EF4-FFF2-40B4-BE49-F238E27FC236}">
                <a16:creationId xmlns:a16="http://schemas.microsoft.com/office/drawing/2014/main" id="{023207DC-45DF-4945-9E16-FBA9D2ED953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82965" y="2864711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881" name="Rectangle 304">
            <a:extLst>
              <a:ext uri="{FF2B5EF4-FFF2-40B4-BE49-F238E27FC236}">
                <a16:creationId xmlns:a16="http://schemas.microsoft.com/office/drawing/2014/main" id="{E8A6B959-88FA-1A43-A0F0-9FA3D50A2D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7390" y="3100307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1076.62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882" name="Line 305">
            <a:extLst>
              <a:ext uri="{FF2B5EF4-FFF2-40B4-BE49-F238E27FC236}">
                <a16:creationId xmlns:a16="http://schemas.microsoft.com/office/drawing/2014/main" id="{C0168BDF-8179-034E-9DDF-D901347C2C3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47369" y="3143461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884" name="Rectangle 307">
            <a:extLst>
              <a:ext uri="{FF2B5EF4-FFF2-40B4-BE49-F238E27FC236}">
                <a16:creationId xmlns:a16="http://schemas.microsoft.com/office/drawing/2014/main" id="{FF2495B7-3D64-F142-A9D5-35C3E470D2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8635" y="3108472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1441.69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885" name="Line 308">
            <a:extLst>
              <a:ext uri="{FF2B5EF4-FFF2-40B4-BE49-F238E27FC236}">
                <a16:creationId xmlns:a16="http://schemas.microsoft.com/office/drawing/2014/main" id="{1119FDC2-31AD-9145-80B7-ABED29DCC26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57448" y="3150459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887" name="Rectangle 310">
            <a:extLst>
              <a:ext uri="{FF2B5EF4-FFF2-40B4-BE49-F238E27FC236}">
                <a16:creationId xmlns:a16="http://schemas.microsoft.com/office/drawing/2014/main" id="{B38612A9-27C2-D746-BCF0-FF4E2A0168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9618" y="3165621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1745.78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888" name="Line 311">
            <a:extLst>
              <a:ext uri="{FF2B5EF4-FFF2-40B4-BE49-F238E27FC236}">
                <a16:creationId xmlns:a16="http://schemas.microsoft.com/office/drawing/2014/main" id="{5C8FD896-3110-464E-BEB4-A4B5257E3CE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29598" y="3208775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890" name="Rectangle 313">
            <a:extLst>
              <a:ext uri="{FF2B5EF4-FFF2-40B4-BE49-F238E27FC236}">
                <a16:creationId xmlns:a16="http://schemas.microsoft.com/office/drawing/2014/main" id="{F6782EEB-0055-B94C-8A41-0311224DEC8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039" y="3185449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1380.69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891" name="Line 314">
            <a:extLst>
              <a:ext uri="{FF2B5EF4-FFF2-40B4-BE49-F238E27FC236}">
                <a16:creationId xmlns:a16="http://schemas.microsoft.com/office/drawing/2014/main" id="{B029A5EC-F90D-A041-88C4-16EF8C6BCB6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21851" y="3227436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893" name="Rectangle 316">
            <a:extLst>
              <a:ext uri="{FF2B5EF4-FFF2-40B4-BE49-F238E27FC236}">
                <a16:creationId xmlns:a16="http://schemas.microsoft.com/office/drawing/2014/main" id="{870D18AF-067E-894C-987A-6081A2802D2B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5267" y="3216939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2049.88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894" name="Line 317">
            <a:extLst>
              <a:ext uri="{FF2B5EF4-FFF2-40B4-BE49-F238E27FC236}">
                <a16:creationId xmlns:a16="http://schemas.microsoft.com/office/drawing/2014/main" id="{1E9455FD-7143-5A4E-8248-351131DF5E5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04080" y="3258927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896" name="Rectangle 319">
            <a:extLst>
              <a:ext uri="{FF2B5EF4-FFF2-40B4-BE49-F238E27FC236}">
                <a16:creationId xmlns:a16="http://schemas.microsoft.com/office/drawing/2014/main" id="{45AD11F7-99DB-4641-97B8-9852A2BEAC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322" y="3216939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1279.66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897" name="Line 320">
            <a:extLst>
              <a:ext uri="{FF2B5EF4-FFF2-40B4-BE49-F238E27FC236}">
                <a16:creationId xmlns:a16="http://schemas.microsoft.com/office/drawing/2014/main" id="{A6ED8B1B-040D-FB45-9CCB-97343C14AD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32301" y="3258927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902" name="Rectangle 325">
            <a:extLst>
              <a:ext uri="{FF2B5EF4-FFF2-40B4-BE49-F238E27FC236}">
                <a16:creationId xmlns:a16="http://schemas.microsoft.com/office/drawing/2014/main" id="{903BED0D-A471-1A40-A2B1-67D652C709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5215" y="3216939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1806.76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903" name="Line 326">
            <a:extLst>
              <a:ext uri="{FF2B5EF4-FFF2-40B4-BE49-F238E27FC236}">
                <a16:creationId xmlns:a16="http://schemas.microsoft.com/office/drawing/2014/main" id="{81F3B7B9-6F74-924A-B518-5ED6B60BAB4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65194" y="3258927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908" name="Rectangle 331">
            <a:extLst>
              <a:ext uri="{FF2B5EF4-FFF2-40B4-BE49-F238E27FC236}">
                <a16:creationId xmlns:a16="http://schemas.microsoft.com/office/drawing/2014/main" id="{B57B936C-157C-8D47-9716-CF7FFA50E1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6804" y="3220438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1583.73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909" name="Line 332">
            <a:extLst>
              <a:ext uri="{FF2B5EF4-FFF2-40B4-BE49-F238E27FC236}">
                <a16:creationId xmlns:a16="http://schemas.microsoft.com/office/drawing/2014/main" id="{12DB9396-237E-A34D-AC0F-7921A927BC2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06784" y="3262426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917" name="Rectangle 340">
            <a:extLst>
              <a:ext uri="{FF2B5EF4-FFF2-40B4-BE49-F238E27FC236}">
                <a16:creationId xmlns:a16="http://schemas.microsoft.com/office/drawing/2014/main" id="{2D33E992-616C-6A42-A4A4-8A295D8B2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7102" y="3223937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1469.72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918" name="Line 341">
            <a:extLst>
              <a:ext uri="{FF2B5EF4-FFF2-40B4-BE49-F238E27FC236}">
                <a16:creationId xmlns:a16="http://schemas.microsoft.com/office/drawing/2014/main" id="{891566F5-361C-1E49-BB60-BCB81D06BCE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65915" y="3267091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927" name="Line 350">
            <a:extLst>
              <a:ext uri="{FF2B5EF4-FFF2-40B4-BE49-F238E27FC236}">
                <a16:creationId xmlns:a16="http://schemas.microsoft.com/office/drawing/2014/main" id="{D3E4D866-347F-5448-9A43-277FDA38E70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176972" y="3267091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980" name="Rectangle 403">
            <a:extLst>
              <a:ext uri="{FF2B5EF4-FFF2-40B4-BE49-F238E27FC236}">
                <a16:creationId xmlns:a16="http://schemas.microsoft.com/office/drawing/2014/main" id="{3C0616CB-7EF6-374D-A542-DAFE208610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958" y="2783069"/>
            <a:ext cx="4251230" cy="529509"/>
          </a:xfrm>
          <a:prstGeom prst="rect">
            <a:avLst/>
          </a:prstGeom>
          <a:noFill/>
          <a:ln w="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981" name="Freeform 404">
            <a:extLst>
              <a:ext uri="{FF2B5EF4-FFF2-40B4-BE49-F238E27FC236}">
                <a16:creationId xmlns:a16="http://schemas.microsoft.com/office/drawing/2014/main" id="{9D592ABB-F7B5-B541-8D91-9EDF90D3A6D8}"/>
              </a:ext>
            </a:extLst>
          </p:cNvPr>
          <p:cNvSpPr>
            <a:spLocks/>
          </p:cNvSpPr>
          <p:nvPr/>
        </p:nvSpPr>
        <p:spPr bwMode="auto">
          <a:xfrm>
            <a:off x="4553456" y="3425710"/>
            <a:ext cx="4240734" cy="409378"/>
          </a:xfrm>
          <a:custGeom>
            <a:avLst/>
            <a:gdLst>
              <a:gd name="T0" fmla="*/ 13 w 1097"/>
              <a:gd name="T1" fmla="*/ 106 h 106"/>
              <a:gd name="T2" fmla="*/ 27 w 1097"/>
              <a:gd name="T3" fmla="*/ 105 h 106"/>
              <a:gd name="T4" fmla="*/ 40 w 1097"/>
              <a:gd name="T5" fmla="*/ 106 h 106"/>
              <a:gd name="T6" fmla="*/ 53 w 1097"/>
              <a:gd name="T7" fmla="*/ 106 h 106"/>
              <a:gd name="T8" fmla="*/ 67 w 1097"/>
              <a:gd name="T9" fmla="*/ 105 h 106"/>
              <a:gd name="T10" fmla="*/ 81 w 1097"/>
              <a:gd name="T11" fmla="*/ 105 h 106"/>
              <a:gd name="T12" fmla="*/ 95 w 1097"/>
              <a:gd name="T13" fmla="*/ 105 h 106"/>
              <a:gd name="T14" fmla="*/ 109 w 1097"/>
              <a:gd name="T15" fmla="*/ 105 h 106"/>
              <a:gd name="T16" fmla="*/ 123 w 1097"/>
              <a:gd name="T17" fmla="*/ 105 h 106"/>
              <a:gd name="T18" fmla="*/ 136 w 1097"/>
              <a:gd name="T19" fmla="*/ 106 h 106"/>
              <a:gd name="T20" fmla="*/ 152 w 1097"/>
              <a:gd name="T21" fmla="*/ 105 h 106"/>
              <a:gd name="T22" fmla="*/ 167 w 1097"/>
              <a:gd name="T23" fmla="*/ 106 h 106"/>
              <a:gd name="T24" fmla="*/ 183 w 1097"/>
              <a:gd name="T25" fmla="*/ 105 h 106"/>
              <a:gd name="T26" fmla="*/ 199 w 1097"/>
              <a:gd name="T27" fmla="*/ 106 h 106"/>
              <a:gd name="T28" fmla="*/ 216 w 1097"/>
              <a:gd name="T29" fmla="*/ 106 h 106"/>
              <a:gd name="T30" fmla="*/ 234 w 1097"/>
              <a:gd name="T31" fmla="*/ 106 h 106"/>
              <a:gd name="T32" fmla="*/ 253 w 1097"/>
              <a:gd name="T33" fmla="*/ 106 h 106"/>
              <a:gd name="T34" fmla="*/ 271 w 1097"/>
              <a:gd name="T35" fmla="*/ 106 h 106"/>
              <a:gd name="T36" fmla="*/ 288 w 1097"/>
              <a:gd name="T37" fmla="*/ 106 h 106"/>
              <a:gd name="T38" fmla="*/ 306 w 1097"/>
              <a:gd name="T39" fmla="*/ 106 h 106"/>
              <a:gd name="T40" fmla="*/ 324 w 1097"/>
              <a:gd name="T41" fmla="*/ 106 h 106"/>
              <a:gd name="T42" fmla="*/ 342 w 1097"/>
              <a:gd name="T43" fmla="*/ 106 h 106"/>
              <a:gd name="T44" fmla="*/ 360 w 1097"/>
              <a:gd name="T45" fmla="*/ 106 h 106"/>
              <a:gd name="T46" fmla="*/ 379 w 1097"/>
              <a:gd name="T47" fmla="*/ 106 h 106"/>
              <a:gd name="T48" fmla="*/ 396 w 1097"/>
              <a:gd name="T49" fmla="*/ 106 h 106"/>
              <a:gd name="T50" fmla="*/ 414 w 1097"/>
              <a:gd name="T51" fmla="*/ 106 h 106"/>
              <a:gd name="T52" fmla="*/ 433 w 1097"/>
              <a:gd name="T53" fmla="*/ 106 h 106"/>
              <a:gd name="T54" fmla="*/ 449 w 1097"/>
              <a:gd name="T55" fmla="*/ 106 h 106"/>
              <a:gd name="T56" fmla="*/ 467 w 1097"/>
              <a:gd name="T57" fmla="*/ 106 h 106"/>
              <a:gd name="T58" fmla="*/ 485 w 1097"/>
              <a:gd name="T59" fmla="*/ 106 h 106"/>
              <a:gd name="T60" fmla="*/ 503 w 1097"/>
              <a:gd name="T61" fmla="*/ 106 h 106"/>
              <a:gd name="T62" fmla="*/ 520 w 1097"/>
              <a:gd name="T63" fmla="*/ 106 h 106"/>
              <a:gd name="T64" fmla="*/ 539 w 1097"/>
              <a:gd name="T65" fmla="*/ 106 h 106"/>
              <a:gd name="T66" fmla="*/ 557 w 1097"/>
              <a:gd name="T67" fmla="*/ 106 h 106"/>
              <a:gd name="T68" fmla="*/ 576 w 1097"/>
              <a:gd name="T69" fmla="*/ 106 h 106"/>
              <a:gd name="T70" fmla="*/ 594 w 1097"/>
              <a:gd name="T71" fmla="*/ 106 h 106"/>
              <a:gd name="T72" fmla="*/ 612 w 1097"/>
              <a:gd name="T73" fmla="*/ 106 h 106"/>
              <a:gd name="T74" fmla="*/ 631 w 1097"/>
              <a:gd name="T75" fmla="*/ 106 h 106"/>
              <a:gd name="T76" fmla="*/ 649 w 1097"/>
              <a:gd name="T77" fmla="*/ 106 h 106"/>
              <a:gd name="T78" fmla="*/ 668 w 1097"/>
              <a:gd name="T79" fmla="*/ 106 h 106"/>
              <a:gd name="T80" fmla="*/ 686 w 1097"/>
              <a:gd name="T81" fmla="*/ 106 h 106"/>
              <a:gd name="T82" fmla="*/ 705 w 1097"/>
              <a:gd name="T83" fmla="*/ 106 h 106"/>
              <a:gd name="T84" fmla="*/ 723 w 1097"/>
              <a:gd name="T85" fmla="*/ 106 h 106"/>
              <a:gd name="T86" fmla="*/ 742 w 1097"/>
              <a:gd name="T87" fmla="*/ 106 h 106"/>
              <a:gd name="T88" fmla="*/ 758 w 1097"/>
              <a:gd name="T89" fmla="*/ 106 h 106"/>
              <a:gd name="T90" fmla="*/ 777 w 1097"/>
              <a:gd name="T91" fmla="*/ 106 h 106"/>
              <a:gd name="T92" fmla="*/ 795 w 1097"/>
              <a:gd name="T93" fmla="*/ 106 h 106"/>
              <a:gd name="T94" fmla="*/ 813 w 1097"/>
              <a:gd name="T95" fmla="*/ 106 h 106"/>
              <a:gd name="T96" fmla="*/ 831 w 1097"/>
              <a:gd name="T97" fmla="*/ 106 h 106"/>
              <a:gd name="T98" fmla="*/ 850 w 1097"/>
              <a:gd name="T99" fmla="*/ 106 h 106"/>
              <a:gd name="T100" fmla="*/ 868 w 1097"/>
              <a:gd name="T101" fmla="*/ 106 h 106"/>
              <a:gd name="T102" fmla="*/ 887 w 1097"/>
              <a:gd name="T103" fmla="*/ 106 h 106"/>
              <a:gd name="T104" fmla="*/ 905 w 1097"/>
              <a:gd name="T105" fmla="*/ 106 h 106"/>
              <a:gd name="T106" fmla="*/ 924 w 1097"/>
              <a:gd name="T107" fmla="*/ 106 h 106"/>
              <a:gd name="T108" fmla="*/ 942 w 1097"/>
              <a:gd name="T109" fmla="*/ 106 h 106"/>
              <a:gd name="T110" fmla="*/ 961 w 1097"/>
              <a:gd name="T111" fmla="*/ 106 h 106"/>
              <a:gd name="T112" fmla="*/ 979 w 1097"/>
              <a:gd name="T113" fmla="*/ 106 h 106"/>
              <a:gd name="T114" fmla="*/ 998 w 1097"/>
              <a:gd name="T115" fmla="*/ 106 h 106"/>
              <a:gd name="T116" fmla="*/ 1016 w 1097"/>
              <a:gd name="T117" fmla="*/ 106 h 106"/>
              <a:gd name="T118" fmla="*/ 1035 w 1097"/>
              <a:gd name="T119" fmla="*/ 106 h 106"/>
              <a:gd name="T120" fmla="*/ 1052 w 1097"/>
              <a:gd name="T121" fmla="*/ 106 h 106"/>
              <a:gd name="T122" fmla="*/ 1071 w 1097"/>
              <a:gd name="T123" fmla="*/ 106 h 106"/>
              <a:gd name="T124" fmla="*/ 1089 w 1097"/>
              <a:gd name="T125" fmla="*/ 106 h 10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1097"/>
              <a:gd name="T190" fmla="*/ 0 h 106"/>
              <a:gd name="T191" fmla="*/ 1097 w 1097"/>
              <a:gd name="T192" fmla="*/ 106 h 10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1097" h="106">
                <a:moveTo>
                  <a:pt x="0" y="106"/>
                </a:moveTo>
                <a:lnTo>
                  <a:pt x="0" y="106"/>
                </a:lnTo>
                <a:lnTo>
                  <a:pt x="0" y="105"/>
                </a:lnTo>
                <a:lnTo>
                  <a:pt x="1" y="105"/>
                </a:lnTo>
                <a:lnTo>
                  <a:pt x="1" y="106"/>
                </a:lnTo>
                <a:lnTo>
                  <a:pt x="1" y="105"/>
                </a:lnTo>
                <a:lnTo>
                  <a:pt x="2" y="105"/>
                </a:lnTo>
                <a:lnTo>
                  <a:pt x="2" y="106"/>
                </a:lnTo>
                <a:lnTo>
                  <a:pt x="3" y="105"/>
                </a:lnTo>
                <a:lnTo>
                  <a:pt x="4" y="105"/>
                </a:lnTo>
                <a:lnTo>
                  <a:pt x="4" y="106"/>
                </a:lnTo>
                <a:lnTo>
                  <a:pt x="5" y="105"/>
                </a:lnTo>
                <a:lnTo>
                  <a:pt x="6" y="105"/>
                </a:lnTo>
                <a:lnTo>
                  <a:pt x="6" y="106"/>
                </a:lnTo>
                <a:lnTo>
                  <a:pt x="7" y="105"/>
                </a:lnTo>
                <a:lnTo>
                  <a:pt x="8" y="105"/>
                </a:lnTo>
                <a:lnTo>
                  <a:pt x="9" y="105"/>
                </a:lnTo>
                <a:lnTo>
                  <a:pt x="9" y="106"/>
                </a:lnTo>
                <a:lnTo>
                  <a:pt x="10" y="105"/>
                </a:lnTo>
                <a:lnTo>
                  <a:pt x="11" y="105"/>
                </a:lnTo>
                <a:lnTo>
                  <a:pt x="11" y="106"/>
                </a:lnTo>
                <a:lnTo>
                  <a:pt x="11" y="105"/>
                </a:lnTo>
                <a:lnTo>
                  <a:pt x="12" y="105"/>
                </a:lnTo>
                <a:lnTo>
                  <a:pt x="12" y="106"/>
                </a:lnTo>
                <a:lnTo>
                  <a:pt x="12" y="105"/>
                </a:lnTo>
                <a:lnTo>
                  <a:pt x="13" y="105"/>
                </a:lnTo>
                <a:lnTo>
                  <a:pt x="13" y="106"/>
                </a:lnTo>
                <a:lnTo>
                  <a:pt x="13" y="105"/>
                </a:lnTo>
                <a:lnTo>
                  <a:pt x="14" y="105"/>
                </a:lnTo>
                <a:lnTo>
                  <a:pt x="14" y="106"/>
                </a:lnTo>
                <a:lnTo>
                  <a:pt x="14" y="105"/>
                </a:lnTo>
                <a:lnTo>
                  <a:pt x="15" y="105"/>
                </a:lnTo>
                <a:lnTo>
                  <a:pt x="15" y="106"/>
                </a:lnTo>
                <a:lnTo>
                  <a:pt x="15" y="105"/>
                </a:lnTo>
                <a:lnTo>
                  <a:pt x="16" y="105"/>
                </a:lnTo>
                <a:lnTo>
                  <a:pt x="16" y="106"/>
                </a:lnTo>
                <a:lnTo>
                  <a:pt x="17" y="105"/>
                </a:lnTo>
                <a:lnTo>
                  <a:pt x="18" y="105"/>
                </a:lnTo>
                <a:lnTo>
                  <a:pt x="18" y="106"/>
                </a:lnTo>
                <a:lnTo>
                  <a:pt x="19" y="105"/>
                </a:lnTo>
                <a:lnTo>
                  <a:pt x="20" y="105"/>
                </a:lnTo>
                <a:lnTo>
                  <a:pt x="20" y="106"/>
                </a:lnTo>
                <a:lnTo>
                  <a:pt x="21" y="105"/>
                </a:lnTo>
                <a:lnTo>
                  <a:pt x="22" y="105"/>
                </a:lnTo>
                <a:lnTo>
                  <a:pt x="22" y="106"/>
                </a:lnTo>
                <a:lnTo>
                  <a:pt x="22" y="105"/>
                </a:lnTo>
                <a:lnTo>
                  <a:pt x="23" y="105"/>
                </a:lnTo>
                <a:lnTo>
                  <a:pt x="23" y="106"/>
                </a:lnTo>
                <a:lnTo>
                  <a:pt x="24" y="105"/>
                </a:lnTo>
                <a:lnTo>
                  <a:pt x="25" y="105"/>
                </a:lnTo>
                <a:lnTo>
                  <a:pt x="25" y="106"/>
                </a:lnTo>
                <a:lnTo>
                  <a:pt x="25" y="105"/>
                </a:lnTo>
                <a:lnTo>
                  <a:pt x="26" y="105"/>
                </a:lnTo>
                <a:lnTo>
                  <a:pt x="26" y="106"/>
                </a:lnTo>
                <a:lnTo>
                  <a:pt x="26" y="105"/>
                </a:lnTo>
                <a:lnTo>
                  <a:pt x="27" y="105"/>
                </a:lnTo>
                <a:lnTo>
                  <a:pt x="27" y="106"/>
                </a:lnTo>
                <a:lnTo>
                  <a:pt x="27" y="105"/>
                </a:lnTo>
                <a:lnTo>
                  <a:pt x="28" y="105"/>
                </a:lnTo>
                <a:lnTo>
                  <a:pt x="28" y="106"/>
                </a:lnTo>
                <a:lnTo>
                  <a:pt x="29" y="105"/>
                </a:lnTo>
                <a:lnTo>
                  <a:pt x="30" y="105"/>
                </a:lnTo>
                <a:lnTo>
                  <a:pt x="30" y="106"/>
                </a:lnTo>
                <a:lnTo>
                  <a:pt x="31" y="105"/>
                </a:lnTo>
                <a:lnTo>
                  <a:pt x="32" y="105"/>
                </a:lnTo>
                <a:lnTo>
                  <a:pt x="32" y="106"/>
                </a:lnTo>
                <a:lnTo>
                  <a:pt x="32" y="105"/>
                </a:lnTo>
                <a:lnTo>
                  <a:pt x="33" y="105"/>
                </a:lnTo>
                <a:lnTo>
                  <a:pt x="33" y="106"/>
                </a:lnTo>
                <a:lnTo>
                  <a:pt x="34" y="105"/>
                </a:lnTo>
                <a:lnTo>
                  <a:pt x="35" y="105"/>
                </a:lnTo>
                <a:lnTo>
                  <a:pt x="35" y="106"/>
                </a:lnTo>
                <a:lnTo>
                  <a:pt x="35" y="105"/>
                </a:lnTo>
                <a:lnTo>
                  <a:pt x="36" y="105"/>
                </a:lnTo>
                <a:lnTo>
                  <a:pt x="36" y="106"/>
                </a:lnTo>
                <a:lnTo>
                  <a:pt x="36" y="105"/>
                </a:lnTo>
                <a:lnTo>
                  <a:pt x="37" y="105"/>
                </a:lnTo>
                <a:lnTo>
                  <a:pt x="37" y="106"/>
                </a:lnTo>
                <a:lnTo>
                  <a:pt x="37" y="105"/>
                </a:lnTo>
                <a:lnTo>
                  <a:pt x="38" y="105"/>
                </a:lnTo>
                <a:lnTo>
                  <a:pt x="38" y="106"/>
                </a:lnTo>
                <a:lnTo>
                  <a:pt x="38" y="105"/>
                </a:lnTo>
                <a:lnTo>
                  <a:pt x="39" y="105"/>
                </a:lnTo>
                <a:lnTo>
                  <a:pt x="39" y="106"/>
                </a:lnTo>
                <a:lnTo>
                  <a:pt x="39" y="105"/>
                </a:lnTo>
                <a:lnTo>
                  <a:pt x="40" y="105"/>
                </a:lnTo>
                <a:lnTo>
                  <a:pt x="40" y="106"/>
                </a:lnTo>
                <a:lnTo>
                  <a:pt x="40" y="105"/>
                </a:lnTo>
                <a:lnTo>
                  <a:pt x="41" y="105"/>
                </a:lnTo>
                <a:lnTo>
                  <a:pt x="41" y="106"/>
                </a:lnTo>
                <a:lnTo>
                  <a:pt x="41" y="105"/>
                </a:lnTo>
                <a:lnTo>
                  <a:pt x="42" y="105"/>
                </a:lnTo>
                <a:lnTo>
                  <a:pt x="42" y="106"/>
                </a:lnTo>
                <a:lnTo>
                  <a:pt x="42" y="105"/>
                </a:lnTo>
                <a:lnTo>
                  <a:pt x="43" y="105"/>
                </a:lnTo>
                <a:lnTo>
                  <a:pt x="43" y="106"/>
                </a:lnTo>
                <a:lnTo>
                  <a:pt x="44" y="105"/>
                </a:lnTo>
                <a:lnTo>
                  <a:pt x="45" y="105"/>
                </a:lnTo>
                <a:lnTo>
                  <a:pt x="45" y="106"/>
                </a:lnTo>
                <a:lnTo>
                  <a:pt x="45" y="105"/>
                </a:lnTo>
                <a:lnTo>
                  <a:pt x="46" y="105"/>
                </a:lnTo>
                <a:lnTo>
                  <a:pt x="46" y="106"/>
                </a:lnTo>
                <a:lnTo>
                  <a:pt x="46" y="105"/>
                </a:lnTo>
                <a:lnTo>
                  <a:pt x="47" y="105"/>
                </a:lnTo>
                <a:lnTo>
                  <a:pt x="47" y="106"/>
                </a:lnTo>
                <a:lnTo>
                  <a:pt x="47" y="105"/>
                </a:lnTo>
                <a:lnTo>
                  <a:pt x="48" y="105"/>
                </a:lnTo>
                <a:lnTo>
                  <a:pt x="48" y="106"/>
                </a:lnTo>
                <a:lnTo>
                  <a:pt x="49" y="105"/>
                </a:lnTo>
                <a:lnTo>
                  <a:pt x="50" y="105"/>
                </a:lnTo>
                <a:lnTo>
                  <a:pt x="50" y="106"/>
                </a:lnTo>
                <a:lnTo>
                  <a:pt x="50" y="105"/>
                </a:lnTo>
                <a:lnTo>
                  <a:pt x="51" y="105"/>
                </a:lnTo>
                <a:lnTo>
                  <a:pt x="51" y="106"/>
                </a:lnTo>
                <a:lnTo>
                  <a:pt x="51" y="105"/>
                </a:lnTo>
                <a:lnTo>
                  <a:pt x="52" y="105"/>
                </a:lnTo>
                <a:lnTo>
                  <a:pt x="52" y="106"/>
                </a:lnTo>
                <a:lnTo>
                  <a:pt x="52" y="105"/>
                </a:lnTo>
                <a:lnTo>
                  <a:pt x="53" y="105"/>
                </a:lnTo>
                <a:lnTo>
                  <a:pt x="53" y="106"/>
                </a:lnTo>
                <a:lnTo>
                  <a:pt x="54" y="105"/>
                </a:lnTo>
                <a:lnTo>
                  <a:pt x="55" y="105"/>
                </a:lnTo>
                <a:lnTo>
                  <a:pt x="55" y="106"/>
                </a:lnTo>
                <a:lnTo>
                  <a:pt x="55" y="105"/>
                </a:lnTo>
                <a:lnTo>
                  <a:pt x="56" y="105"/>
                </a:lnTo>
                <a:lnTo>
                  <a:pt x="56" y="106"/>
                </a:lnTo>
                <a:lnTo>
                  <a:pt x="56" y="105"/>
                </a:lnTo>
                <a:lnTo>
                  <a:pt x="57" y="105"/>
                </a:lnTo>
                <a:lnTo>
                  <a:pt x="57" y="106"/>
                </a:lnTo>
                <a:lnTo>
                  <a:pt x="57" y="105"/>
                </a:lnTo>
                <a:lnTo>
                  <a:pt x="58" y="105"/>
                </a:lnTo>
                <a:lnTo>
                  <a:pt x="58" y="106"/>
                </a:lnTo>
                <a:lnTo>
                  <a:pt x="59" y="105"/>
                </a:lnTo>
                <a:lnTo>
                  <a:pt x="60" y="105"/>
                </a:lnTo>
                <a:lnTo>
                  <a:pt x="60" y="106"/>
                </a:lnTo>
                <a:lnTo>
                  <a:pt x="60" y="105"/>
                </a:lnTo>
                <a:lnTo>
                  <a:pt x="61" y="105"/>
                </a:lnTo>
                <a:lnTo>
                  <a:pt x="61" y="106"/>
                </a:lnTo>
                <a:lnTo>
                  <a:pt x="62" y="105"/>
                </a:lnTo>
                <a:lnTo>
                  <a:pt x="63" y="105"/>
                </a:lnTo>
                <a:lnTo>
                  <a:pt x="63" y="106"/>
                </a:lnTo>
                <a:lnTo>
                  <a:pt x="63" y="105"/>
                </a:lnTo>
                <a:lnTo>
                  <a:pt x="64" y="105"/>
                </a:lnTo>
                <a:lnTo>
                  <a:pt x="64" y="106"/>
                </a:lnTo>
                <a:lnTo>
                  <a:pt x="65" y="105"/>
                </a:lnTo>
                <a:lnTo>
                  <a:pt x="66" y="105"/>
                </a:lnTo>
                <a:lnTo>
                  <a:pt x="66" y="106"/>
                </a:lnTo>
                <a:lnTo>
                  <a:pt x="66" y="105"/>
                </a:lnTo>
                <a:lnTo>
                  <a:pt x="67" y="105"/>
                </a:lnTo>
                <a:lnTo>
                  <a:pt x="67" y="106"/>
                </a:lnTo>
                <a:lnTo>
                  <a:pt x="67" y="105"/>
                </a:lnTo>
                <a:lnTo>
                  <a:pt x="68" y="105"/>
                </a:lnTo>
                <a:lnTo>
                  <a:pt x="68" y="106"/>
                </a:lnTo>
                <a:lnTo>
                  <a:pt x="68" y="105"/>
                </a:lnTo>
                <a:lnTo>
                  <a:pt x="69" y="105"/>
                </a:lnTo>
                <a:lnTo>
                  <a:pt x="69" y="106"/>
                </a:lnTo>
                <a:lnTo>
                  <a:pt x="70" y="105"/>
                </a:lnTo>
                <a:lnTo>
                  <a:pt x="71" y="105"/>
                </a:lnTo>
                <a:lnTo>
                  <a:pt x="71" y="106"/>
                </a:lnTo>
                <a:lnTo>
                  <a:pt x="71" y="105"/>
                </a:lnTo>
                <a:lnTo>
                  <a:pt x="72" y="105"/>
                </a:lnTo>
                <a:lnTo>
                  <a:pt x="72" y="106"/>
                </a:lnTo>
                <a:lnTo>
                  <a:pt x="73" y="105"/>
                </a:lnTo>
                <a:lnTo>
                  <a:pt x="74" y="105"/>
                </a:lnTo>
                <a:lnTo>
                  <a:pt x="74" y="106"/>
                </a:lnTo>
                <a:lnTo>
                  <a:pt x="74" y="105"/>
                </a:lnTo>
                <a:lnTo>
                  <a:pt x="75" y="105"/>
                </a:lnTo>
                <a:lnTo>
                  <a:pt x="75" y="106"/>
                </a:lnTo>
                <a:lnTo>
                  <a:pt x="76" y="105"/>
                </a:lnTo>
                <a:lnTo>
                  <a:pt x="76" y="64"/>
                </a:lnTo>
                <a:lnTo>
                  <a:pt x="76" y="85"/>
                </a:lnTo>
                <a:lnTo>
                  <a:pt x="77" y="85"/>
                </a:lnTo>
                <a:lnTo>
                  <a:pt x="77" y="103"/>
                </a:lnTo>
                <a:lnTo>
                  <a:pt x="77" y="100"/>
                </a:lnTo>
                <a:lnTo>
                  <a:pt x="78" y="100"/>
                </a:lnTo>
                <a:lnTo>
                  <a:pt x="78" y="101"/>
                </a:lnTo>
                <a:lnTo>
                  <a:pt x="78" y="102"/>
                </a:lnTo>
                <a:lnTo>
                  <a:pt x="79" y="102"/>
                </a:lnTo>
                <a:lnTo>
                  <a:pt x="79" y="105"/>
                </a:lnTo>
                <a:lnTo>
                  <a:pt x="80" y="105"/>
                </a:lnTo>
                <a:lnTo>
                  <a:pt x="81" y="105"/>
                </a:lnTo>
                <a:lnTo>
                  <a:pt x="82" y="105"/>
                </a:lnTo>
                <a:lnTo>
                  <a:pt x="83" y="105"/>
                </a:lnTo>
                <a:lnTo>
                  <a:pt x="83" y="106"/>
                </a:lnTo>
                <a:lnTo>
                  <a:pt x="84" y="106"/>
                </a:lnTo>
                <a:lnTo>
                  <a:pt x="85" y="106"/>
                </a:lnTo>
                <a:lnTo>
                  <a:pt x="85" y="105"/>
                </a:lnTo>
                <a:lnTo>
                  <a:pt x="86" y="105"/>
                </a:lnTo>
                <a:lnTo>
                  <a:pt x="86" y="106"/>
                </a:lnTo>
                <a:lnTo>
                  <a:pt x="87" y="105"/>
                </a:lnTo>
                <a:lnTo>
                  <a:pt x="88" y="105"/>
                </a:lnTo>
                <a:lnTo>
                  <a:pt x="88" y="106"/>
                </a:lnTo>
                <a:lnTo>
                  <a:pt x="88" y="105"/>
                </a:lnTo>
                <a:lnTo>
                  <a:pt x="89" y="105"/>
                </a:lnTo>
                <a:lnTo>
                  <a:pt x="89" y="106"/>
                </a:lnTo>
                <a:lnTo>
                  <a:pt x="90" y="105"/>
                </a:lnTo>
                <a:lnTo>
                  <a:pt x="91" y="105"/>
                </a:lnTo>
                <a:lnTo>
                  <a:pt x="91" y="106"/>
                </a:lnTo>
                <a:lnTo>
                  <a:pt x="91" y="105"/>
                </a:lnTo>
                <a:lnTo>
                  <a:pt x="92" y="105"/>
                </a:lnTo>
                <a:lnTo>
                  <a:pt x="92" y="106"/>
                </a:lnTo>
                <a:lnTo>
                  <a:pt x="92" y="105"/>
                </a:lnTo>
                <a:lnTo>
                  <a:pt x="93" y="105"/>
                </a:lnTo>
                <a:lnTo>
                  <a:pt x="93" y="106"/>
                </a:lnTo>
                <a:lnTo>
                  <a:pt x="93" y="105"/>
                </a:lnTo>
                <a:lnTo>
                  <a:pt x="94" y="105"/>
                </a:lnTo>
                <a:lnTo>
                  <a:pt x="94" y="106"/>
                </a:lnTo>
                <a:lnTo>
                  <a:pt x="94" y="105"/>
                </a:lnTo>
                <a:lnTo>
                  <a:pt x="95" y="105"/>
                </a:lnTo>
                <a:lnTo>
                  <a:pt x="95" y="106"/>
                </a:lnTo>
                <a:lnTo>
                  <a:pt x="96" y="106"/>
                </a:lnTo>
                <a:lnTo>
                  <a:pt x="96" y="102"/>
                </a:lnTo>
                <a:lnTo>
                  <a:pt x="96" y="104"/>
                </a:lnTo>
                <a:lnTo>
                  <a:pt x="97" y="104"/>
                </a:lnTo>
                <a:lnTo>
                  <a:pt x="97" y="105"/>
                </a:lnTo>
                <a:lnTo>
                  <a:pt x="98" y="105"/>
                </a:lnTo>
                <a:lnTo>
                  <a:pt x="99" y="105"/>
                </a:lnTo>
                <a:lnTo>
                  <a:pt x="100" y="105"/>
                </a:lnTo>
                <a:lnTo>
                  <a:pt x="100" y="106"/>
                </a:lnTo>
                <a:lnTo>
                  <a:pt x="100" y="105"/>
                </a:lnTo>
                <a:lnTo>
                  <a:pt x="101" y="105"/>
                </a:lnTo>
                <a:lnTo>
                  <a:pt x="101" y="106"/>
                </a:lnTo>
                <a:lnTo>
                  <a:pt x="102" y="105"/>
                </a:lnTo>
                <a:lnTo>
                  <a:pt x="103" y="105"/>
                </a:lnTo>
                <a:lnTo>
                  <a:pt x="103" y="106"/>
                </a:lnTo>
                <a:lnTo>
                  <a:pt x="103" y="105"/>
                </a:lnTo>
                <a:lnTo>
                  <a:pt x="104" y="105"/>
                </a:lnTo>
                <a:lnTo>
                  <a:pt x="104" y="106"/>
                </a:lnTo>
                <a:lnTo>
                  <a:pt x="105" y="105"/>
                </a:lnTo>
                <a:lnTo>
                  <a:pt x="106" y="105"/>
                </a:lnTo>
                <a:lnTo>
                  <a:pt x="106" y="106"/>
                </a:lnTo>
                <a:lnTo>
                  <a:pt x="106" y="105"/>
                </a:lnTo>
                <a:lnTo>
                  <a:pt x="107" y="105"/>
                </a:lnTo>
                <a:lnTo>
                  <a:pt x="107" y="106"/>
                </a:lnTo>
                <a:lnTo>
                  <a:pt x="108" y="105"/>
                </a:lnTo>
                <a:lnTo>
                  <a:pt x="109" y="105"/>
                </a:lnTo>
                <a:lnTo>
                  <a:pt x="109" y="106"/>
                </a:lnTo>
                <a:lnTo>
                  <a:pt x="109" y="105"/>
                </a:lnTo>
                <a:lnTo>
                  <a:pt x="110" y="105"/>
                </a:lnTo>
                <a:lnTo>
                  <a:pt x="110" y="106"/>
                </a:lnTo>
                <a:lnTo>
                  <a:pt x="111" y="106"/>
                </a:lnTo>
                <a:lnTo>
                  <a:pt x="112" y="106"/>
                </a:lnTo>
                <a:lnTo>
                  <a:pt x="112" y="105"/>
                </a:lnTo>
                <a:lnTo>
                  <a:pt x="113" y="105"/>
                </a:lnTo>
                <a:lnTo>
                  <a:pt x="113" y="106"/>
                </a:lnTo>
                <a:lnTo>
                  <a:pt x="114" y="106"/>
                </a:lnTo>
                <a:lnTo>
                  <a:pt x="115" y="106"/>
                </a:lnTo>
                <a:lnTo>
                  <a:pt x="115" y="105"/>
                </a:lnTo>
                <a:lnTo>
                  <a:pt x="116" y="105"/>
                </a:lnTo>
                <a:lnTo>
                  <a:pt x="116" y="106"/>
                </a:lnTo>
                <a:lnTo>
                  <a:pt x="116" y="105"/>
                </a:lnTo>
                <a:lnTo>
                  <a:pt x="117" y="105"/>
                </a:lnTo>
                <a:lnTo>
                  <a:pt x="117" y="106"/>
                </a:lnTo>
                <a:lnTo>
                  <a:pt x="117" y="105"/>
                </a:lnTo>
                <a:lnTo>
                  <a:pt x="118" y="105"/>
                </a:lnTo>
                <a:lnTo>
                  <a:pt x="118" y="106"/>
                </a:lnTo>
                <a:lnTo>
                  <a:pt x="118" y="105"/>
                </a:lnTo>
                <a:lnTo>
                  <a:pt x="119" y="105"/>
                </a:lnTo>
                <a:lnTo>
                  <a:pt x="119" y="106"/>
                </a:lnTo>
                <a:lnTo>
                  <a:pt x="119" y="105"/>
                </a:lnTo>
                <a:lnTo>
                  <a:pt x="120" y="105"/>
                </a:lnTo>
                <a:lnTo>
                  <a:pt x="120" y="106"/>
                </a:lnTo>
                <a:lnTo>
                  <a:pt x="121" y="105"/>
                </a:lnTo>
                <a:lnTo>
                  <a:pt x="122" y="105"/>
                </a:lnTo>
                <a:lnTo>
                  <a:pt x="122" y="106"/>
                </a:lnTo>
                <a:lnTo>
                  <a:pt x="122" y="105"/>
                </a:lnTo>
                <a:lnTo>
                  <a:pt x="123" y="105"/>
                </a:lnTo>
                <a:lnTo>
                  <a:pt x="123" y="106"/>
                </a:lnTo>
                <a:lnTo>
                  <a:pt x="124" y="105"/>
                </a:lnTo>
                <a:lnTo>
                  <a:pt x="125" y="105"/>
                </a:lnTo>
                <a:lnTo>
                  <a:pt x="125" y="106"/>
                </a:lnTo>
                <a:lnTo>
                  <a:pt x="125" y="105"/>
                </a:lnTo>
                <a:lnTo>
                  <a:pt x="126" y="105"/>
                </a:lnTo>
                <a:lnTo>
                  <a:pt x="126" y="106"/>
                </a:lnTo>
                <a:lnTo>
                  <a:pt x="127" y="105"/>
                </a:lnTo>
                <a:lnTo>
                  <a:pt x="128" y="105"/>
                </a:lnTo>
                <a:lnTo>
                  <a:pt x="128" y="106"/>
                </a:lnTo>
                <a:lnTo>
                  <a:pt x="128" y="105"/>
                </a:lnTo>
                <a:lnTo>
                  <a:pt x="129" y="105"/>
                </a:lnTo>
                <a:lnTo>
                  <a:pt x="129" y="106"/>
                </a:lnTo>
                <a:lnTo>
                  <a:pt x="129" y="105"/>
                </a:lnTo>
                <a:lnTo>
                  <a:pt x="130" y="105"/>
                </a:lnTo>
                <a:lnTo>
                  <a:pt x="130" y="106"/>
                </a:lnTo>
                <a:lnTo>
                  <a:pt x="130" y="105"/>
                </a:lnTo>
                <a:lnTo>
                  <a:pt x="131" y="105"/>
                </a:lnTo>
                <a:lnTo>
                  <a:pt x="131" y="106"/>
                </a:lnTo>
                <a:lnTo>
                  <a:pt x="131" y="105"/>
                </a:lnTo>
                <a:lnTo>
                  <a:pt x="132" y="105"/>
                </a:lnTo>
                <a:lnTo>
                  <a:pt x="132" y="106"/>
                </a:lnTo>
                <a:lnTo>
                  <a:pt x="132" y="105"/>
                </a:lnTo>
                <a:lnTo>
                  <a:pt x="133" y="105"/>
                </a:lnTo>
                <a:lnTo>
                  <a:pt x="133" y="106"/>
                </a:lnTo>
                <a:lnTo>
                  <a:pt x="133" y="105"/>
                </a:lnTo>
                <a:lnTo>
                  <a:pt x="134" y="105"/>
                </a:lnTo>
                <a:lnTo>
                  <a:pt x="134" y="106"/>
                </a:lnTo>
                <a:lnTo>
                  <a:pt x="135" y="105"/>
                </a:lnTo>
                <a:lnTo>
                  <a:pt x="136" y="105"/>
                </a:lnTo>
                <a:lnTo>
                  <a:pt x="136" y="106"/>
                </a:lnTo>
                <a:lnTo>
                  <a:pt x="137" y="105"/>
                </a:lnTo>
                <a:lnTo>
                  <a:pt x="137" y="0"/>
                </a:lnTo>
                <a:lnTo>
                  <a:pt x="137" y="48"/>
                </a:lnTo>
                <a:lnTo>
                  <a:pt x="138" y="48"/>
                </a:lnTo>
                <a:lnTo>
                  <a:pt x="138" y="56"/>
                </a:lnTo>
                <a:lnTo>
                  <a:pt x="138" y="87"/>
                </a:lnTo>
                <a:lnTo>
                  <a:pt x="139" y="87"/>
                </a:lnTo>
                <a:lnTo>
                  <a:pt x="139" y="101"/>
                </a:lnTo>
                <a:lnTo>
                  <a:pt x="139" y="102"/>
                </a:lnTo>
                <a:lnTo>
                  <a:pt x="140" y="102"/>
                </a:lnTo>
                <a:lnTo>
                  <a:pt x="140" y="104"/>
                </a:lnTo>
                <a:lnTo>
                  <a:pt x="141" y="104"/>
                </a:lnTo>
                <a:lnTo>
                  <a:pt x="141" y="105"/>
                </a:lnTo>
                <a:lnTo>
                  <a:pt x="142" y="105"/>
                </a:lnTo>
                <a:lnTo>
                  <a:pt x="143" y="105"/>
                </a:lnTo>
                <a:lnTo>
                  <a:pt x="143" y="106"/>
                </a:lnTo>
                <a:lnTo>
                  <a:pt x="144" y="105"/>
                </a:lnTo>
                <a:lnTo>
                  <a:pt x="145" y="105"/>
                </a:lnTo>
                <a:lnTo>
                  <a:pt x="145" y="106"/>
                </a:lnTo>
                <a:lnTo>
                  <a:pt x="146" y="106"/>
                </a:lnTo>
                <a:lnTo>
                  <a:pt x="147" y="106"/>
                </a:lnTo>
                <a:lnTo>
                  <a:pt x="147" y="105"/>
                </a:lnTo>
                <a:lnTo>
                  <a:pt x="148" y="105"/>
                </a:lnTo>
                <a:lnTo>
                  <a:pt x="149" y="105"/>
                </a:lnTo>
                <a:lnTo>
                  <a:pt x="149" y="104"/>
                </a:lnTo>
                <a:lnTo>
                  <a:pt x="149" y="105"/>
                </a:lnTo>
                <a:lnTo>
                  <a:pt x="150" y="105"/>
                </a:lnTo>
                <a:lnTo>
                  <a:pt x="150" y="106"/>
                </a:lnTo>
                <a:lnTo>
                  <a:pt x="151" y="105"/>
                </a:lnTo>
                <a:lnTo>
                  <a:pt x="152" y="105"/>
                </a:lnTo>
                <a:lnTo>
                  <a:pt x="153" y="105"/>
                </a:lnTo>
                <a:lnTo>
                  <a:pt x="153" y="106"/>
                </a:lnTo>
                <a:lnTo>
                  <a:pt x="153" y="105"/>
                </a:lnTo>
                <a:lnTo>
                  <a:pt x="154" y="105"/>
                </a:lnTo>
                <a:lnTo>
                  <a:pt x="154" y="106"/>
                </a:lnTo>
                <a:lnTo>
                  <a:pt x="155" y="106"/>
                </a:lnTo>
                <a:lnTo>
                  <a:pt x="156" y="106"/>
                </a:lnTo>
                <a:lnTo>
                  <a:pt x="157" y="106"/>
                </a:lnTo>
                <a:lnTo>
                  <a:pt x="158" y="106"/>
                </a:lnTo>
                <a:lnTo>
                  <a:pt x="158" y="105"/>
                </a:lnTo>
                <a:lnTo>
                  <a:pt x="159" y="105"/>
                </a:lnTo>
                <a:lnTo>
                  <a:pt x="160" y="105"/>
                </a:lnTo>
                <a:lnTo>
                  <a:pt x="160" y="106"/>
                </a:lnTo>
                <a:lnTo>
                  <a:pt x="160" y="105"/>
                </a:lnTo>
                <a:lnTo>
                  <a:pt x="161" y="105"/>
                </a:lnTo>
                <a:lnTo>
                  <a:pt x="161" y="106"/>
                </a:lnTo>
                <a:lnTo>
                  <a:pt x="161" y="105"/>
                </a:lnTo>
                <a:lnTo>
                  <a:pt x="162" y="105"/>
                </a:lnTo>
                <a:lnTo>
                  <a:pt x="162" y="106"/>
                </a:lnTo>
                <a:lnTo>
                  <a:pt x="162" y="105"/>
                </a:lnTo>
                <a:lnTo>
                  <a:pt x="163" y="105"/>
                </a:lnTo>
                <a:lnTo>
                  <a:pt x="163" y="106"/>
                </a:lnTo>
                <a:lnTo>
                  <a:pt x="163" y="105"/>
                </a:lnTo>
                <a:lnTo>
                  <a:pt x="164" y="105"/>
                </a:lnTo>
                <a:lnTo>
                  <a:pt x="164" y="106"/>
                </a:lnTo>
                <a:lnTo>
                  <a:pt x="164" y="105"/>
                </a:lnTo>
                <a:lnTo>
                  <a:pt x="165" y="105"/>
                </a:lnTo>
                <a:lnTo>
                  <a:pt x="165" y="106"/>
                </a:lnTo>
                <a:lnTo>
                  <a:pt x="166" y="106"/>
                </a:lnTo>
                <a:lnTo>
                  <a:pt x="167" y="106"/>
                </a:lnTo>
                <a:lnTo>
                  <a:pt x="168" y="106"/>
                </a:lnTo>
                <a:lnTo>
                  <a:pt x="169" y="106"/>
                </a:lnTo>
                <a:lnTo>
                  <a:pt x="169" y="105"/>
                </a:lnTo>
                <a:lnTo>
                  <a:pt x="170" y="105"/>
                </a:lnTo>
                <a:lnTo>
                  <a:pt x="171" y="105"/>
                </a:lnTo>
                <a:lnTo>
                  <a:pt x="171" y="106"/>
                </a:lnTo>
                <a:lnTo>
                  <a:pt x="172" y="106"/>
                </a:lnTo>
                <a:lnTo>
                  <a:pt x="173" y="106"/>
                </a:lnTo>
                <a:lnTo>
                  <a:pt x="173" y="105"/>
                </a:lnTo>
                <a:lnTo>
                  <a:pt x="174" y="105"/>
                </a:lnTo>
                <a:lnTo>
                  <a:pt x="174" y="106"/>
                </a:lnTo>
                <a:lnTo>
                  <a:pt x="174" y="105"/>
                </a:lnTo>
                <a:lnTo>
                  <a:pt x="175" y="105"/>
                </a:lnTo>
                <a:lnTo>
                  <a:pt x="175" y="106"/>
                </a:lnTo>
                <a:lnTo>
                  <a:pt x="176" y="106"/>
                </a:lnTo>
                <a:lnTo>
                  <a:pt x="177" y="106"/>
                </a:lnTo>
                <a:lnTo>
                  <a:pt x="178" y="106"/>
                </a:lnTo>
                <a:lnTo>
                  <a:pt x="178" y="105"/>
                </a:lnTo>
                <a:lnTo>
                  <a:pt x="179" y="105"/>
                </a:lnTo>
                <a:lnTo>
                  <a:pt x="179" y="106"/>
                </a:lnTo>
                <a:lnTo>
                  <a:pt x="180" y="106"/>
                </a:lnTo>
                <a:lnTo>
                  <a:pt x="181" y="106"/>
                </a:lnTo>
                <a:lnTo>
                  <a:pt x="182" y="106"/>
                </a:lnTo>
                <a:lnTo>
                  <a:pt x="183" y="106"/>
                </a:lnTo>
                <a:lnTo>
                  <a:pt x="183" y="105"/>
                </a:lnTo>
                <a:lnTo>
                  <a:pt x="184" y="105"/>
                </a:lnTo>
                <a:lnTo>
                  <a:pt x="184" y="106"/>
                </a:lnTo>
                <a:lnTo>
                  <a:pt x="185" y="106"/>
                </a:lnTo>
                <a:lnTo>
                  <a:pt x="186" y="106"/>
                </a:lnTo>
                <a:lnTo>
                  <a:pt x="187" y="106"/>
                </a:lnTo>
                <a:lnTo>
                  <a:pt x="188" y="106"/>
                </a:lnTo>
                <a:lnTo>
                  <a:pt x="189" y="106"/>
                </a:lnTo>
                <a:lnTo>
                  <a:pt x="190" y="106"/>
                </a:lnTo>
                <a:lnTo>
                  <a:pt x="190" y="105"/>
                </a:lnTo>
                <a:lnTo>
                  <a:pt x="191" y="105"/>
                </a:lnTo>
                <a:lnTo>
                  <a:pt x="191" y="106"/>
                </a:lnTo>
                <a:lnTo>
                  <a:pt x="192" y="106"/>
                </a:lnTo>
                <a:lnTo>
                  <a:pt x="193" y="106"/>
                </a:lnTo>
                <a:lnTo>
                  <a:pt x="193" y="105"/>
                </a:lnTo>
                <a:lnTo>
                  <a:pt x="194" y="105"/>
                </a:lnTo>
                <a:lnTo>
                  <a:pt x="194" y="106"/>
                </a:lnTo>
                <a:lnTo>
                  <a:pt x="194" y="105"/>
                </a:lnTo>
                <a:lnTo>
                  <a:pt x="195" y="105"/>
                </a:lnTo>
                <a:lnTo>
                  <a:pt x="195" y="106"/>
                </a:lnTo>
                <a:lnTo>
                  <a:pt x="195" y="105"/>
                </a:lnTo>
                <a:lnTo>
                  <a:pt x="196" y="105"/>
                </a:lnTo>
                <a:lnTo>
                  <a:pt x="196" y="106"/>
                </a:lnTo>
                <a:lnTo>
                  <a:pt x="196" y="105"/>
                </a:lnTo>
                <a:lnTo>
                  <a:pt x="197" y="105"/>
                </a:lnTo>
                <a:lnTo>
                  <a:pt x="197" y="106"/>
                </a:lnTo>
                <a:lnTo>
                  <a:pt x="198" y="106"/>
                </a:lnTo>
                <a:lnTo>
                  <a:pt x="199" y="106"/>
                </a:lnTo>
                <a:lnTo>
                  <a:pt x="200" y="106"/>
                </a:lnTo>
                <a:lnTo>
                  <a:pt x="201" y="106"/>
                </a:lnTo>
                <a:lnTo>
                  <a:pt x="202" y="106"/>
                </a:lnTo>
                <a:lnTo>
                  <a:pt x="203" y="106"/>
                </a:lnTo>
                <a:lnTo>
                  <a:pt x="204" y="106"/>
                </a:lnTo>
                <a:lnTo>
                  <a:pt x="205" y="106"/>
                </a:lnTo>
                <a:lnTo>
                  <a:pt x="206" y="106"/>
                </a:lnTo>
                <a:lnTo>
                  <a:pt x="207" y="106"/>
                </a:lnTo>
                <a:lnTo>
                  <a:pt x="208" y="106"/>
                </a:lnTo>
                <a:lnTo>
                  <a:pt x="208" y="105"/>
                </a:lnTo>
                <a:lnTo>
                  <a:pt x="209" y="105"/>
                </a:lnTo>
                <a:lnTo>
                  <a:pt x="209" y="106"/>
                </a:lnTo>
                <a:lnTo>
                  <a:pt x="210" y="105"/>
                </a:lnTo>
                <a:lnTo>
                  <a:pt x="210" y="103"/>
                </a:lnTo>
                <a:lnTo>
                  <a:pt x="210" y="105"/>
                </a:lnTo>
                <a:lnTo>
                  <a:pt x="211" y="105"/>
                </a:lnTo>
                <a:lnTo>
                  <a:pt x="212" y="105"/>
                </a:lnTo>
                <a:lnTo>
                  <a:pt x="212" y="106"/>
                </a:lnTo>
                <a:lnTo>
                  <a:pt x="212" y="105"/>
                </a:lnTo>
                <a:lnTo>
                  <a:pt x="213" y="105"/>
                </a:lnTo>
                <a:lnTo>
                  <a:pt x="213" y="106"/>
                </a:lnTo>
                <a:lnTo>
                  <a:pt x="214" y="106"/>
                </a:lnTo>
                <a:lnTo>
                  <a:pt x="215" y="106"/>
                </a:lnTo>
                <a:lnTo>
                  <a:pt x="216" y="106"/>
                </a:lnTo>
                <a:lnTo>
                  <a:pt x="217" y="106"/>
                </a:lnTo>
                <a:lnTo>
                  <a:pt x="218" y="106"/>
                </a:lnTo>
                <a:lnTo>
                  <a:pt x="219" y="106"/>
                </a:lnTo>
                <a:lnTo>
                  <a:pt x="220" y="106"/>
                </a:lnTo>
                <a:lnTo>
                  <a:pt x="221" y="106"/>
                </a:lnTo>
                <a:lnTo>
                  <a:pt x="222" y="106"/>
                </a:lnTo>
                <a:lnTo>
                  <a:pt x="223" y="106"/>
                </a:lnTo>
                <a:lnTo>
                  <a:pt x="224" y="106"/>
                </a:lnTo>
                <a:lnTo>
                  <a:pt x="225" y="106"/>
                </a:lnTo>
                <a:lnTo>
                  <a:pt x="225" y="105"/>
                </a:lnTo>
                <a:lnTo>
                  <a:pt x="225" y="106"/>
                </a:lnTo>
                <a:lnTo>
                  <a:pt x="226" y="106"/>
                </a:lnTo>
                <a:lnTo>
                  <a:pt x="227" y="106"/>
                </a:lnTo>
                <a:lnTo>
                  <a:pt x="228" y="106"/>
                </a:lnTo>
                <a:lnTo>
                  <a:pt x="229" y="106"/>
                </a:lnTo>
                <a:lnTo>
                  <a:pt x="230" y="106"/>
                </a:lnTo>
                <a:lnTo>
                  <a:pt x="231" y="106"/>
                </a:lnTo>
                <a:lnTo>
                  <a:pt x="232" y="106"/>
                </a:lnTo>
                <a:lnTo>
                  <a:pt x="233" y="106"/>
                </a:lnTo>
                <a:lnTo>
                  <a:pt x="234" y="106"/>
                </a:lnTo>
                <a:lnTo>
                  <a:pt x="235" y="106"/>
                </a:lnTo>
                <a:lnTo>
                  <a:pt x="236" y="106"/>
                </a:lnTo>
                <a:lnTo>
                  <a:pt x="237" y="106"/>
                </a:lnTo>
                <a:lnTo>
                  <a:pt x="238" y="106"/>
                </a:lnTo>
                <a:lnTo>
                  <a:pt x="239" y="106"/>
                </a:lnTo>
                <a:lnTo>
                  <a:pt x="240" y="106"/>
                </a:lnTo>
                <a:lnTo>
                  <a:pt x="241" y="106"/>
                </a:lnTo>
                <a:lnTo>
                  <a:pt x="242" y="106"/>
                </a:lnTo>
                <a:lnTo>
                  <a:pt x="243" y="106"/>
                </a:lnTo>
                <a:lnTo>
                  <a:pt x="244" y="106"/>
                </a:lnTo>
                <a:lnTo>
                  <a:pt x="245" y="106"/>
                </a:lnTo>
                <a:lnTo>
                  <a:pt x="246" y="106"/>
                </a:lnTo>
                <a:lnTo>
                  <a:pt x="247" y="106"/>
                </a:lnTo>
                <a:lnTo>
                  <a:pt x="248" y="106"/>
                </a:lnTo>
                <a:lnTo>
                  <a:pt x="249" y="106"/>
                </a:lnTo>
                <a:lnTo>
                  <a:pt x="250" y="106"/>
                </a:lnTo>
                <a:lnTo>
                  <a:pt x="251" y="106"/>
                </a:lnTo>
                <a:lnTo>
                  <a:pt x="252" y="106"/>
                </a:lnTo>
                <a:lnTo>
                  <a:pt x="253" y="106"/>
                </a:lnTo>
                <a:lnTo>
                  <a:pt x="254" y="106"/>
                </a:lnTo>
                <a:lnTo>
                  <a:pt x="255" y="106"/>
                </a:lnTo>
                <a:lnTo>
                  <a:pt x="256" y="106"/>
                </a:lnTo>
                <a:lnTo>
                  <a:pt x="257" y="106"/>
                </a:lnTo>
                <a:lnTo>
                  <a:pt x="258" y="106"/>
                </a:lnTo>
                <a:lnTo>
                  <a:pt x="258" y="105"/>
                </a:lnTo>
                <a:lnTo>
                  <a:pt x="258" y="106"/>
                </a:lnTo>
                <a:lnTo>
                  <a:pt x="259" y="106"/>
                </a:lnTo>
                <a:lnTo>
                  <a:pt x="260" y="106"/>
                </a:lnTo>
                <a:lnTo>
                  <a:pt x="261" y="106"/>
                </a:lnTo>
                <a:lnTo>
                  <a:pt x="262" y="106"/>
                </a:lnTo>
                <a:lnTo>
                  <a:pt x="263" y="106"/>
                </a:lnTo>
                <a:lnTo>
                  <a:pt x="264" y="106"/>
                </a:lnTo>
                <a:lnTo>
                  <a:pt x="265" y="106"/>
                </a:lnTo>
                <a:lnTo>
                  <a:pt x="266" y="106"/>
                </a:lnTo>
                <a:lnTo>
                  <a:pt x="267" y="106"/>
                </a:lnTo>
                <a:lnTo>
                  <a:pt x="268" y="106"/>
                </a:lnTo>
                <a:lnTo>
                  <a:pt x="269" y="106"/>
                </a:lnTo>
                <a:lnTo>
                  <a:pt x="270" y="106"/>
                </a:lnTo>
                <a:lnTo>
                  <a:pt x="271" y="106"/>
                </a:lnTo>
                <a:lnTo>
                  <a:pt x="272" y="106"/>
                </a:lnTo>
                <a:lnTo>
                  <a:pt x="273" y="106"/>
                </a:lnTo>
                <a:lnTo>
                  <a:pt x="273" y="105"/>
                </a:lnTo>
                <a:lnTo>
                  <a:pt x="274" y="105"/>
                </a:lnTo>
                <a:lnTo>
                  <a:pt x="274" y="106"/>
                </a:lnTo>
                <a:lnTo>
                  <a:pt x="275" y="106"/>
                </a:lnTo>
                <a:lnTo>
                  <a:pt x="276" y="106"/>
                </a:lnTo>
                <a:lnTo>
                  <a:pt x="277" y="106"/>
                </a:lnTo>
                <a:lnTo>
                  <a:pt x="278" y="106"/>
                </a:lnTo>
                <a:lnTo>
                  <a:pt x="279" y="106"/>
                </a:lnTo>
                <a:lnTo>
                  <a:pt x="279" y="103"/>
                </a:lnTo>
                <a:lnTo>
                  <a:pt x="279" y="104"/>
                </a:lnTo>
                <a:lnTo>
                  <a:pt x="280" y="104"/>
                </a:lnTo>
                <a:lnTo>
                  <a:pt x="280" y="105"/>
                </a:lnTo>
                <a:lnTo>
                  <a:pt x="281" y="105"/>
                </a:lnTo>
                <a:lnTo>
                  <a:pt x="281" y="106"/>
                </a:lnTo>
                <a:lnTo>
                  <a:pt x="281" y="105"/>
                </a:lnTo>
                <a:lnTo>
                  <a:pt x="282" y="105"/>
                </a:lnTo>
                <a:lnTo>
                  <a:pt x="282" y="106"/>
                </a:lnTo>
                <a:lnTo>
                  <a:pt x="283" y="105"/>
                </a:lnTo>
                <a:lnTo>
                  <a:pt x="283" y="106"/>
                </a:lnTo>
                <a:lnTo>
                  <a:pt x="284" y="106"/>
                </a:lnTo>
                <a:lnTo>
                  <a:pt x="285" y="106"/>
                </a:lnTo>
                <a:lnTo>
                  <a:pt x="286" y="106"/>
                </a:lnTo>
                <a:lnTo>
                  <a:pt x="287" y="106"/>
                </a:lnTo>
                <a:lnTo>
                  <a:pt x="288" y="106"/>
                </a:lnTo>
                <a:lnTo>
                  <a:pt x="289" y="106"/>
                </a:lnTo>
                <a:lnTo>
                  <a:pt x="290" y="106"/>
                </a:lnTo>
                <a:lnTo>
                  <a:pt x="291" y="106"/>
                </a:lnTo>
                <a:lnTo>
                  <a:pt x="292" y="106"/>
                </a:lnTo>
                <a:lnTo>
                  <a:pt x="293" y="106"/>
                </a:lnTo>
                <a:lnTo>
                  <a:pt x="294" y="106"/>
                </a:lnTo>
                <a:lnTo>
                  <a:pt x="295" y="106"/>
                </a:lnTo>
                <a:lnTo>
                  <a:pt x="296" y="106"/>
                </a:lnTo>
                <a:lnTo>
                  <a:pt x="297" y="106"/>
                </a:lnTo>
                <a:lnTo>
                  <a:pt x="298" y="106"/>
                </a:lnTo>
                <a:lnTo>
                  <a:pt x="299" y="106"/>
                </a:lnTo>
                <a:lnTo>
                  <a:pt x="299" y="105"/>
                </a:lnTo>
                <a:lnTo>
                  <a:pt x="300" y="105"/>
                </a:lnTo>
                <a:lnTo>
                  <a:pt x="300" y="106"/>
                </a:lnTo>
                <a:lnTo>
                  <a:pt x="300" y="105"/>
                </a:lnTo>
                <a:lnTo>
                  <a:pt x="301" y="105"/>
                </a:lnTo>
                <a:lnTo>
                  <a:pt x="301" y="106"/>
                </a:lnTo>
                <a:lnTo>
                  <a:pt x="302" y="106"/>
                </a:lnTo>
                <a:lnTo>
                  <a:pt x="303" y="106"/>
                </a:lnTo>
                <a:lnTo>
                  <a:pt x="304" y="106"/>
                </a:lnTo>
                <a:lnTo>
                  <a:pt x="305" y="106"/>
                </a:lnTo>
                <a:lnTo>
                  <a:pt x="306" y="106"/>
                </a:lnTo>
                <a:lnTo>
                  <a:pt x="307" y="106"/>
                </a:lnTo>
                <a:lnTo>
                  <a:pt x="308" y="106"/>
                </a:lnTo>
                <a:lnTo>
                  <a:pt x="309" y="106"/>
                </a:lnTo>
                <a:lnTo>
                  <a:pt x="310" y="106"/>
                </a:lnTo>
                <a:lnTo>
                  <a:pt x="311" y="106"/>
                </a:lnTo>
                <a:lnTo>
                  <a:pt x="312" y="106"/>
                </a:lnTo>
                <a:lnTo>
                  <a:pt x="313" y="106"/>
                </a:lnTo>
                <a:lnTo>
                  <a:pt x="314" y="106"/>
                </a:lnTo>
                <a:lnTo>
                  <a:pt x="315" y="106"/>
                </a:lnTo>
                <a:lnTo>
                  <a:pt x="316" y="106"/>
                </a:lnTo>
                <a:lnTo>
                  <a:pt x="317" y="106"/>
                </a:lnTo>
                <a:lnTo>
                  <a:pt x="318" y="106"/>
                </a:lnTo>
                <a:lnTo>
                  <a:pt x="319" y="106"/>
                </a:lnTo>
                <a:lnTo>
                  <a:pt x="320" y="106"/>
                </a:lnTo>
                <a:lnTo>
                  <a:pt x="321" y="106"/>
                </a:lnTo>
                <a:lnTo>
                  <a:pt x="322" y="106"/>
                </a:lnTo>
                <a:lnTo>
                  <a:pt x="323" y="106"/>
                </a:lnTo>
                <a:lnTo>
                  <a:pt x="324" y="106"/>
                </a:lnTo>
                <a:lnTo>
                  <a:pt x="325" y="106"/>
                </a:lnTo>
                <a:lnTo>
                  <a:pt x="326" y="106"/>
                </a:lnTo>
                <a:lnTo>
                  <a:pt x="327" y="106"/>
                </a:lnTo>
                <a:lnTo>
                  <a:pt x="328" y="106"/>
                </a:lnTo>
                <a:lnTo>
                  <a:pt x="329" y="106"/>
                </a:lnTo>
                <a:lnTo>
                  <a:pt x="330" y="106"/>
                </a:lnTo>
                <a:lnTo>
                  <a:pt x="331" y="106"/>
                </a:lnTo>
                <a:lnTo>
                  <a:pt x="332" y="106"/>
                </a:lnTo>
                <a:lnTo>
                  <a:pt x="333" y="106"/>
                </a:lnTo>
                <a:lnTo>
                  <a:pt x="334" y="106"/>
                </a:lnTo>
                <a:lnTo>
                  <a:pt x="335" y="106"/>
                </a:lnTo>
                <a:lnTo>
                  <a:pt x="336" y="106"/>
                </a:lnTo>
                <a:lnTo>
                  <a:pt x="336" y="105"/>
                </a:lnTo>
                <a:lnTo>
                  <a:pt x="336" y="106"/>
                </a:lnTo>
                <a:lnTo>
                  <a:pt x="337" y="106"/>
                </a:lnTo>
                <a:lnTo>
                  <a:pt x="338" y="106"/>
                </a:lnTo>
                <a:lnTo>
                  <a:pt x="339" y="106"/>
                </a:lnTo>
                <a:lnTo>
                  <a:pt x="340" y="106"/>
                </a:lnTo>
                <a:lnTo>
                  <a:pt x="340" y="105"/>
                </a:lnTo>
                <a:lnTo>
                  <a:pt x="341" y="105"/>
                </a:lnTo>
                <a:lnTo>
                  <a:pt x="341" y="106"/>
                </a:lnTo>
                <a:lnTo>
                  <a:pt x="342" y="106"/>
                </a:lnTo>
                <a:lnTo>
                  <a:pt x="343" y="106"/>
                </a:lnTo>
                <a:lnTo>
                  <a:pt x="344" y="106"/>
                </a:lnTo>
                <a:lnTo>
                  <a:pt x="345" y="106"/>
                </a:lnTo>
                <a:lnTo>
                  <a:pt x="346" y="106"/>
                </a:lnTo>
                <a:lnTo>
                  <a:pt x="347" y="106"/>
                </a:lnTo>
                <a:lnTo>
                  <a:pt x="348" y="106"/>
                </a:lnTo>
                <a:lnTo>
                  <a:pt x="349" y="106"/>
                </a:lnTo>
                <a:lnTo>
                  <a:pt x="350" y="106"/>
                </a:lnTo>
                <a:lnTo>
                  <a:pt x="351" y="106"/>
                </a:lnTo>
                <a:lnTo>
                  <a:pt x="352" y="106"/>
                </a:lnTo>
                <a:lnTo>
                  <a:pt x="353" y="106"/>
                </a:lnTo>
                <a:lnTo>
                  <a:pt x="354" y="106"/>
                </a:lnTo>
                <a:lnTo>
                  <a:pt x="354" y="105"/>
                </a:lnTo>
                <a:lnTo>
                  <a:pt x="355" y="105"/>
                </a:lnTo>
                <a:lnTo>
                  <a:pt x="355" y="106"/>
                </a:lnTo>
                <a:lnTo>
                  <a:pt x="356" y="106"/>
                </a:lnTo>
                <a:lnTo>
                  <a:pt x="357" y="106"/>
                </a:lnTo>
                <a:lnTo>
                  <a:pt x="358" y="106"/>
                </a:lnTo>
                <a:lnTo>
                  <a:pt x="359" y="106"/>
                </a:lnTo>
                <a:lnTo>
                  <a:pt x="360" y="106"/>
                </a:lnTo>
                <a:lnTo>
                  <a:pt x="361" y="106"/>
                </a:lnTo>
                <a:lnTo>
                  <a:pt x="362" y="106"/>
                </a:lnTo>
                <a:lnTo>
                  <a:pt x="363" y="106"/>
                </a:lnTo>
                <a:lnTo>
                  <a:pt x="364" y="106"/>
                </a:lnTo>
                <a:lnTo>
                  <a:pt x="365" y="106"/>
                </a:lnTo>
                <a:lnTo>
                  <a:pt x="366" y="106"/>
                </a:lnTo>
                <a:lnTo>
                  <a:pt x="367" y="106"/>
                </a:lnTo>
                <a:lnTo>
                  <a:pt x="368" y="106"/>
                </a:lnTo>
                <a:lnTo>
                  <a:pt x="369" y="106"/>
                </a:lnTo>
                <a:lnTo>
                  <a:pt x="370" y="106"/>
                </a:lnTo>
                <a:lnTo>
                  <a:pt x="371" y="106"/>
                </a:lnTo>
                <a:lnTo>
                  <a:pt x="372" y="106"/>
                </a:lnTo>
                <a:lnTo>
                  <a:pt x="373" y="106"/>
                </a:lnTo>
                <a:lnTo>
                  <a:pt x="374" y="106"/>
                </a:lnTo>
                <a:lnTo>
                  <a:pt x="375" y="106"/>
                </a:lnTo>
                <a:lnTo>
                  <a:pt x="376" y="106"/>
                </a:lnTo>
                <a:lnTo>
                  <a:pt x="377" y="106"/>
                </a:lnTo>
                <a:lnTo>
                  <a:pt x="378" y="106"/>
                </a:lnTo>
                <a:lnTo>
                  <a:pt x="379" y="106"/>
                </a:lnTo>
                <a:lnTo>
                  <a:pt x="380" y="106"/>
                </a:lnTo>
                <a:lnTo>
                  <a:pt x="380" y="97"/>
                </a:lnTo>
                <a:lnTo>
                  <a:pt x="380" y="100"/>
                </a:lnTo>
                <a:lnTo>
                  <a:pt x="381" y="100"/>
                </a:lnTo>
                <a:lnTo>
                  <a:pt x="381" y="104"/>
                </a:lnTo>
                <a:lnTo>
                  <a:pt x="382" y="104"/>
                </a:lnTo>
                <a:lnTo>
                  <a:pt x="382" y="105"/>
                </a:lnTo>
                <a:lnTo>
                  <a:pt x="383" y="105"/>
                </a:lnTo>
                <a:lnTo>
                  <a:pt x="384" y="105"/>
                </a:lnTo>
                <a:lnTo>
                  <a:pt x="384" y="106"/>
                </a:lnTo>
                <a:lnTo>
                  <a:pt x="385" y="106"/>
                </a:lnTo>
                <a:lnTo>
                  <a:pt x="386" y="106"/>
                </a:lnTo>
                <a:lnTo>
                  <a:pt x="387" y="106"/>
                </a:lnTo>
                <a:lnTo>
                  <a:pt x="388" y="106"/>
                </a:lnTo>
                <a:lnTo>
                  <a:pt x="389" y="106"/>
                </a:lnTo>
                <a:lnTo>
                  <a:pt x="390" y="106"/>
                </a:lnTo>
                <a:lnTo>
                  <a:pt x="391" y="106"/>
                </a:lnTo>
                <a:lnTo>
                  <a:pt x="392" y="106"/>
                </a:lnTo>
                <a:lnTo>
                  <a:pt x="393" y="106"/>
                </a:lnTo>
                <a:lnTo>
                  <a:pt x="394" y="106"/>
                </a:lnTo>
                <a:lnTo>
                  <a:pt x="395" y="106"/>
                </a:lnTo>
                <a:lnTo>
                  <a:pt x="396" y="106"/>
                </a:lnTo>
                <a:lnTo>
                  <a:pt x="397" y="106"/>
                </a:lnTo>
                <a:lnTo>
                  <a:pt x="398" y="106"/>
                </a:lnTo>
                <a:lnTo>
                  <a:pt x="399" y="106"/>
                </a:lnTo>
                <a:lnTo>
                  <a:pt x="400" y="106"/>
                </a:lnTo>
                <a:lnTo>
                  <a:pt x="401" y="106"/>
                </a:lnTo>
                <a:lnTo>
                  <a:pt x="402" y="106"/>
                </a:lnTo>
                <a:lnTo>
                  <a:pt x="403" y="106"/>
                </a:lnTo>
                <a:lnTo>
                  <a:pt x="404" y="106"/>
                </a:lnTo>
                <a:lnTo>
                  <a:pt x="405" y="106"/>
                </a:lnTo>
                <a:lnTo>
                  <a:pt x="406" y="106"/>
                </a:lnTo>
                <a:lnTo>
                  <a:pt x="407" y="106"/>
                </a:lnTo>
                <a:lnTo>
                  <a:pt x="408" y="106"/>
                </a:lnTo>
                <a:lnTo>
                  <a:pt x="409" y="106"/>
                </a:lnTo>
                <a:lnTo>
                  <a:pt x="410" y="106"/>
                </a:lnTo>
                <a:lnTo>
                  <a:pt x="411" y="106"/>
                </a:lnTo>
                <a:lnTo>
                  <a:pt x="412" y="106"/>
                </a:lnTo>
                <a:lnTo>
                  <a:pt x="413" y="106"/>
                </a:lnTo>
                <a:lnTo>
                  <a:pt x="414" y="106"/>
                </a:lnTo>
                <a:lnTo>
                  <a:pt x="415" y="106"/>
                </a:lnTo>
                <a:lnTo>
                  <a:pt x="416" y="106"/>
                </a:lnTo>
                <a:lnTo>
                  <a:pt x="417" y="106"/>
                </a:lnTo>
                <a:lnTo>
                  <a:pt x="418" y="106"/>
                </a:lnTo>
                <a:lnTo>
                  <a:pt x="419" y="106"/>
                </a:lnTo>
                <a:lnTo>
                  <a:pt x="420" y="106"/>
                </a:lnTo>
                <a:lnTo>
                  <a:pt x="420" y="105"/>
                </a:lnTo>
                <a:lnTo>
                  <a:pt x="420" y="106"/>
                </a:lnTo>
                <a:lnTo>
                  <a:pt x="421" y="106"/>
                </a:lnTo>
                <a:lnTo>
                  <a:pt x="422" y="106"/>
                </a:lnTo>
                <a:lnTo>
                  <a:pt x="423" y="106"/>
                </a:lnTo>
                <a:lnTo>
                  <a:pt x="424" y="106"/>
                </a:lnTo>
                <a:lnTo>
                  <a:pt x="425" y="106"/>
                </a:lnTo>
                <a:lnTo>
                  <a:pt x="426" y="106"/>
                </a:lnTo>
                <a:lnTo>
                  <a:pt x="427" y="106"/>
                </a:lnTo>
                <a:lnTo>
                  <a:pt x="428" y="106"/>
                </a:lnTo>
                <a:lnTo>
                  <a:pt x="429" y="106"/>
                </a:lnTo>
                <a:lnTo>
                  <a:pt x="430" y="106"/>
                </a:lnTo>
                <a:lnTo>
                  <a:pt x="431" y="106"/>
                </a:lnTo>
                <a:lnTo>
                  <a:pt x="432" y="106"/>
                </a:lnTo>
                <a:lnTo>
                  <a:pt x="433" y="106"/>
                </a:lnTo>
                <a:lnTo>
                  <a:pt x="434" y="106"/>
                </a:lnTo>
                <a:lnTo>
                  <a:pt x="435" y="106"/>
                </a:lnTo>
                <a:lnTo>
                  <a:pt x="436" y="106"/>
                </a:lnTo>
                <a:lnTo>
                  <a:pt x="437" y="106"/>
                </a:lnTo>
                <a:lnTo>
                  <a:pt x="438" y="106"/>
                </a:lnTo>
                <a:lnTo>
                  <a:pt x="439" y="106"/>
                </a:lnTo>
                <a:lnTo>
                  <a:pt x="440" y="106"/>
                </a:lnTo>
                <a:lnTo>
                  <a:pt x="440" y="105"/>
                </a:lnTo>
                <a:lnTo>
                  <a:pt x="441" y="105"/>
                </a:lnTo>
                <a:lnTo>
                  <a:pt x="441" y="74"/>
                </a:lnTo>
                <a:lnTo>
                  <a:pt x="441" y="84"/>
                </a:lnTo>
                <a:lnTo>
                  <a:pt x="442" y="84"/>
                </a:lnTo>
                <a:lnTo>
                  <a:pt x="442" y="102"/>
                </a:lnTo>
                <a:lnTo>
                  <a:pt x="442" y="97"/>
                </a:lnTo>
                <a:lnTo>
                  <a:pt x="443" y="97"/>
                </a:lnTo>
                <a:lnTo>
                  <a:pt x="443" y="105"/>
                </a:lnTo>
                <a:lnTo>
                  <a:pt x="443" y="104"/>
                </a:lnTo>
                <a:lnTo>
                  <a:pt x="444" y="104"/>
                </a:lnTo>
                <a:lnTo>
                  <a:pt x="444" y="105"/>
                </a:lnTo>
                <a:lnTo>
                  <a:pt x="445" y="105"/>
                </a:lnTo>
                <a:lnTo>
                  <a:pt x="445" y="106"/>
                </a:lnTo>
                <a:lnTo>
                  <a:pt x="445" y="105"/>
                </a:lnTo>
                <a:lnTo>
                  <a:pt x="446" y="105"/>
                </a:lnTo>
                <a:lnTo>
                  <a:pt x="446" y="106"/>
                </a:lnTo>
                <a:lnTo>
                  <a:pt x="447" y="106"/>
                </a:lnTo>
                <a:lnTo>
                  <a:pt x="448" y="106"/>
                </a:lnTo>
                <a:lnTo>
                  <a:pt x="449" y="106"/>
                </a:lnTo>
                <a:lnTo>
                  <a:pt x="450" y="106"/>
                </a:lnTo>
                <a:lnTo>
                  <a:pt x="451" y="106"/>
                </a:lnTo>
                <a:lnTo>
                  <a:pt x="452" y="106"/>
                </a:lnTo>
                <a:lnTo>
                  <a:pt x="453" y="106"/>
                </a:lnTo>
                <a:lnTo>
                  <a:pt x="454" y="106"/>
                </a:lnTo>
                <a:lnTo>
                  <a:pt x="455" y="106"/>
                </a:lnTo>
                <a:lnTo>
                  <a:pt x="456" y="106"/>
                </a:lnTo>
                <a:lnTo>
                  <a:pt x="457" y="106"/>
                </a:lnTo>
                <a:lnTo>
                  <a:pt x="458" y="106"/>
                </a:lnTo>
                <a:lnTo>
                  <a:pt x="459" y="106"/>
                </a:lnTo>
                <a:lnTo>
                  <a:pt x="460" y="106"/>
                </a:lnTo>
                <a:lnTo>
                  <a:pt x="461" y="106"/>
                </a:lnTo>
                <a:lnTo>
                  <a:pt x="462" y="106"/>
                </a:lnTo>
                <a:lnTo>
                  <a:pt x="463" y="106"/>
                </a:lnTo>
                <a:lnTo>
                  <a:pt x="463" y="105"/>
                </a:lnTo>
                <a:lnTo>
                  <a:pt x="463" y="106"/>
                </a:lnTo>
                <a:lnTo>
                  <a:pt x="464" y="106"/>
                </a:lnTo>
                <a:lnTo>
                  <a:pt x="465" y="106"/>
                </a:lnTo>
                <a:lnTo>
                  <a:pt x="466" y="106"/>
                </a:lnTo>
                <a:lnTo>
                  <a:pt x="467" y="106"/>
                </a:lnTo>
                <a:lnTo>
                  <a:pt x="468" y="106"/>
                </a:lnTo>
                <a:lnTo>
                  <a:pt x="469" y="106"/>
                </a:lnTo>
                <a:lnTo>
                  <a:pt x="469" y="105"/>
                </a:lnTo>
                <a:lnTo>
                  <a:pt x="470" y="105"/>
                </a:lnTo>
                <a:lnTo>
                  <a:pt x="470" y="106"/>
                </a:lnTo>
                <a:lnTo>
                  <a:pt x="471" y="106"/>
                </a:lnTo>
                <a:lnTo>
                  <a:pt x="472" y="106"/>
                </a:lnTo>
                <a:lnTo>
                  <a:pt x="473" y="106"/>
                </a:lnTo>
                <a:lnTo>
                  <a:pt x="474" y="106"/>
                </a:lnTo>
                <a:lnTo>
                  <a:pt x="475" y="106"/>
                </a:lnTo>
                <a:lnTo>
                  <a:pt x="476" y="106"/>
                </a:lnTo>
                <a:lnTo>
                  <a:pt x="477" y="106"/>
                </a:lnTo>
                <a:lnTo>
                  <a:pt x="478" y="106"/>
                </a:lnTo>
                <a:lnTo>
                  <a:pt x="479" y="106"/>
                </a:lnTo>
                <a:lnTo>
                  <a:pt x="480" y="106"/>
                </a:lnTo>
                <a:lnTo>
                  <a:pt x="481" y="106"/>
                </a:lnTo>
                <a:lnTo>
                  <a:pt x="482" y="106"/>
                </a:lnTo>
                <a:lnTo>
                  <a:pt x="483" y="106"/>
                </a:lnTo>
                <a:lnTo>
                  <a:pt x="484" y="106"/>
                </a:lnTo>
                <a:lnTo>
                  <a:pt x="485" y="106"/>
                </a:lnTo>
                <a:lnTo>
                  <a:pt x="486" y="106"/>
                </a:lnTo>
                <a:lnTo>
                  <a:pt x="487" y="106"/>
                </a:lnTo>
                <a:lnTo>
                  <a:pt x="488" y="106"/>
                </a:lnTo>
                <a:lnTo>
                  <a:pt x="489" y="106"/>
                </a:lnTo>
                <a:lnTo>
                  <a:pt x="490" y="106"/>
                </a:lnTo>
                <a:lnTo>
                  <a:pt x="491" y="106"/>
                </a:lnTo>
                <a:lnTo>
                  <a:pt x="492" y="106"/>
                </a:lnTo>
                <a:lnTo>
                  <a:pt x="493" y="106"/>
                </a:lnTo>
                <a:lnTo>
                  <a:pt x="494" y="106"/>
                </a:lnTo>
                <a:lnTo>
                  <a:pt x="495" y="106"/>
                </a:lnTo>
                <a:lnTo>
                  <a:pt x="496" y="106"/>
                </a:lnTo>
                <a:lnTo>
                  <a:pt x="497" y="106"/>
                </a:lnTo>
                <a:lnTo>
                  <a:pt x="498" y="106"/>
                </a:lnTo>
                <a:lnTo>
                  <a:pt x="498" y="105"/>
                </a:lnTo>
                <a:lnTo>
                  <a:pt x="498" y="106"/>
                </a:lnTo>
                <a:lnTo>
                  <a:pt x="499" y="106"/>
                </a:lnTo>
                <a:lnTo>
                  <a:pt x="500" y="106"/>
                </a:lnTo>
                <a:lnTo>
                  <a:pt x="501" y="106"/>
                </a:lnTo>
                <a:lnTo>
                  <a:pt x="502" y="106"/>
                </a:lnTo>
                <a:lnTo>
                  <a:pt x="502" y="105"/>
                </a:lnTo>
                <a:lnTo>
                  <a:pt x="503" y="105"/>
                </a:lnTo>
                <a:lnTo>
                  <a:pt x="503" y="106"/>
                </a:lnTo>
                <a:lnTo>
                  <a:pt x="504" y="106"/>
                </a:lnTo>
                <a:lnTo>
                  <a:pt x="505" y="106"/>
                </a:lnTo>
                <a:lnTo>
                  <a:pt x="506" y="106"/>
                </a:lnTo>
                <a:lnTo>
                  <a:pt x="507" y="106"/>
                </a:lnTo>
                <a:lnTo>
                  <a:pt x="508" y="106"/>
                </a:lnTo>
                <a:lnTo>
                  <a:pt x="509" y="106"/>
                </a:lnTo>
                <a:lnTo>
                  <a:pt x="510" y="106"/>
                </a:lnTo>
                <a:lnTo>
                  <a:pt x="511" y="106"/>
                </a:lnTo>
                <a:lnTo>
                  <a:pt x="512" y="106"/>
                </a:lnTo>
                <a:lnTo>
                  <a:pt x="513" y="106"/>
                </a:lnTo>
                <a:lnTo>
                  <a:pt x="513" y="105"/>
                </a:lnTo>
                <a:lnTo>
                  <a:pt x="514" y="105"/>
                </a:lnTo>
                <a:lnTo>
                  <a:pt x="514" y="106"/>
                </a:lnTo>
                <a:lnTo>
                  <a:pt x="514" y="105"/>
                </a:lnTo>
                <a:lnTo>
                  <a:pt x="515" y="105"/>
                </a:lnTo>
                <a:lnTo>
                  <a:pt x="515" y="106"/>
                </a:lnTo>
                <a:lnTo>
                  <a:pt x="515" y="105"/>
                </a:lnTo>
                <a:lnTo>
                  <a:pt x="516" y="105"/>
                </a:lnTo>
                <a:lnTo>
                  <a:pt x="516" y="106"/>
                </a:lnTo>
                <a:lnTo>
                  <a:pt x="517" y="106"/>
                </a:lnTo>
                <a:lnTo>
                  <a:pt x="518" y="106"/>
                </a:lnTo>
                <a:lnTo>
                  <a:pt x="519" y="106"/>
                </a:lnTo>
                <a:lnTo>
                  <a:pt x="520" y="106"/>
                </a:lnTo>
                <a:lnTo>
                  <a:pt x="521" y="106"/>
                </a:lnTo>
                <a:lnTo>
                  <a:pt x="522" y="106"/>
                </a:lnTo>
                <a:lnTo>
                  <a:pt x="523" y="106"/>
                </a:lnTo>
                <a:lnTo>
                  <a:pt x="524" y="106"/>
                </a:lnTo>
                <a:lnTo>
                  <a:pt x="525" y="106"/>
                </a:lnTo>
                <a:lnTo>
                  <a:pt x="526" y="106"/>
                </a:lnTo>
                <a:lnTo>
                  <a:pt x="527" y="106"/>
                </a:lnTo>
                <a:lnTo>
                  <a:pt x="528" y="106"/>
                </a:lnTo>
                <a:lnTo>
                  <a:pt x="529" y="106"/>
                </a:lnTo>
                <a:lnTo>
                  <a:pt x="530" y="106"/>
                </a:lnTo>
                <a:lnTo>
                  <a:pt x="531" y="106"/>
                </a:lnTo>
                <a:lnTo>
                  <a:pt x="532" y="106"/>
                </a:lnTo>
                <a:lnTo>
                  <a:pt x="533" y="106"/>
                </a:lnTo>
                <a:lnTo>
                  <a:pt x="534" y="106"/>
                </a:lnTo>
                <a:lnTo>
                  <a:pt x="535" y="106"/>
                </a:lnTo>
                <a:lnTo>
                  <a:pt x="536" y="106"/>
                </a:lnTo>
                <a:lnTo>
                  <a:pt x="537" y="106"/>
                </a:lnTo>
                <a:lnTo>
                  <a:pt x="538" y="106"/>
                </a:lnTo>
                <a:lnTo>
                  <a:pt x="539" y="106"/>
                </a:lnTo>
                <a:lnTo>
                  <a:pt x="540" y="106"/>
                </a:lnTo>
                <a:lnTo>
                  <a:pt x="541" y="106"/>
                </a:lnTo>
                <a:lnTo>
                  <a:pt x="542" y="106"/>
                </a:lnTo>
                <a:lnTo>
                  <a:pt x="543" y="106"/>
                </a:lnTo>
                <a:lnTo>
                  <a:pt x="544" y="106"/>
                </a:lnTo>
                <a:lnTo>
                  <a:pt x="545" y="106"/>
                </a:lnTo>
                <a:lnTo>
                  <a:pt x="546" y="106"/>
                </a:lnTo>
                <a:lnTo>
                  <a:pt x="547" y="106"/>
                </a:lnTo>
                <a:lnTo>
                  <a:pt x="548" y="106"/>
                </a:lnTo>
                <a:lnTo>
                  <a:pt x="549" y="106"/>
                </a:lnTo>
                <a:lnTo>
                  <a:pt x="550" y="106"/>
                </a:lnTo>
                <a:lnTo>
                  <a:pt x="551" y="106"/>
                </a:lnTo>
                <a:lnTo>
                  <a:pt x="552" y="106"/>
                </a:lnTo>
                <a:lnTo>
                  <a:pt x="553" y="106"/>
                </a:lnTo>
                <a:lnTo>
                  <a:pt x="554" y="106"/>
                </a:lnTo>
                <a:lnTo>
                  <a:pt x="555" y="106"/>
                </a:lnTo>
                <a:lnTo>
                  <a:pt x="556" y="106"/>
                </a:lnTo>
                <a:lnTo>
                  <a:pt x="557" y="106"/>
                </a:lnTo>
                <a:lnTo>
                  <a:pt x="558" y="106"/>
                </a:lnTo>
                <a:lnTo>
                  <a:pt x="559" y="106"/>
                </a:lnTo>
                <a:lnTo>
                  <a:pt x="560" y="106"/>
                </a:lnTo>
                <a:lnTo>
                  <a:pt x="561" y="106"/>
                </a:lnTo>
                <a:lnTo>
                  <a:pt x="562" y="106"/>
                </a:lnTo>
                <a:lnTo>
                  <a:pt x="563" y="106"/>
                </a:lnTo>
                <a:lnTo>
                  <a:pt x="564" y="106"/>
                </a:lnTo>
                <a:lnTo>
                  <a:pt x="565" y="106"/>
                </a:lnTo>
                <a:lnTo>
                  <a:pt x="566" y="106"/>
                </a:lnTo>
                <a:lnTo>
                  <a:pt x="567" y="106"/>
                </a:lnTo>
                <a:lnTo>
                  <a:pt x="568" y="106"/>
                </a:lnTo>
                <a:lnTo>
                  <a:pt x="569" y="106"/>
                </a:lnTo>
                <a:lnTo>
                  <a:pt x="570" y="106"/>
                </a:lnTo>
                <a:lnTo>
                  <a:pt x="571" y="106"/>
                </a:lnTo>
                <a:lnTo>
                  <a:pt x="572" y="106"/>
                </a:lnTo>
                <a:lnTo>
                  <a:pt x="573" y="106"/>
                </a:lnTo>
                <a:lnTo>
                  <a:pt x="574" y="106"/>
                </a:lnTo>
                <a:lnTo>
                  <a:pt x="575" y="106"/>
                </a:lnTo>
                <a:lnTo>
                  <a:pt x="576" y="106"/>
                </a:lnTo>
                <a:lnTo>
                  <a:pt x="577" y="106"/>
                </a:lnTo>
                <a:lnTo>
                  <a:pt x="578" y="106"/>
                </a:lnTo>
                <a:lnTo>
                  <a:pt x="579" y="106"/>
                </a:lnTo>
                <a:lnTo>
                  <a:pt x="580" y="106"/>
                </a:lnTo>
                <a:lnTo>
                  <a:pt x="581" y="106"/>
                </a:lnTo>
                <a:lnTo>
                  <a:pt x="582" y="106"/>
                </a:lnTo>
                <a:lnTo>
                  <a:pt x="583" y="106"/>
                </a:lnTo>
                <a:lnTo>
                  <a:pt x="583" y="105"/>
                </a:lnTo>
                <a:lnTo>
                  <a:pt x="584" y="105"/>
                </a:lnTo>
                <a:lnTo>
                  <a:pt x="584" y="106"/>
                </a:lnTo>
                <a:lnTo>
                  <a:pt x="585" y="106"/>
                </a:lnTo>
                <a:lnTo>
                  <a:pt x="586" y="106"/>
                </a:lnTo>
                <a:lnTo>
                  <a:pt x="587" y="106"/>
                </a:lnTo>
                <a:lnTo>
                  <a:pt x="588" y="106"/>
                </a:lnTo>
                <a:lnTo>
                  <a:pt x="589" y="106"/>
                </a:lnTo>
                <a:lnTo>
                  <a:pt x="590" y="106"/>
                </a:lnTo>
                <a:lnTo>
                  <a:pt x="591" y="106"/>
                </a:lnTo>
                <a:lnTo>
                  <a:pt x="592" y="106"/>
                </a:lnTo>
                <a:lnTo>
                  <a:pt x="593" y="106"/>
                </a:lnTo>
                <a:lnTo>
                  <a:pt x="594" y="106"/>
                </a:lnTo>
                <a:lnTo>
                  <a:pt x="595" y="106"/>
                </a:lnTo>
                <a:lnTo>
                  <a:pt x="596" y="106"/>
                </a:lnTo>
                <a:lnTo>
                  <a:pt x="597" y="106"/>
                </a:lnTo>
                <a:lnTo>
                  <a:pt x="598" y="106"/>
                </a:lnTo>
                <a:lnTo>
                  <a:pt x="599" y="106"/>
                </a:lnTo>
                <a:lnTo>
                  <a:pt x="600" y="106"/>
                </a:lnTo>
                <a:lnTo>
                  <a:pt x="601" y="106"/>
                </a:lnTo>
                <a:lnTo>
                  <a:pt x="602" y="106"/>
                </a:lnTo>
                <a:lnTo>
                  <a:pt x="602" y="105"/>
                </a:lnTo>
                <a:lnTo>
                  <a:pt x="602" y="106"/>
                </a:lnTo>
                <a:lnTo>
                  <a:pt x="603" y="106"/>
                </a:lnTo>
                <a:lnTo>
                  <a:pt x="604" y="106"/>
                </a:lnTo>
                <a:lnTo>
                  <a:pt x="604" y="105"/>
                </a:lnTo>
                <a:lnTo>
                  <a:pt x="604" y="106"/>
                </a:lnTo>
                <a:lnTo>
                  <a:pt x="605" y="106"/>
                </a:lnTo>
                <a:lnTo>
                  <a:pt x="606" y="106"/>
                </a:lnTo>
                <a:lnTo>
                  <a:pt x="607" y="106"/>
                </a:lnTo>
                <a:lnTo>
                  <a:pt x="608" y="106"/>
                </a:lnTo>
                <a:lnTo>
                  <a:pt x="609" y="106"/>
                </a:lnTo>
                <a:lnTo>
                  <a:pt x="610" y="106"/>
                </a:lnTo>
                <a:lnTo>
                  <a:pt x="611" y="106"/>
                </a:lnTo>
                <a:lnTo>
                  <a:pt x="612" y="106"/>
                </a:lnTo>
                <a:lnTo>
                  <a:pt x="613" y="106"/>
                </a:lnTo>
                <a:lnTo>
                  <a:pt x="614" y="106"/>
                </a:lnTo>
                <a:lnTo>
                  <a:pt x="615" y="106"/>
                </a:lnTo>
                <a:lnTo>
                  <a:pt x="616" y="106"/>
                </a:lnTo>
                <a:lnTo>
                  <a:pt x="617" y="106"/>
                </a:lnTo>
                <a:lnTo>
                  <a:pt x="618" y="106"/>
                </a:lnTo>
                <a:lnTo>
                  <a:pt x="619" y="106"/>
                </a:lnTo>
                <a:lnTo>
                  <a:pt x="620" y="106"/>
                </a:lnTo>
                <a:lnTo>
                  <a:pt x="621" y="106"/>
                </a:lnTo>
                <a:lnTo>
                  <a:pt x="622" y="106"/>
                </a:lnTo>
                <a:lnTo>
                  <a:pt x="623" y="106"/>
                </a:lnTo>
                <a:lnTo>
                  <a:pt x="624" y="106"/>
                </a:lnTo>
                <a:lnTo>
                  <a:pt x="625" y="106"/>
                </a:lnTo>
                <a:lnTo>
                  <a:pt x="626" y="106"/>
                </a:lnTo>
                <a:lnTo>
                  <a:pt x="627" y="106"/>
                </a:lnTo>
                <a:lnTo>
                  <a:pt x="628" y="106"/>
                </a:lnTo>
                <a:lnTo>
                  <a:pt x="629" y="106"/>
                </a:lnTo>
                <a:lnTo>
                  <a:pt x="630" y="106"/>
                </a:lnTo>
                <a:lnTo>
                  <a:pt x="631" y="106"/>
                </a:lnTo>
                <a:lnTo>
                  <a:pt x="632" y="106"/>
                </a:lnTo>
                <a:lnTo>
                  <a:pt x="633" y="106"/>
                </a:lnTo>
                <a:lnTo>
                  <a:pt x="634" y="106"/>
                </a:lnTo>
                <a:lnTo>
                  <a:pt x="635" y="106"/>
                </a:lnTo>
                <a:lnTo>
                  <a:pt x="636" y="106"/>
                </a:lnTo>
                <a:lnTo>
                  <a:pt x="637" y="106"/>
                </a:lnTo>
                <a:lnTo>
                  <a:pt x="638" y="106"/>
                </a:lnTo>
                <a:lnTo>
                  <a:pt x="639" y="106"/>
                </a:lnTo>
                <a:lnTo>
                  <a:pt x="640" y="106"/>
                </a:lnTo>
                <a:lnTo>
                  <a:pt x="641" y="106"/>
                </a:lnTo>
                <a:lnTo>
                  <a:pt x="642" y="106"/>
                </a:lnTo>
                <a:lnTo>
                  <a:pt x="643" y="106"/>
                </a:lnTo>
                <a:lnTo>
                  <a:pt x="644" y="106"/>
                </a:lnTo>
                <a:lnTo>
                  <a:pt x="645" y="106"/>
                </a:lnTo>
                <a:lnTo>
                  <a:pt x="646" y="106"/>
                </a:lnTo>
                <a:lnTo>
                  <a:pt x="647" y="106"/>
                </a:lnTo>
                <a:lnTo>
                  <a:pt x="648" y="106"/>
                </a:lnTo>
                <a:lnTo>
                  <a:pt x="649" y="106"/>
                </a:lnTo>
                <a:lnTo>
                  <a:pt x="650" y="106"/>
                </a:lnTo>
                <a:lnTo>
                  <a:pt x="651" y="106"/>
                </a:lnTo>
                <a:lnTo>
                  <a:pt x="652" y="106"/>
                </a:lnTo>
                <a:lnTo>
                  <a:pt x="653" y="106"/>
                </a:lnTo>
                <a:lnTo>
                  <a:pt x="654" y="106"/>
                </a:lnTo>
                <a:lnTo>
                  <a:pt x="655" y="106"/>
                </a:lnTo>
                <a:lnTo>
                  <a:pt x="656" y="106"/>
                </a:lnTo>
                <a:lnTo>
                  <a:pt x="657" y="106"/>
                </a:lnTo>
                <a:lnTo>
                  <a:pt x="658" y="106"/>
                </a:lnTo>
                <a:lnTo>
                  <a:pt x="659" y="106"/>
                </a:lnTo>
                <a:lnTo>
                  <a:pt x="660" y="106"/>
                </a:lnTo>
                <a:lnTo>
                  <a:pt x="661" y="106"/>
                </a:lnTo>
                <a:lnTo>
                  <a:pt x="662" y="106"/>
                </a:lnTo>
                <a:lnTo>
                  <a:pt x="663" y="106"/>
                </a:lnTo>
                <a:lnTo>
                  <a:pt x="664" y="106"/>
                </a:lnTo>
                <a:lnTo>
                  <a:pt x="665" y="106"/>
                </a:lnTo>
                <a:lnTo>
                  <a:pt x="666" y="106"/>
                </a:lnTo>
                <a:lnTo>
                  <a:pt x="667" y="106"/>
                </a:lnTo>
                <a:lnTo>
                  <a:pt x="668" y="106"/>
                </a:lnTo>
                <a:lnTo>
                  <a:pt x="669" y="106"/>
                </a:lnTo>
                <a:lnTo>
                  <a:pt x="670" y="106"/>
                </a:lnTo>
                <a:lnTo>
                  <a:pt x="671" y="106"/>
                </a:lnTo>
                <a:lnTo>
                  <a:pt x="672" y="106"/>
                </a:lnTo>
                <a:lnTo>
                  <a:pt x="673" y="106"/>
                </a:lnTo>
                <a:lnTo>
                  <a:pt x="674" y="106"/>
                </a:lnTo>
                <a:lnTo>
                  <a:pt x="675" y="106"/>
                </a:lnTo>
                <a:lnTo>
                  <a:pt x="676" y="106"/>
                </a:lnTo>
                <a:lnTo>
                  <a:pt x="677" y="106"/>
                </a:lnTo>
                <a:lnTo>
                  <a:pt x="678" y="106"/>
                </a:lnTo>
                <a:lnTo>
                  <a:pt x="679" y="106"/>
                </a:lnTo>
                <a:lnTo>
                  <a:pt x="680" y="106"/>
                </a:lnTo>
                <a:lnTo>
                  <a:pt x="681" y="106"/>
                </a:lnTo>
                <a:lnTo>
                  <a:pt x="682" y="106"/>
                </a:lnTo>
                <a:lnTo>
                  <a:pt x="683" y="106"/>
                </a:lnTo>
                <a:lnTo>
                  <a:pt x="684" y="106"/>
                </a:lnTo>
                <a:lnTo>
                  <a:pt x="685" y="106"/>
                </a:lnTo>
                <a:lnTo>
                  <a:pt x="686" y="106"/>
                </a:lnTo>
                <a:lnTo>
                  <a:pt x="687" y="106"/>
                </a:lnTo>
                <a:lnTo>
                  <a:pt x="688" y="106"/>
                </a:lnTo>
                <a:lnTo>
                  <a:pt x="689" y="106"/>
                </a:lnTo>
                <a:lnTo>
                  <a:pt x="690" y="106"/>
                </a:lnTo>
                <a:lnTo>
                  <a:pt x="691" y="106"/>
                </a:lnTo>
                <a:lnTo>
                  <a:pt x="692" y="106"/>
                </a:lnTo>
                <a:lnTo>
                  <a:pt x="693" y="106"/>
                </a:lnTo>
                <a:lnTo>
                  <a:pt x="694" y="106"/>
                </a:lnTo>
                <a:lnTo>
                  <a:pt x="695" y="106"/>
                </a:lnTo>
                <a:lnTo>
                  <a:pt x="696" y="106"/>
                </a:lnTo>
                <a:lnTo>
                  <a:pt x="697" y="106"/>
                </a:lnTo>
                <a:lnTo>
                  <a:pt x="698" y="106"/>
                </a:lnTo>
                <a:lnTo>
                  <a:pt x="699" y="106"/>
                </a:lnTo>
                <a:lnTo>
                  <a:pt x="700" y="106"/>
                </a:lnTo>
                <a:lnTo>
                  <a:pt x="701" y="106"/>
                </a:lnTo>
                <a:lnTo>
                  <a:pt x="702" y="106"/>
                </a:lnTo>
                <a:lnTo>
                  <a:pt x="703" y="106"/>
                </a:lnTo>
                <a:lnTo>
                  <a:pt x="704" y="106"/>
                </a:lnTo>
                <a:lnTo>
                  <a:pt x="705" y="106"/>
                </a:lnTo>
                <a:lnTo>
                  <a:pt x="706" y="106"/>
                </a:lnTo>
                <a:lnTo>
                  <a:pt x="707" y="106"/>
                </a:lnTo>
                <a:lnTo>
                  <a:pt x="708" y="106"/>
                </a:lnTo>
                <a:lnTo>
                  <a:pt x="709" y="106"/>
                </a:lnTo>
                <a:lnTo>
                  <a:pt x="710" y="106"/>
                </a:lnTo>
                <a:lnTo>
                  <a:pt x="711" y="106"/>
                </a:lnTo>
                <a:lnTo>
                  <a:pt x="712" y="106"/>
                </a:lnTo>
                <a:lnTo>
                  <a:pt x="713" y="106"/>
                </a:lnTo>
                <a:lnTo>
                  <a:pt x="714" y="106"/>
                </a:lnTo>
                <a:lnTo>
                  <a:pt x="715" y="106"/>
                </a:lnTo>
                <a:lnTo>
                  <a:pt x="716" y="106"/>
                </a:lnTo>
                <a:lnTo>
                  <a:pt x="717" y="106"/>
                </a:lnTo>
                <a:lnTo>
                  <a:pt x="718" y="106"/>
                </a:lnTo>
                <a:lnTo>
                  <a:pt x="719" y="106"/>
                </a:lnTo>
                <a:lnTo>
                  <a:pt x="720" y="106"/>
                </a:lnTo>
                <a:lnTo>
                  <a:pt x="721" y="106"/>
                </a:lnTo>
                <a:lnTo>
                  <a:pt x="722" y="106"/>
                </a:lnTo>
                <a:lnTo>
                  <a:pt x="723" y="106"/>
                </a:lnTo>
                <a:lnTo>
                  <a:pt x="724" y="106"/>
                </a:lnTo>
                <a:lnTo>
                  <a:pt x="725" y="106"/>
                </a:lnTo>
                <a:lnTo>
                  <a:pt x="726" y="106"/>
                </a:lnTo>
                <a:lnTo>
                  <a:pt x="727" y="106"/>
                </a:lnTo>
                <a:lnTo>
                  <a:pt x="728" y="106"/>
                </a:lnTo>
                <a:lnTo>
                  <a:pt x="729" y="106"/>
                </a:lnTo>
                <a:lnTo>
                  <a:pt x="730" y="106"/>
                </a:lnTo>
                <a:lnTo>
                  <a:pt x="731" y="106"/>
                </a:lnTo>
                <a:lnTo>
                  <a:pt x="731" y="105"/>
                </a:lnTo>
                <a:lnTo>
                  <a:pt x="731" y="106"/>
                </a:lnTo>
                <a:lnTo>
                  <a:pt x="732" y="106"/>
                </a:lnTo>
                <a:lnTo>
                  <a:pt x="733" y="106"/>
                </a:lnTo>
                <a:lnTo>
                  <a:pt x="734" y="106"/>
                </a:lnTo>
                <a:lnTo>
                  <a:pt x="735" y="106"/>
                </a:lnTo>
                <a:lnTo>
                  <a:pt x="736" y="106"/>
                </a:lnTo>
                <a:lnTo>
                  <a:pt x="737" y="106"/>
                </a:lnTo>
                <a:lnTo>
                  <a:pt x="738" y="106"/>
                </a:lnTo>
                <a:lnTo>
                  <a:pt x="739" y="106"/>
                </a:lnTo>
                <a:lnTo>
                  <a:pt x="740" y="106"/>
                </a:lnTo>
                <a:lnTo>
                  <a:pt x="741" y="106"/>
                </a:lnTo>
                <a:lnTo>
                  <a:pt x="742" y="106"/>
                </a:lnTo>
                <a:lnTo>
                  <a:pt x="743" y="106"/>
                </a:lnTo>
                <a:lnTo>
                  <a:pt x="744" y="106"/>
                </a:lnTo>
                <a:lnTo>
                  <a:pt x="744" y="93"/>
                </a:lnTo>
                <a:lnTo>
                  <a:pt x="744" y="95"/>
                </a:lnTo>
                <a:lnTo>
                  <a:pt x="745" y="95"/>
                </a:lnTo>
                <a:lnTo>
                  <a:pt x="745" y="105"/>
                </a:lnTo>
                <a:lnTo>
                  <a:pt x="745" y="101"/>
                </a:lnTo>
                <a:lnTo>
                  <a:pt x="746" y="101"/>
                </a:lnTo>
                <a:lnTo>
                  <a:pt x="746" y="103"/>
                </a:lnTo>
                <a:lnTo>
                  <a:pt x="746" y="104"/>
                </a:lnTo>
                <a:lnTo>
                  <a:pt x="747" y="104"/>
                </a:lnTo>
                <a:lnTo>
                  <a:pt x="747" y="105"/>
                </a:lnTo>
                <a:lnTo>
                  <a:pt x="748" y="105"/>
                </a:lnTo>
                <a:lnTo>
                  <a:pt x="748" y="106"/>
                </a:lnTo>
                <a:lnTo>
                  <a:pt x="749" y="106"/>
                </a:lnTo>
                <a:lnTo>
                  <a:pt x="750" y="106"/>
                </a:lnTo>
                <a:lnTo>
                  <a:pt x="751" y="106"/>
                </a:lnTo>
                <a:lnTo>
                  <a:pt x="752" y="106"/>
                </a:lnTo>
                <a:lnTo>
                  <a:pt x="753" y="106"/>
                </a:lnTo>
                <a:lnTo>
                  <a:pt x="754" y="106"/>
                </a:lnTo>
                <a:lnTo>
                  <a:pt x="755" y="106"/>
                </a:lnTo>
                <a:lnTo>
                  <a:pt x="756" y="106"/>
                </a:lnTo>
                <a:lnTo>
                  <a:pt x="757" y="106"/>
                </a:lnTo>
                <a:lnTo>
                  <a:pt x="758" y="106"/>
                </a:lnTo>
                <a:lnTo>
                  <a:pt x="759" y="106"/>
                </a:lnTo>
                <a:lnTo>
                  <a:pt x="760" y="106"/>
                </a:lnTo>
                <a:lnTo>
                  <a:pt x="761" y="106"/>
                </a:lnTo>
                <a:lnTo>
                  <a:pt x="762" y="106"/>
                </a:lnTo>
                <a:lnTo>
                  <a:pt x="763" y="106"/>
                </a:lnTo>
                <a:lnTo>
                  <a:pt x="764" y="106"/>
                </a:lnTo>
                <a:lnTo>
                  <a:pt x="765" y="106"/>
                </a:lnTo>
                <a:lnTo>
                  <a:pt x="766" y="106"/>
                </a:lnTo>
                <a:lnTo>
                  <a:pt x="767" y="106"/>
                </a:lnTo>
                <a:lnTo>
                  <a:pt x="768" y="106"/>
                </a:lnTo>
                <a:lnTo>
                  <a:pt x="769" y="106"/>
                </a:lnTo>
                <a:lnTo>
                  <a:pt x="770" y="106"/>
                </a:lnTo>
                <a:lnTo>
                  <a:pt x="771" y="106"/>
                </a:lnTo>
                <a:lnTo>
                  <a:pt x="772" y="106"/>
                </a:lnTo>
                <a:lnTo>
                  <a:pt x="772" y="105"/>
                </a:lnTo>
                <a:lnTo>
                  <a:pt x="773" y="105"/>
                </a:lnTo>
                <a:lnTo>
                  <a:pt x="774" y="105"/>
                </a:lnTo>
                <a:lnTo>
                  <a:pt x="774" y="106"/>
                </a:lnTo>
                <a:lnTo>
                  <a:pt x="775" y="106"/>
                </a:lnTo>
                <a:lnTo>
                  <a:pt x="776" y="106"/>
                </a:lnTo>
                <a:lnTo>
                  <a:pt x="777" y="106"/>
                </a:lnTo>
                <a:lnTo>
                  <a:pt x="778" y="106"/>
                </a:lnTo>
                <a:lnTo>
                  <a:pt x="779" y="106"/>
                </a:lnTo>
                <a:lnTo>
                  <a:pt x="780" y="106"/>
                </a:lnTo>
                <a:lnTo>
                  <a:pt x="781" y="106"/>
                </a:lnTo>
                <a:lnTo>
                  <a:pt x="782" y="106"/>
                </a:lnTo>
                <a:lnTo>
                  <a:pt x="783" y="106"/>
                </a:lnTo>
                <a:lnTo>
                  <a:pt x="784" y="106"/>
                </a:lnTo>
                <a:lnTo>
                  <a:pt x="785" y="106"/>
                </a:lnTo>
                <a:lnTo>
                  <a:pt x="786" y="106"/>
                </a:lnTo>
                <a:lnTo>
                  <a:pt x="787" y="106"/>
                </a:lnTo>
                <a:lnTo>
                  <a:pt x="788" y="106"/>
                </a:lnTo>
                <a:lnTo>
                  <a:pt x="789" y="106"/>
                </a:lnTo>
                <a:lnTo>
                  <a:pt x="790" y="106"/>
                </a:lnTo>
                <a:lnTo>
                  <a:pt x="791" y="106"/>
                </a:lnTo>
                <a:lnTo>
                  <a:pt x="792" y="106"/>
                </a:lnTo>
                <a:lnTo>
                  <a:pt x="793" y="106"/>
                </a:lnTo>
                <a:lnTo>
                  <a:pt x="794" y="106"/>
                </a:lnTo>
                <a:lnTo>
                  <a:pt x="795" y="106"/>
                </a:lnTo>
                <a:lnTo>
                  <a:pt x="796" y="106"/>
                </a:lnTo>
                <a:lnTo>
                  <a:pt x="797" y="106"/>
                </a:lnTo>
                <a:lnTo>
                  <a:pt x="798" y="106"/>
                </a:lnTo>
                <a:lnTo>
                  <a:pt x="799" y="106"/>
                </a:lnTo>
                <a:lnTo>
                  <a:pt x="800" y="106"/>
                </a:lnTo>
                <a:lnTo>
                  <a:pt x="801" y="106"/>
                </a:lnTo>
                <a:lnTo>
                  <a:pt x="802" y="106"/>
                </a:lnTo>
                <a:lnTo>
                  <a:pt x="803" y="106"/>
                </a:lnTo>
                <a:lnTo>
                  <a:pt x="804" y="106"/>
                </a:lnTo>
                <a:lnTo>
                  <a:pt x="805" y="106"/>
                </a:lnTo>
                <a:lnTo>
                  <a:pt x="805" y="104"/>
                </a:lnTo>
                <a:lnTo>
                  <a:pt x="806" y="104"/>
                </a:lnTo>
                <a:lnTo>
                  <a:pt x="806" y="105"/>
                </a:lnTo>
                <a:lnTo>
                  <a:pt x="807" y="105"/>
                </a:lnTo>
                <a:lnTo>
                  <a:pt x="807" y="106"/>
                </a:lnTo>
                <a:lnTo>
                  <a:pt x="808" y="106"/>
                </a:lnTo>
                <a:lnTo>
                  <a:pt x="809" y="106"/>
                </a:lnTo>
                <a:lnTo>
                  <a:pt x="810" y="106"/>
                </a:lnTo>
                <a:lnTo>
                  <a:pt x="811" y="106"/>
                </a:lnTo>
                <a:lnTo>
                  <a:pt x="812" y="106"/>
                </a:lnTo>
                <a:lnTo>
                  <a:pt x="813" y="106"/>
                </a:lnTo>
                <a:lnTo>
                  <a:pt x="814" y="106"/>
                </a:lnTo>
                <a:lnTo>
                  <a:pt x="815" y="106"/>
                </a:lnTo>
                <a:lnTo>
                  <a:pt x="816" y="106"/>
                </a:lnTo>
                <a:lnTo>
                  <a:pt x="817" y="106"/>
                </a:lnTo>
                <a:lnTo>
                  <a:pt x="817" y="105"/>
                </a:lnTo>
                <a:lnTo>
                  <a:pt x="817" y="106"/>
                </a:lnTo>
                <a:lnTo>
                  <a:pt x="818" y="106"/>
                </a:lnTo>
                <a:lnTo>
                  <a:pt x="819" y="106"/>
                </a:lnTo>
                <a:lnTo>
                  <a:pt x="820" y="106"/>
                </a:lnTo>
                <a:lnTo>
                  <a:pt x="821" y="106"/>
                </a:lnTo>
                <a:lnTo>
                  <a:pt x="822" y="106"/>
                </a:lnTo>
                <a:lnTo>
                  <a:pt x="823" y="106"/>
                </a:lnTo>
                <a:lnTo>
                  <a:pt x="824" y="106"/>
                </a:lnTo>
                <a:lnTo>
                  <a:pt x="825" y="106"/>
                </a:lnTo>
                <a:lnTo>
                  <a:pt x="826" y="106"/>
                </a:lnTo>
                <a:lnTo>
                  <a:pt x="827" y="106"/>
                </a:lnTo>
                <a:lnTo>
                  <a:pt x="828" y="106"/>
                </a:lnTo>
                <a:lnTo>
                  <a:pt x="829" y="106"/>
                </a:lnTo>
                <a:lnTo>
                  <a:pt x="830" y="106"/>
                </a:lnTo>
                <a:lnTo>
                  <a:pt x="831" y="106"/>
                </a:lnTo>
                <a:lnTo>
                  <a:pt x="832" y="106"/>
                </a:lnTo>
                <a:lnTo>
                  <a:pt x="833" y="106"/>
                </a:lnTo>
                <a:lnTo>
                  <a:pt x="834" y="106"/>
                </a:lnTo>
                <a:lnTo>
                  <a:pt x="835" y="106"/>
                </a:lnTo>
                <a:lnTo>
                  <a:pt x="836" y="106"/>
                </a:lnTo>
                <a:lnTo>
                  <a:pt x="837" y="106"/>
                </a:lnTo>
                <a:lnTo>
                  <a:pt x="838" y="106"/>
                </a:lnTo>
                <a:lnTo>
                  <a:pt x="839" y="106"/>
                </a:lnTo>
                <a:lnTo>
                  <a:pt x="840" y="106"/>
                </a:lnTo>
                <a:lnTo>
                  <a:pt x="841" y="106"/>
                </a:lnTo>
                <a:lnTo>
                  <a:pt x="842" y="106"/>
                </a:lnTo>
                <a:lnTo>
                  <a:pt x="843" y="106"/>
                </a:lnTo>
                <a:lnTo>
                  <a:pt x="844" y="106"/>
                </a:lnTo>
                <a:lnTo>
                  <a:pt x="845" y="106"/>
                </a:lnTo>
                <a:lnTo>
                  <a:pt x="846" y="106"/>
                </a:lnTo>
                <a:lnTo>
                  <a:pt x="847" y="106"/>
                </a:lnTo>
                <a:lnTo>
                  <a:pt x="848" y="106"/>
                </a:lnTo>
                <a:lnTo>
                  <a:pt x="849" y="106"/>
                </a:lnTo>
                <a:lnTo>
                  <a:pt x="850" y="106"/>
                </a:lnTo>
                <a:lnTo>
                  <a:pt x="851" y="106"/>
                </a:lnTo>
                <a:lnTo>
                  <a:pt x="852" y="106"/>
                </a:lnTo>
                <a:lnTo>
                  <a:pt x="853" y="106"/>
                </a:lnTo>
                <a:lnTo>
                  <a:pt x="854" y="106"/>
                </a:lnTo>
                <a:lnTo>
                  <a:pt x="855" y="106"/>
                </a:lnTo>
                <a:lnTo>
                  <a:pt x="856" y="106"/>
                </a:lnTo>
                <a:lnTo>
                  <a:pt x="857" y="106"/>
                </a:lnTo>
                <a:lnTo>
                  <a:pt x="858" y="106"/>
                </a:lnTo>
                <a:lnTo>
                  <a:pt x="859" y="106"/>
                </a:lnTo>
                <a:lnTo>
                  <a:pt x="860" y="106"/>
                </a:lnTo>
                <a:lnTo>
                  <a:pt x="861" y="106"/>
                </a:lnTo>
                <a:lnTo>
                  <a:pt x="862" y="106"/>
                </a:lnTo>
                <a:lnTo>
                  <a:pt x="863" y="106"/>
                </a:lnTo>
                <a:lnTo>
                  <a:pt x="864" y="106"/>
                </a:lnTo>
                <a:lnTo>
                  <a:pt x="865" y="106"/>
                </a:lnTo>
                <a:lnTo>
                  <a:pt x="866" y="106"/>
                </a:lnTo>
                <a:lnTo>
                  <a:pt x="867" y="106"/>
                </a:lnTo>
                <a:lnTo>
                  <a:pt x="868" y="106"/>
                </a:lnTo>
                <a:lnTo>
                  <a:pt x="869" y="106"/>
                </a:lnTo>
                <a:lnTo>
                  <a:pt x="870" y="106"/>
                </a:lnTo>
                <a:lnTo>
                  <a:pt x="871" y="106"/>
                </a:lnTo>
                <a:lnTo>
                  <a:pt x="872" y="106"/>
                </a:lnTo>
                <a:lnTo>
                  <a:pt x="873" y="106"/>
                </a:lnTo>
                <a:lnTo>
                  <a:pt x="874" y="106"/>
                </a:lnTo>
                <a:lnTo>
                  <a:pt x="875" y="106"/>
                </a:lnTo>
                <a:lnTo>
                  <a:pt x="876" y="106"/>
                </a:lnTo>
                <a:lnTo>
                  <a:pt x="877" y="106"/>
                </a:lnTo>
                <a:lnTo>
                  <a:pt x="878" y="106"/>
                </a:lnTo>
                <a:lnTo>
                  <a:pt x="879" y="106"/>
                </a:lnTo>
                <a:lnTo>
                  <a:pt x="880" y="106"/>
                </a:lnTo>
                <a:lnTo>
                  <a:pt x="881" y="106"/>
                </a:lnTo>
                <a:lnTo>
                  <a:pt x="882" y="106"/>
                </a:lnTo>
                <a:lnTo>
                  <a:pt x="883" y="106"/>
                </a:lnTo>
                <a:lnTo>
                  <a:pt x="884" y="106"/>
                </a:lnTo>
                <a:lnTo>
                  <a:pt x="885" y="106"/>
                </a:lnTo>
                <a:lnTo>
                  <a:pt x="886" y="106"/>
                </a:lnTo>
                <a:lnTo>
                  <a:pt x="887" y="106"/>
                </a:lnTo>
                <a:lnTo>
                  <a:pt x="888" y="106"/>
                </a:lnTo>
                <a:lnTo>
                  <a:pt x="889" y="106"/>
                </a:lnTo>
                <a:lnTo>
                  <a:pt x="890" y="106"/>
                </a:lnTo>
                <a:lnTo>
                  <a:pt x="891" y="106"/>
                </a:lnTo>
                <a:lnTo>
                  <a:pt x="892" y="106"/>
                </a:lnTo>
                <a:lnTo>
                  <a:pt x="893" y="106"/>
                </a:lnTo>
                <a:lnTo>
                  <a:pt x="894" y="106"/>
                </a:lnTo>
                <a:lnTo>
                  <a:pt x="895" y="106"/>
                </a:lnTo>
                <a:lnTo>
                  <a:pt x="896" y="106"/>
                </a:lnTo>
                <a:lnTo>
                  <a:pt x="897" y="106"/>
                </a:lnTo>
                <a:lnTo>
                  <a:pt x="898" y="106"/>
                </a:lnTo>
                <a:lnTo>
                  <a:pt x="899" y="106"/>
                </a:lnTo>
                <a:lnTo>
                  <a:pt x="900" y="106"/>
                </a:lnTo>
                <a:lnTo>
                  <a:pt x="901" y="106"/>
                </a:lnTo>
                <a:lnTo>
                  <a:pt x="902" y="106"/>
                </a:lnTo>
                <a:lnTo>
                  <a:pt x="903" y="106"/>
                </a:lnTo>
                <a:lnTo>
                  <a:pt x="904" y="106"/>
                </a:lnTo>
                <a:lnTo>
                  <a:pt x="905" y="106"/>
                </a:lnTo>
                <a:lnTo>
                  <a:pt x="906" y="106"/>
                </a:lnTo>
                <a:lnTo>
                  <a:pt x="907" y="106"/>
                </a:lnTo>
                <a:lnTo>
                  <a:pt x="908" y="106"/>
                </a:lnTo>
                <a:lnTo>
                  <a:pt x="909" y="106"/>
                </a:lnTo>
                <a:lnTo>
                  <a:pt x="910" y="106"/>
                </a:lnTo>
                <a:lnTo>
                  <a:pt x="911" y="106"/>
                </a:lnTo>
                <a:lnTo>
                  <a:pt x="912" y="106"/>
                </a:lnTo>
                <a:lnTo>
                  <a:pt x="913" y="106"/>
                </a:lnTo>
                <a:lnTo>
                  <a:pt x="914" y="106"/>
                </a:lnTo>
                <a:lnTo>
                  <a:pt x="915" y="106"/>
                </a:lnTo>
                <a:lnTo>
                  <a:pt x="916" y="106"/>
                </a:lnTo>
                <a:lnTo>
                  <a:pt x="917" y="106"/>
                </a:lnTo>
                <a:lnTo>
                  <a:pt x="918" y="106"/>
                </a:lnTo>
                <a:lnTo>
                  <a:pt x="919" y="106"/>
                </a:lnTo>
                <a:lnTo>
                  <a:pt x="920" y="106"/>
                </a:lnTo>
                <a:lnTo>
                  <a:pt x="921" y="106"/>
                </a:lnTo>
                <a:lnTo>
                  <a:pt x="922" y="106"/>
                </a:lnTo>
                <a:lnTo>
                  <a:pt x="923" y="106"/>
                </a:lnTo>
                <a:lnTo>
                  <a:pt x="924" y="106"/>
                </a:lnTo>
                <a:lnTo>
                  <a:pt x="925" y="106"/>
                </a:lnTo>
                <a:lnTo>
                  <a:pt x="926" y="106"/>
                </a:lnTo>
                <a:lnTo>
                  <a:pt x="927" y="106"/>
                </a:lnTo>
                <a:lnTo>
                  <a:pt x="928" y="106"/>
                </a:lnTo>
                <a:lnTo>
                  <a:pt x="929" y="106"/>
                </a:lnTo>
                <a:lnTo>
                  <a:pt x="930" y="106"/>
                </a:lnTo>
                <a:lnTo>
                  <a:pt x="931" y="106"/>
                </a:lnTo>
                <a:lnTo>
                  <a:pt x="932" y="106"/>
                </a:lnTo>
                <a:lnTo>
                  <a:pt x="933" y="106"/>
                </a:lnTo>
                <a:lnTo>
                  <a:pt x="934" y="106"/>
                </a:lnTo>
                <a:lnTo>
                  <a:pt x="935" y="106"/>
                </a:lnTo>
                <a:lnTo>
                  <a:pt x="936" y="106"/>
                </a:lnTo>
                <a:lnTo>
                  <a:pt x="937" y="106"/>
                </a:lnTo>
                <a:lnTo>
                  <a:pt x="938" y="106"/>
                </a:lnTo>
                <a:lnTo>
                  <a:pt x="939" y="106"/>
                </a:lnTo>
                <a:lnTo>
                  <a:pt x="940" y="106"/>
                </a:lnTo>
                <a:lnTo>
                  <a:pt x="941" y="106"/>
                </a:lnTo>
                <a:lnTo>
                  <a:pt x="942" y="106"/>
                </a:lnTo>
                <a:lnTo>
                  <a:pt x="943" y="106"/>
                </a:lnTo>
                <a:lnTo>
                  <a:pt x="944" y="106"/>
                </a:lnTo>
                <a:lnTo>
                  <a:pt x="945" y="106"/>
                </a:lnTo>
                <a:lnTo>
                  <a:pt x="946" y="106"/>
                </a:lnTo>
                <a:lnTo>
                  <a:pt x="947" y="106"/>
                </a:lnTo>
                <a:lnTo>
                  <a:pt x="948" y="106"/>
                </a:lnTo>
                <a:lnTo>
                  <a:pt x="949" y="106"/>
                </a:lnTo>
                <a:lnTo>
                  <a:pt x="950" y="106"/>
                </a:lnTo>
                <a:lnTo>
                  <a:pt x="951" y="106"/>
                </a:lnTo>
                <a:lnTo>
                  <a:pt x="952" y="106"/>
                </a:lnTo>
                <a:lnTo>
                  <a:pt x="953" y="106"/>
                </a:lnTo>
                <a:lnTo>
                  <a:pt x="954" y="106"/>
                </a:lnTo>
                <a:lnTo>
                  <a:pt x="955" y="106"/>
                </a:lnTo>
                <a:lnTo>
                  <a:pt x="956" y="106"/>
                </a:lnTo>
                <a:lnTo>
                  <a:pt x="957" y="106"/>
                </a:lnTo>
                <a:lnTo>
                  <a:pt x="958" y="106"/>
                </a:lnTo>
                <a:lnTo>
                  <a:pt x="959" y="106"/>
                </a:lnTo>
                <a:lnTo>
                  <a:pt x="960" y="106"/>
                </a:lnTo>
                <a:lnTo>
                  <a:pt x="961" y="106"/>
                </a:lnTo>
                <a:lnTo>
                  <a:pt x="962" y="106"/>
                </a:lnTo>
                <a:lnTo>
                  <a:pt x="963" y="106"/>
                </a:lnTo>
                <a:lnTo>
                  <a:pt x="964" y="106"/>
                </a:lnTo>
                <a:lnTo>
                  <a:pt x="965" y="106"/>
                </a:lnTo>
                <a:lnTo>
                  <a:pt x="966" y="106"/>
                </a:lnTo>
                <a:lnTo>
                  <a:pt x="967" y="106"/>
                </a:lnTo>
                <a:lnTo>
                  <a:pt x="968" y="106"/>
                </a:lnTo>
                <a:lnTo>
                  <a:pt x="969" y="106"/>
                </a:lnTo>
                <a:lnTo>
                  <a:pt x="970" y="106"/>
                </a:lnTo>
                <a:lnTo>
                  <a:pt x="971" y="106"/>
                </a:lnTo>
                <a:lnTo>
                  <a:pt x="972" y="106"/>
                </a:lnTo>
                <a:lnTo>
                  <a:pt x="973" y="106"/>
                </a:lnTo>
                <a:lnTo>
                  <a:pt x="974" y="106"/>
                </a:lnTo>
                <a:lnTo>
                  <a:pt x="975" y="106"/>
                </a:lnTo>
                <a:lnTo>
                  <a:pt x="976" y="106"/>
                </a:lnTo>
                <a:lnTo>
                  <a:pt x="977" y="106"/>
                </a:lnTo>
                <a:lnTo>
                  <a:pt x="978" y="106"/>
                </a:lnTo>
                <a:lnTo>
                  <a:pt x="979" y="106"/>
                </a:lnTo>
                <a:lnTo>
                  <a:pt x="980" y="106"/>
                </a:lnTo>
                <a:lnTo>
                  <a:pt x="981" y="106"/>
                </a:lnTo>
                <a:lnTo>
                  <a:pt x="982" y="106"/>
                </a:lnTo>
                <a:lnTo>
                  <a:pt x="983" y="106"/>
                </a:lnTo>
                <a:lnTo>
                  <a:pt x="984" y="106"/>
                </a:lnTo>
                <a:lnTo>
                  <a:pt x="985" y="106"/>
                </a:lnTo>
                <a:lnTo>
                  <a:pt x="986" y="106"/>
                </a:lnTo>
                <a:lnTo>
                  <a:pt x="987" y="106"/>
                </a:lnTo>
                <a:lnTo>
                  <a:pt x="988" y="106"/>
                </a:lnTo>
                <a:lnTo>
                  <a:pt x="989" y="106"/>
                </a:lnTo>
                <a:lnTo>
                  <a:pt x="990" y="106"/>
                </a:lnTo>
                <a:lnTo>
                  <a:pt x="991" y="106"/>
                </a:lnTo>
                <a:lnTo>
                  <a:pt x="992" y="106"/>
                </a:lnTo>
                <a:lnTo>
                  <a:pt x="993" y="106"/>
                </a:lnTo>
                <a:lnTo>
                  <a:pt x="994" y="106"/>
                </a:lnTo>
                <a:lnTo>
                  <a:pt x="995" y="106"/>
                </a:lnTo>
                <a:lnTo>
                  <a:pt x="996" y="106"/>
                </a:lnTo>
                <a:lnTo>
                  <a:pt x="997" y="106"/>
                </a:lnTo>
                <a:lnTo>
                  <a:pt x="998" y="106"/>
                </a:lnTo>
                <a:lnTo>
                  <a:pt x="999" y="106"/>
                </a:lnTo>
                <a:lnTo>
                  <a:pt x="1000" y="106"/>
                </a:lnTo>
                <a:lnTo>
                  <a:pt x="1001" y="106"/>
                </a:lnTo>
                <a:lnTo>
                  <a:pt x="1002" y="106"/>
                </a:lnTo>
                <a:lnTo>
                  <a:pt x="1003" y="106"/>
                </a:lnTo>
                <a:lnTo>
                  <a:pt x="1004" y="106"/>
                </a:lnTo>
                <a:lnTo>
                  <a:pt x="1005" y="106"/>
                </a:lnTo>
                <a:lnTo>
                  <a:pt x="1006" y="106"/>
                </a:lnTo>
                <a:lnTo>
                  <a:pt x="1007" y="106"/>
                </a:lnTo>
                <a:lnTo>
                  <a:pt x="1008" y="106"/>
                </a:lnTo>
                <a:lnTo>
                  <a:pt x="1009" y="106"/>
                </a:lnTo>
                <a:lnTo>
                  <a:pt x="1010" y="106"/>
                </a:lnTo>
                <a:lnTo>
                  <a:pt x="1011" y="106"/>
                </a:lnTo>
                <a:lnTo>
                  <a:pt x="1012" y="106"/>
                </a:lnTo>
                <a:lnTo>
                  <a:pt x="1013" y="106"/>
                </a:lnTo>
                <a:lnTo>
                  <a:pt x="1014" y="106"/>
                </a:lnTo>
                <a:lnTo>
                  <a:pt x="1015" y="106"/>
                </a:lnTo>
                <a:lnTo>
                  <a:pt x="1016" y="106"/>
                </a:lnTo>
                <a:lnTo>
                  <a:pt x="1017" y="106"/>
                </a:lnTo>
                <a:lnTo>
                  <a:pt x="1018" y="106"/>
                </a:lnTo>
                <a:lnTo>
                  <a:pt x="1019" y="106"/>
                </a:lnTo>
                <a:lnTo>
                  <a:pt x="1020" y="106"/>
                </a:lnTo>
                <a:lnTo>
                  <a:pt x="1021" y="106"/>
                </a:lnTo>
                <a:lnTo>
                  <a:pt x="1022" y="106"/>
                </a:lnTo>
                <a:lnTo>
                  <a:pt x="1023" y="106"/>
                </a:lnTo>
                <a:lnTo>
                  <a:pt x="1024" y="106"/>
                </a:lnTo>
                <a:lnTo>
                  <a:pt x="1025" y="106"/>
                </a:lnTo>
                <a:lnTo>
                  <a:pt x="1026" y="106"/>
                </a:lnTo>
                <a:lnTo>
                  <a:pt x="1027" y="106"/>
                </a:lnTo>
                <a:lnTo>
                  <a:pt x="1028" y="106"/>
                </a:lnTo>
                <a:lnTo>
                  <a:pt x="1029" y="106"/>
                </a:lnTo>
                <a:lnTo>
                  <a:pt x="1030" y="106"/>
                </a:lnTo>
                <a:lnTo>
                  <a:pt x="1031" y="106"/>
                </a:lnTo>
                <a:lnTo>
                  <a:pt x="1032" y="106"/>
                </a:lnTo>
                <a:lnTo>
                  <a:pt x="1033" y="106"/>
                </a:lnTo>
                <a:lnTo>
                  <a:pt x="1034" y="106"/>
                </a:lnTo>
                <a:lnTo>
                  <a:pt x="1035" y="106"/>
                </a:lnTo>
                <a:lnTo>
                  <a:pt x="1036" y="106"/>
                </a:lnTo>
                <a:lnTo>
                  <a:pt x="1037" y="106"/>
                </a:lnTo>
                <a:lnTo>
                  <a:pt x="1038" y="106"/>
                </a:lnTo>
                <a:lnTo>
                  <a:pt x="1039" y="106"/>
                </a:lnTo>
                <a:lnTo>
                  <a:pt x="1040" y="106"/>
                </a:lnTo>
                <a:lnTo>
                  <a:pt x="1041" y="106"/>
                </a:lnTo>
                <a:lnTo>
                  <a:pt x="1042" y="106"/>
                </a:lnTo>
                <a:lnTo>
                  <a:pt x="1043" y="106"/>
                </a:lnTo>
                <a:lnTo>
                  <a:pt x="1044" y="106"/>
                </a:lnTo>
                <a:lnTo>
                  <a:pt x="1045" y="106"/>
                </a:lnTo>
                <a:lnTo>
                  <a:pt x="1046" y="106"/>
                </a:lnTo>
                <a:lnTo>
                  <a:pt x="1047" y="106"/>
                </a:lnTo>
                <a:lnTo>
                  <a:pt x="1048" y="106"/>
                </a:lnTo>
                <a:lnTo>
                  <a:pt x="1048" y="104"/>
                </a:lnTo>
                <a:lnTo>
                  <a:pt x="1049" y="104"/>
                </a:lnTo>
                <a:lnTo>
                  <a:pt x="1049" y="106"/>
                </a:lnTo>
                <a:lnTo>
                  <a:pt x="1049" y="105"/>
                </a:lnTo>
                <a:lnTo>
                  <a:pt x="1050" y="105"/>
                </a:lnTo>
                <a:lnTo>
                  <a:pt x="1051" y="105"/>
                </a:lnTo>
                <a:lnTo>
                  <a:pt x="1051" y="106"/>
                </a:lnTo>
                <a:lnTo>
                  <a:pt x="1052" y="106"/>
                </a:lnTo>
                <a:lnTo>
                  <a:pt x="1053" y="106"/>
                </a:lnTo>
                <a:lnTo>
                  <a:pt x="1054" y="106"/>
                </a:lnTo>
                <a:lnTo>
                  <a:pt x="1055" y="106"/>
                </a:lnTo>
                <a:lnTo>
                  <a:pt x="1056" y="106"/>
                </a:lnTo>
                <a:lnTo>
                  <a:pt x="1057" y="106"/>
                </a:lnTo>
                <a:lnTo>
                  <a:pt x="1058" y="106"/>
                </a:lnTo>
                <a:lnTo>
                  <a:pt x="1059" y="106"/>
                </a:lnTo>
                <a:lnTo>
                  <a:pt x="1060" y="106"/>
                </a:lnTo>
                <a:lnTo>
                  <a:pt x="1061" y="106"/>
                </a:lnTo>
                <a:lnTo>
                  <a:pt x="1062" y="106"/>
                </a:lnTo>
                <a:lnTo>
                  <a:pt x="1063" y="106"/>
                </a:lnTo>
                <a:lnTo>
                  <a:pt x="1064" y="106"/>
                </a:lnTo>
                <a:lnTo>
                  <a:pt x="1065" y="106"/>
                </a:lnTo>
                <a:lnTo>
                  <a:pt x="1066" y="106"/>
                </a:lnTo>
                <a:lnTo>
                  <a:pt x="1067" y="106"/>
                </a:lnTo>
                <a:lnTo>
                  <a:pt x="1068" y="106"/>
                </a:lnTo>
                <a:lnTo>
                  <a:pt x="1069" y="106"/>
                </a:lnTo>
                <a:lnTo>
                  <a:pt x="1070" y="106"/>
                </a:lnTo>
                <a:lnTo>
                  <a:pt x="1071" y="106"/>
                </a:lnTo>
                <a:lnTo>
                  <a:pt x="1072" y="106"/>
                </a:lnTo>
                <a:lnTo>
                  <a:pt x="1073" y="106"/>
                </a:lnTo>
                <a:lnTo>
                  <a:pt x="1074" y="106"/>
                </a:lnTo>
                <a:lnTo>
                  <a:pt x="1075" y="106"/>
                </a:lnTo>
                <a:lnTo>
                  <a:pt x="1076" y="106"/>
                </a:lnTo>
                <a:lnTo>
                  <a:pt x="1077" y="106"/>
                </a:lnTo>
                <a:lnTo>
                  <a:pt x="1078" y="106"/>
                </a:lnTo>
                <a:lnTo>
                  <a:pt x="1079" y="106"/>
                </a:lnTo>
                <a:lnTo>
                  <a:pt x="1080" y="106"/>
                </a:lnTo>
                <a:lnTo>
                  <a:pt x="1081" y="106"/>
                </a:lnTo>
                <a:lnTo>
                  <a:pt x="1082" y="106"/>
                </a:lnTo>
                <a:lnTo>
                  <a:pt x="1083" y="106"/>
                </a:lnTo>
                <a:lnTo>
                  <a:pt x="1084" y="106"/>
                </a:lnTo>
                <a:lnTo>
                  <a:pt x="1085" y="106"/>
                </a:lnTo>
                <a:lnTo>
                  <a:pt x="1086" y="106"/>
                </a:lnTo>
                <a:lnTo>
                  <a:pt x="1087" y="106"/>
                </a:lnTo>
                <a:lnTo>
                  <a:pt x="1088" y="106"/>
                </a:lnTo>
                <a:lnTo>
                  <a:pt x="1089" y="106"/>
                </a:lnTo>
                <a:lnTo>
                  <a:pt x="1090" y="106"/>
                </a:lnTo>
                <a:lnTo>
                  <a:pt x="1091" y="106"/>
                </a:lnTo>
                <a:lnTo>
                  <a:pt x="1092" y="106"/>
                </a:lnTo>
                <a:lnTo>
                  <a:pt x="1093" y="106"/>
                </a:lnTo>
                <a:lnTo>
                  <a:pt x="1094" y="106"/>
                </a:lnTo>
                <a:lnTo>
                  <a:pt x="1095" y="106"/>
                </a:lnTo>
                <a:lnTo>
                  <a:pt x="1096" y="106"/>
                </a:lnTo>
                <a:lnTo>
                  <a:pt x="1097" y="106"/>
                </a:lnTo>
              </a:path>
            </a:pathLst>
          </a:cu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982" name="Rectangle 405">
            <a:extLst>
              <a:ext uri="{FF2B5EF4-FFF2-40B4-BE49-F238E27FC236}">
                <a16:creationId xmlns:a16="http://schemas.microsoft.com/office/drawing/2014/main" id="{DF6354D6-C309-1F49-9DEB-24467EB2BF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12986" y="3347567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1137.63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983" name="Line 406">
            <a:extLst>
              <a:ext uri="{FF2B5EF4-FFF2-40B4-BE49-F238E27FC236}">
                <a16:creationId xmlns:a16="http://schemas.microsoft.com/office/drawing/2014/main" id="{1B1FD0C6-62C4-664C-B702-2D7FD5FA7B5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082965" y="3390721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85" name="Rectangle 409">
            <a:extLst>
              <a:ext uri="{FF2B5EF4-FFF2-40B4-BE49-F238E27FC236}">
                <a16:creationId xmlns:a16="http://schemas.microsoft.com/office/drawing/2014/main" id="{FC04B04F-D606-554D-A4A6-8FF7760C42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7390" y="3594826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1076.64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88" name="Rectangle 412">
            <a:extLst>
              <a:ext uri="{FF2B5EF4-FFF2-40B4-BE49-F238E27FC236}">
                <a16:creationId xmlns:a16="http://schemas.microsoft.com/office/drawing/2014/main" id="{F4442263-2E12-E243-93B2-18A78152A6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88635" y="3634481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1441.71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89" name="Line 413">
            <a:extLst>
              <a:ext uri="{FF2B5EF4-FFF2-40B4-BE49-F238E27FC236}">
                <a16:creationId xmlns:a16="http://schemas.microsoft.com/office/drawing/2014/main" id="{A7B2C291-785F-5E44-A91A-6B987D38A5A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257448" y="3676468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91" name="Rectangle 415">
            <a:extLst>
              <a:ext uri="{FF2B5EF4-FFF2-40B4-BE49-F238E27FC236}">
                <a16:creationId xmlns:a16="http://schemas.microsoft.com/office/drawing/2014/main" id="{1A4F55AD-EE76-3241-B5D5-F6FA9E92729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59619" y="3706793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1745.79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92" name="Line 416">
            <a:extLst>
              <a:ext uri="{FF2B5EF4-FFF2-40B4-BE49-F238E27FC236}">
                <a16:creationId xmlns:a16="http://schemas.microsoft.com/office/drawing/2014/main" id="{0ED9A9C3-3978-7843-BEF4-BD9D51FE1D67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429598" y="3749947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94" name="Rectangle 418">
            <a:extLst>
              <a:ext uri="{FF2B5EF4-FFF2-40B4-BE49-F238E27FC236}">
                <a16:creationId xmlns:a16="http://schemas.microsoft.com/office/drawing/2014/main" id="{806EAC30-6985-5C40-B0AE-92779ECF1D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3039" y="3723121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1380.71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95" name="Line 419">
            <a:extLst>
              <a:ext uri="{FF2B5EF4-FFF2-40B4-BE49-F238E27FC236}">
                <a16:creationId xmlns:a16="http://schemas.microsoft.com/office/drawing/2014/main" id="{07697A06-A81D-AE44-8E95-CF16F9832C6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21852" y="3765109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97" name="Rectangle 421">
            <a:extLst>
              <a:ext uri="{FF2B5EF4-FFF2-40B4-BE49-F238E27FC236}">
                <a16:creationId xmlns:a16="http://schemas.microsoft.com/office/drawing/2014/main" id="{E0E3CC77-F511-5241-92AC-DE18EF44C8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62322" y="3746448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1279.67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98" name="Line 422">
            <a:extLst>
              <a:ext uri="{FF2B5EF4-FFF2-40B4-BE49-F238E27FC236}">
                <a16:creationId xmlns:a16="http://schemas.microsoft.com/office/drawing/2014/main" id="{970227AC-8CB5-E445-9B82-C2BA6B5A8DC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32301" y="3788435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603" name="Rectangle 427">
            <a:extLst>
              <a:ext uri="{FF2B5EF4-FFF2-40B4-BE49-F238E27FC236}">
                <a16:creationId xmlns:a16="http://schemas.microsoft.com/office/drawing/2014/main" id="{8C0FDA0C-93A8-0246-80C3-7571CE7759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5268" y="3749947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2049.88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604" name="Line 428">
            <a:extLst>
              <a:ext uri="{FF2B5EF4-FFF2-40B4-BE49-F238E27FC236}">
                <a16:creationId xmlns:a16="http://schemas.microsoft.com/office/drawing/2014/main" id="{13D128DC-E57C-E642-AFD1-A3307DF755E2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604081" y="3791934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606" name="Rectangle 430">
            <a:extLst>
              <a:ext uri="{FF2B5EF4-FFF2-40B4-BE49-F238E27FC236}">
                <a16:creationId xmlns:a16="http://schemas.microsoft.com/office/drawing/2014/main" id="{6C09B6CA-1843-FB4F-B52C-61769E45B6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95216" y="3749947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1806.78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607" name="Line 431">
            <a:extLst>
              <a:ext uri="{FF2B5EF4-FFF2-40B4-BE49-F238E27FC236}">
                <a16:creationId xmlns:a16="http://schemas.microsoft.com/office/drawing/2014/main" id="{CAF81F9B-A621-D742-864F-FF65B297F023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665195" y="3791934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612" name="Rectangle 436">
            <a:extLst>
              <a:ext uri="{FF2B5EF4-FFF2-40B4-BE49-F238E27FC236}">
                <a16:creationId xmlns:a16="http://schemas.microsoft.com/office/drawing/2014/main" id="{8DC517AB-E480-D14F-AF55-AAA95AE4E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36805" y="3753445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1583.74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613" name="Line 437">
            <a:extLst>
              <a:ext uri="{FF2B5EF4-FFF2-40B4-BE49-F238E27FC236}">
                <a16:creationId xmlns:a16="http://schemas.microsoft.com/office/drawing/2014/main" id="{C2BE1517-760A-0841-8543-93B3A2DCFB2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06784" y="3796599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621" name="Rectangle 445">
            <a:extLst>
              <a:ext uri="{FF2B5EF4-FFF2-40B4-BE49-F238E27FC236}">
                <a16:creationId xmlns:a16="http://schemas.microsoft.com/office/drawing/2014/main" id="{1F2157B8-7444-9A43-ACBE-2E392228EE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97103" y="3753445"/>
            <a:ext cx="229230" cy="7694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1469.71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622" name="Line 446">
            <a:extLst>
              <a:ext uri="{FF2B5EF4-FFF2-40B4-BE49-F238E27FC236}">
                <a16:creationId xmlns:a16="http://schemas.microsoft.com/office/drawing/2014/main" id="{572299E5-DA92-5945-8268-FA0F34EE55B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365916" y="3796599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691" name="Rectangle 515">
            <a:extLst>
              <a:ext uri="{FF2B5EF4-FFF2-40B4-BE49-F238E27FC236}">
                <a16:creationId xmlns:a16="http://schemas.microsoft.com/office/drawing/2014/main" id="{45FE710F-67CB-5E44-B8C3-4B8FEC5F50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49958" y="3312577"/>
            <a:ext cx="4251231" cy="530675"/>
          </a:xfrm>
          <a:prstGeom prst="rect">
            <a:avLst/>
          </a:prstGeom>
          <a:noFill/>
          <a:ln w="3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endParaRPr lang="ja-JP" altLang="en-US" sz="500"/>
          </a:p>
        </p:txBody>
      </p:sp>
      <p:sp>
        <p:nvSpPr>
          <p:cNvPr id="783" name="Line 607">
            <a:extLst>
              <a:ext uri="{FF2B5EF4-FFF2-40B4-BE49-F238E27FC236}">
                <a16:creationId xmlns:a16="http://schemas.microsoft.com/office/drawing/2014/main" id="{458CA8EC-A728-0F44-94A1-236C117A84FC}"/>
              </a:ext>
            </a:extLst>
          </p:cNvPr>
          <p:cNvSpPr>
            <a:spLocks noChangeShapeType="1"/>
          </p:cNvSpPr>
          <p:nvPr/>
        </p:nvSpPr>
        <p:spPr bwMode="auto">
          <a:xfrm>
            <a:off x="4553457" y="3846872"/>
            <a:ext cx="1166" cy="15162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66" name="Rectangle 609">
            <a:extLst>
              <a:ext uri="{FF2B5EF4-FFF2-40B4-BE49-F238E27FC236}">
                <a16:creationId xmlns:a16="http://schemas.microsoft.com/office/drawing/2014/main" id="{C20B918E-9406-F84F-A567-C10A1EC4F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7474" y="3862034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Ｐゴシック" panose="020B0600070205080204" pitchFamily="34" charset="-128"/>
              </a:rPr>
              <a:t>1000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67" name="Line 610">
            <a:extLst>
              <a:ext uri="{FF2B5EF4-FFF2-40B4-BE49-F238E27FC236}">
                <a16:creationId xmlns:a16="http://schemas.microsoft.com/office/drawing/2014/main" id="{6A7B3B15-56BD-F54F-80EF-2E8371031F92}"/>
              </a:ext>
            </a:extLst>
          </p:cNvPr>
          <p:cNvSpPr>
            <a:spLocks noChangeShapeType="1"/>
          </p:cNvSpPr>
          <p:nvPr/>
        </p:nvSpPr>
        <p:spPr bwMode="auto">
          <a:xfrm>
            <a:off x="4939508" y="3846872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68" name="Line 611">
            <a:extLst>
              <a:ext uri="{FF2B5EF4-FFF2-40B4-BE49-F238E27FC236}">
                <a16:creationId xmlns:a16="http://schemas.microsoft.com/office/drawing/2014/main" id="{B4FA9358-DF5A-E347-AC78-A8550C4F8D78}"/>
              </a:ext>
            </a:extLst>
          </p:cNvPr>
          <p:cNvSpPr>
            <a:spLocks noChangeShapeType="1"/>
          </p:cNvSpPr>
          <p:nvPr/>
        </p:nvSpPr>
        <p:spPr bwMode="auto">
          <a:xfrm>
            <a:off x="5326726" y="3846872"/>
            <a:ext cx="1166" cy="15162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69" name="Rectangle 612">
            <a:extLst>
              <a:ext uri="{FF2B5EF4-FFF2-40B4-BE49-F238E27FC236}">
                <a16:creationId xmlns:a16="http://schemas.microsoft.com/office/drawing/2014/main" id="{A0DF8BA9-2932-3749-9266-B6FC2C1F33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70743" y="3862034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Ｐゴシック" panose="020B0600070205080204" pitchFamily="34" charset="-128"/>
              </a:rPr>
              <a:t>1200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70" name="Line 613">
            <a:extLst>
              <a:ext uri="{FF2B5EF4-FFF2-40B4-BE49-F238E27FC236}">
                <a16:creationId xmlns:a16="http://schemas.microsoft.com/office/drawing/2014/main" id="{ACDF8790-D1E1-D44A-A262-CD8E1AB6BEF1}"/>
              </a:ext>
            </a:extLst>
          </p:cNvPr>
          <p:cNvSpPr>
            <a:spLocks noChangeShapeType="1"/>
          </p:cNvSpPr>
          <p:nvPr/>
        </p:nvSpPr>
        <p:spPr bwMode="auto">
          <a:xfrm>
            <a:off x="5709278" y="3846872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71" name="Line 614">
            <a:extLst>
              <a:ext uri="{FF2B5EF4-FFF2-40B4-BE49-F238E27FC236}">
                <a16:creationId xmlns:a16="http://schemas.microsoft.com/office/drawing/2014/main" id="{2DEC60C2-77CB-144D-B5A8-B54BCE448FF0}"/>
              </a:ext>
            </a:extLst>
          </p:cNvPr>
          <p:cNvSpPr>
            <a:spLocks noChangeShapeType="1"/>
          </p:cNvSpPr>
          <p:nvPr/>
        </p:nvSpPr>
        <p:spPr bwMode="auto">
          <a:xfrm>
            <a:off x="6095330" y="3846872"/>
            <a:ext cx="1166" cy="15162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72" name="Rectangle 615">
            <a:extLst>
              <a:ext uri="{FF2B5EF4-FFF2-40B4-BE49-F238E27FC236}">
                <a16:creationId xmlns:a16="http://schemas.microsoft.com/office/drawing/2014/main" id="{D181C733-ADDD-E742-A50D-A27E4EA468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39347" y="3862034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Ｐゴシック" panose="020B0600070205080204" pitchFamily="34" charset="-128"/>
              </a:rPr>
              <a:t>1400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73" name="Line 616">
            <a:extLst>
              <a:ext uri="{FF2B5EF4-FFF2-40B4-BE49-F238E27FC236}">
                <a16:creationId xmlns:a16="http://schemas.microsoft.com/office/drawing/2014/main" id="{E71F9A54-ADB9-204F-9DD5-2A83B2B099D0}"/>
              </a:ext>
            </a:extLst>
          </p:cNvPr>
          <p:cNvSpPr>
            <a:spLocks noChangeShapeType="1"/>
          </p:cNvSpPr>
          <p:nvPr/>
        </p:nvSpPr>
        <p:spPr bwMode="auto">
          <a:xfrm>
            <a:off x="6482548" y="3846872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74" name="Line 617">
            <a:extLst>
              <a:ext uri="{FF2B5EF4-FFF2-40B4-BE49-F238E27FC236}">
                <a16:creationId xmlns:a16="http://schemas.microsoft.com/office/drawing/2014/main" id="{83C9CB87-4EDA-7049-B39B-66EAB2338130}"/>
              </a:ext>
            </a:extLst>
          </p:cNvPr>
          <p:cNvSpPr>
            <a:spLocks noChangeShapeType="1"/>
          </p:cNvSpPr>
          <p:nvPr/>
        </p:nvSpPr>
        <p:spPr bwMode="auto">
          <a:xfrm>
            <a:off x="6868599" y="3846872"/>
            <a:ext cx="1166" cy="15162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75" name="Rectangle 618">
            <a:extLst>
              <a:ext uri="{FF2B5EF4-FFF2-40B4-BE49-F238E27FC236}">
                <a16:creationId xmlns:a16="http://schemas.microsoft.com/office/drawing/2014/main" id="{35CCC4EE-0370-4B43-833D-A66EBFCDC8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12616" y="3862034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Ｐゴシック" panose="020B0600070205080204" pitchFamily="34" charset="-128"/>
              </a:rPr>
              <a:t>1600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76" name="Line 619">
            <a:extLst>
              <a:ext uri="{FF2B5EF4-FFF2-40B4-BE49-F238E27FC236}">
                <a16:creationId xmlns:a16="http://schemas.microsoft.com/office/drawing/2014/main" id="{1CF1C688-859E-4E4F-902A-D78739EDBC51}"/>
              </a:ext>
            </a:extLst>
          </p:cNvPr>
          <p:cNvSpPr>
            <a:spLocks noChangeShapeType="1"/>
          </p:cNvSpPr>
          <p:nvPr/>
        </p:nvSpPr>
        <p:spPr bwMode="auto">
          <a:xfrm>
            <a:off x="7255817" y="3846872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77" name="Line 620">
            <a:extLst>
              <a:ext uri="{FF2B5EF4-FFF2-40B4-BE49-F238E27FC236}">
                <a16:creationId xmlns:a16="http://schemas.microsoft.com/office/drawing/2014/main" id="{9816AE97-9724-DD4B-906C-95EEB324A76A}"/>
              </a:ext>
            </a:extLst>
          </p:cNvPr>
          <p:cNvSpPr>
            <a:spLocks noChangeShapeType="1"/>
          </p:cNvSpPr>
          <p:nvPr/>
        </p:nvSpPr>
        <p:spPr bwMode="auto">
          <a:xfrm>
            <a:off x="7641868" y="3846872"/>
            <a:ext cx="1166" cy="15162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78" name="Rectangle 621">
            <a:extLst>
              <a:ext uri="{FF2B5EF4-FFF2-40B4-BE49-F238E27FC236}">
                <a16:creationId xmlns:a16="http://schemas.microsoft.com/office/drawing/2014/main" id="{44873AAE-2B45-F044-9D03-109C2A225F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5885" y="3862034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Ｐゴシック" panose="020B0600070205080204" pitchFamily="34" charset="-128"/>
              </a:rPr>
              <a:t>1800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79" name="Line 622">
            <a:extLst>
              <a:ext uri="{FF2B5EF4-FFF2-40B4-BE49-F238E27FC236}">
                <a16:creationId xmlns:a16="http://schemas.microsoft.com/office/drawing/2014/main" id="{3B1CE771-ACBF-D440-8742-F43640DE4381}"/>
              </a:ext>
            </a:extLst>
          </p:cNvPr>
          <p:cNvSpPr>
            <a:spLocks noChangeShapeType="1"/>
          </p:cNvSpPr>
          <p:nvPr/>
        </p:nvSpPr>
        <p:spPr bwMode="auto">
          <a:xfrm>
            <a:off x="8024421" y="3846872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80" name="Line 623">
            <a:extLst>
              <a:ext uri="{FF2B5EF4-FFF2-40B4-BE49-F238E27FC236}">
                <a16:creationId xmlns:a16="http://schemas.microsoft.com/office/drawing/2014/main" id="{038E184E-E838-194B-98C7-EB0FC8AF1613}"/>
              </a:ext>
            </a:extLst>
          </p:cNvPr>
          <p:cNvSpPr>
            <a:spLocks noChangeShapeType="1"/>
          </p:cNvSpPr>
          <p:nvPr/>
        </p:nvSpPr>
        <p:spPr bwMode="auto">
          <a:xfrm>
            <a:off x="8411638" y="3846872"/>
            <a:ext cx="1166" cy="15162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81" name="Rectangle 624">
            <a:extLst>
              <a:ext uri="{FF2B5EF4-FFF2-40B4-BE49-F238E27FC236}">
                <a16:creationId xmlns:a16="http://schemas.microsoft.com/office/drawing/2014/main" id="{4E089FBA-3DFC-0D41-950B-647BD1395F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5655" y="3862034"/>
            <a:ext cx="128240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ＭＳ Ｐゴシック" panose="020B0600070205080204" pitchFamily="34" charset="-128"/>
              </a:rPr>
              <a:t>2000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582" name="Line 625">
            <a:extLst>
              <a:ext uri="{FF2B5EF4-FFF2-40B4-BE49-F238E27FC236}">
                <a16:creationId xmlns:a16="http://schemas.microsoft.com/office/drawing/2014/main" id="{1E04B7D1-2B08-D340-A97F-BADECBBE1FBE}"/>
              </a:ext>
            </a:extLst>
          </p:cNvPr>
          <p:cNvSpPr>
            <a:spLocks noChangeShapeType="1"/>
          </p:cNvSpPr>
          <p:nvPr/>
        </p:nvSpPr>
        <p:spPr bwMode="auto">
          <a:xfrm>
            <a:off x="8797690" y="3846872"/>
            <a:ext cx="1166" cy="11663"/>
          </a:xfrm>
          <a:prstGeom prst="line">
            <a:avLst/>
          </a:prstGeom>
          <a:noFill/>
          <a:ln w="3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sz="500"/>
          </a:p>
        </p:txBody>
      </p:sp>
      <p:sp>
        <p:nvSpPr>
          <p:cNvPr id="583" name="Rectangle 626">
            <a:extLst>
              <a:ext uri="{FF2B5EF4-FFF2-40B4-BE49-F238E27FC236}">
                <a16:creationId xmlns:a16="http://schemas.microsoft.com/office/drawing/2014/main" id="{FAD41188-ACB1-DC44-BE35-A97EF4D941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0885" y="3900522"/>
            <a:ext cx="102592" cy="76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ja-JP" altLang="ja-JP" sz="500">
                <a:solidFill>
                  <a:srgbClr val="000000"/>
                </a:solidFill>
                <a:latin typeface="MS Sans Serif Regular"/>
              </a:rPr>
              <a:t>m/z</a:t>
            </a:r>
            <a:endParaRPr lang="ja-JP" altLang="ja-JP" sz="500">
              <a:latin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BF123F9-F306-2F46-A295-CC3B81E8E1AA}"/>
              </a:ext>
            </a:extLst>
          </p:cNvPr>
          <p:cNvSpPr txBox="1"/>
          <p:nvPr/>
        </p:nvSpPr>
        <p:spPr>
          <a:xfrm>
            <a:off x="124945" y="912771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A</a:t>
            </a:r>
            <a:endParaRPr kumimoji="1" lang="ja-JP" altLang="en-US" sz="1400"/>
          </a:p>
        </p:txBody>
      </p:sp>
      <p:sp>
        <p:nvSpPr>
          <p:cNvPr id="1184" name="テキスト ボックス 1183">
            <a:extLst>
              <a:ext uri="{FF2B5EF4-FFF2-40B4-BE49-F238E27FC236}">
                <a16:creationId xmlns:a16="http://schemas.microsoft.com/office/drawing/2014/main" id="{26D2A0E2-2396-E642-AD62-FC22FCD0ED3B}"/>
              </a:ext>
            </a:extLst>
          </p:cNvPr>
          <p:cNvSpPr txBox="1"/>
          <p:nvPr/>
        </p:nvSpPr>
        <p:spPr>
          <a:xfrm>
            <a:off x="4516732" y="912771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B</a:t>
            </a:r>
            <a:endParaRPr kumimoji="1" lang="ja-JP" altLang="en-US" sz="1400"/>
          </a:p>
        </p:txBody>
      </p:sp>
      <p:sp>
        <p:nvSpPr>
          <p:cNvPr id="1185" name="テキスト ボックス 1184">
            <a:extLst>
              <a:ext uri="{FF2B5EF4-FFF2-40B4-BE49-F238E27FC236}">
                <a16:creationId xmlns:a16="http://schemas.microsoft.com/office/drawing/2014/main" id="{6129ACDD-5A1A-AA40-875E-847A8DE511CF}"/>
              </a:ext>
            </a:extLst>
          </p:cNvPr>
          <p:cNvSpPr txBox="1"/>
          <p:nvPr/>
        </p:nvSpPr>
        <p:spPr>
          <a:xfrm>
            <a:off x="3736313" y="1189404"/>
            <a:ext cx="736099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/>
              <a:t>a) 201B7 </a:t>
            </a:r>
            <a:r>
              <a:rPr kumimoji="1" lang="en-US" altLang="ja-JP" sz="600" dirty="0" err="1"/>
              <a:t>iPS</a:t>
            </a:r>
            <a:r>
              <a:rPr kumimoji="1" lang="en-US" altLang="ja-JP" sz="600" dirty="0"/>
              <a:t>-MSC</a:t>
            </a:r>
            <a:endParaRPr kumimoji="1" lang="ja-JP" altLang="en-US" sz="600"/>
          </a:p>
        </p:txBody>
      </p:sp>
      <p:sp>
        <p:nvSpPr>
          <p:cNvPr id="1186" name="テキスト ボックス 1185">
            <a:extLst>
              <a:ext uri="{FF2B5EF4-FFF2-40B4-BE49-F238E27FC236}">
                <a16:creationId xmlns:a16="http://schemas.microsoft.com/office/drawing/2014/main" id="{E981D871-4C2C-7B4E-A6A8-DCF3F9A42673}"/>
              </a:ext>
            </a:extLst>
          </p:cNvPr>
          <p:cNvSpPr txBox="1"/>
          <p:nvPr/>
        </p:nvSpPr>
        <p:spPr>
          <a:xfrm>
            <a:off x="3472483" y="1699102"/>
            <a:ext cx="1047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/>
              <a:t>b) 201B7 </a:t>
            </a:r>
            <a:r>
              <a:rPr kumimoji="1" lang="en-US" altLang="ja-JP" sz="600" dirty="0" err="1"/>
              <a:t>iPS</a:t>
            </a:r>
            <a:r>
              <a:rPr kumimoji="1" lang="en-US" altLang="ja-JP" sz="600" dirty="0"/>
              <a:t>-MSC-CD Day 1</a:t>
            </a:r>
            <a:endParaRPr kumimoji="1" lang="ja-JP" altLang="en-US" sz="600"/>
          </a:p>
        </p:txBody>
      </p:sp>
      <p:sp>
        <p:nvSpPr>
          <p:cNvPr id="1187" name="テキスト ボックス 1186">
            <a:extLst>
              <a:ext uri="{FF2B5EF4-FFF2-40B4-BE49-F238E27FC236}">
                <a16:creationId xmlns:a16="http://schemas.microsoft.com/office/drawing/2014/main" id="{AB32B943-A859-044C-9A66-948987D240DD}"/>
              </a:ext>
            </a:extLst>
          </p:cNvPr>
          <p:cNvSpPr txBox="1"/>
          <p:nvPr/>
        </p:nvSpPr>
        <p:spPr>
          <a:xfrm>
            <a:off x="3447349" y="2227772"/>
            <a:ext cx="1039067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/>
              <a:t>c) 201B7 </a:t>
            </a:r>
            <a:r>
              <a:rPr kumimoji="1" lang="en-US" altLang="ja-JP" sz="600" dirty="0" err="1"/>
              <a:t>iPS</a:t>
            </a:r>
            <a:r>
              <a:rPr kumimoji="1" lang="en-US" altLang="ja-JP" sz="600" dirty="0"/>
              <a:t>-MSC-CD Day 7</a:t>
            </a:r>
            <a:endParaRPr kumimoji="1" lang="ja-JP" altLang="en-US" sz="600"/>
          </a:p>
        </p:txBody>
      </p:sp>
      <p:sp>
        <p:nvSpPr>
          <p:cNvPr id="1188" name="テキスト ボックス 1187">
            <a:extLst>
              <a:ext uri="{FF2B5EF4-FFF2-40B4-BE49-F238E27FC236}">
                <a16:creationId xmlns:a16="http://schemas.microsoft.com/office/drawing/2014/main" id="{5D45B67D-AE84-644D-A207-2332DACD626A}"/>
              </a:ext>
            </a:extLst>
          </p:cNvPr>
          <p:cNvSpPr txBox="1"/>
          <p:nvPr/>
        </p:nvSpPr>
        <p:spPr>
          <a:xfrm>
            <a:off x="3412507" y="2765401"/>
            <a:ext cx="1085554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/>
              <a:t>d) 201B7 </a:t>
            </a:r>
            <a:r>
              <a:rPr kumimoji="1" lang="en-US" altLang="ja-JP" sz="600" dirty="0" err="1"/>
              <a:t>iPS</a:t>
            </a:r>
            <a:r>
              <a:rPr kumimoji="1" lang="en-US" altLang="ja-JP" sz="600" dirty="0"/>
              <a:t>-MSC-CD Day 14</a:t>
            </a:r>
            <a:endParaRPr kumimoji="1" lang="ja-JP" altLang="en-US" sz="600"/>
          </a:p>
        </p:txBody>
      </p:sp>
      <p:sp>
        <p:nvSpPr>
          <p:cNvPr id="1189" name="テキスト ボックス 1188">
            <a:extLst>
              <a:ext uri="{FF2B5EF4-FFF2-40B4-BE49-F238E27FC236}">
                <a16:creationId xmlns:a16="http://schemas.microsoft.com/office/drawing/2014/main" id="{00A315BE-CE30-7045-921C-86778529A02D}"/>
              </a:ext>
            </a:extLst>
          </p:cNvPr>
          <p:cNvSpPr txBox="1"/>
          <p:nvPr/>
        </p:nvSpPr>
        <p:spPr>
          <a:xfrm>
            <a:off x="3413653" y="3299604"/>
            <a:ext cx="108395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/>
              <a:t>e) 201B7 </a:t>
            </a:r>
            <a:r>
              <a:rPr kumimoji="1" lang="en-US" altLang="ja-JP" sz="600" dirty="0" err="1"/>
              <a:t>iPS</a:t>
            </a:r>
            <a:r>
              <a:rPr kumimoji="1" lang="en-US" altLang="ja-JP" sz="600" dirty="0"/>
              <a:t>-MSC-CD Day 21</a:t>
            </a:r>
            <a:endParaRPr kumimoji="1" lang="ja-JP" altLang="en-US" sz="600"/>
          </a:p>
        </p:txBody>
      </p:sp>
      <p:sp>
        <p:nvSpPr>
          <p:cNvPr id="1191" name="テキスト ボックス 1190">
            <a:extLst>
              <a:ext uri="{FF2B5EF4-FFF2-40B4-BE49-F238E27FC236}">
                <a16:creationId xmlns:a16="http://schemas.microsoft.com/office/drawing/2014/main" id="{2E2DE4E0-198F-AC4D-A9A0-1DC6F096D224}"/>
              </a:ext>
            </a:extLst>
          </p:cNvPr>
          <p:cNvSpPr txBox="1"/>
          <p:nvPr/>
        </p:nvSpPr>
        <p:spPr>
          <a:xfrm>
            <a:off x="8126393" y="1189176"/>
            <a:ext cx="726481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/>
              <a:t>f) 606A1 </a:t>
            </a:r>
            <a:r>
              <a:rPr kumimoji="1" lang="en-US" altLang="ja-JP" sz="600" dirty="0" err="1"/>
              <a:t>iPS</a:t>
            </a:r>
            <a:r>
              <a:rPr kumimoji="1" lang="en-US" altLang="ja-JP" sz="600" dirty="0"/>
              <a:t>-MSC</a:t>
            </a:r>
            <a:endParaRPr kumimoji="1" lang="ja-JP" altLang="en-US" sz="600"/>
          </a:p>
        </p:txBody>
      </p:sp>
      <p:sp>
        <p:nvSpPr>
          <p:cNvPr id="1192" name="テキスト ボックス 1191">
            <a:extLst>
              <a:ext uri="{FF2B5EF4-FFF2-40B4-BE49-F238E27FC236}">
                <a16:creationId xmlns:a16="http://schemas.microsoft.com/office/drawing/2014/main" id="{4BC686C7-95EF-3C4C-8F4B-9642FC917AAF}"/>
              </a:ext>
            </a:extLst>
          </p:cNvPr>
          <p:cNvSpPr txBox="1"/>
          <p:nvPr/>
        </p:nvSpPr>
        <p:spPr>
          <a:xfrm>
            <a:off x="7862563" y="1698874"/>
            <a:ext cx="1047082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/>
              <a:t>g) 606A1 </a:t>
            </a:r>
            <a:r>
              <a:rPr kumimoji="1" lang="en-US" altLang="ja-JP" sz="600" dirty="0" err="1"/>
              <a:t>iPS</a:t>
            </a:r>
            <a:r>
              <a:rPr kumimoji="1" lang="en-US" altLang="ja-JP" sz="600" dirty="0"/>
              <a:t>-MSC-CD Day 1</a:t>
            </a:r>
            <a:endParaRPr kumimoji="1" lang="ja-JP" altLang="en-US" sz="600"/>
          </a:p>
        </p:txBody>
      </p:sp>
      <p:sp>
        <p:nvSpPr>
          <p:cNvPr id="1193" name="テキスト ボックス 1192">
            <a:extLst>
              <a:ext uri="{FF2B5EF4-FFF2-40B4-BE49-F238E27FC236}">
                <a16:creationId xmlns:a16="http://schemas.microsoft.com/office/drawing/2014/main" id="{9FFEADB9-4E53-F64B-AE41-B6A281D14660}"/>
              </a:ext>
            </a:extLst>
          </p:cNvPr>
          <p:cNvSpPr txBox="1"/>
          <p:nvPr/>
        </p:nvSpPr>
        <p:spPr>
          <a:xfrm>
            <a:off x="7837429" y="2227544"/>
            <a:ext cx="105028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/>
              <a:t>h) 606A1 </a:t>
            </a:r>
            <a:r>
              <a:rPr kumimoji="1" lang="en-US" altLang="ja-JP" sz="600" dirty="0" err="1"/>
              <a:t>iPS</a:t>
            </a:r>
            <a:r>
              <a:rPr kumimoji="1" lang="en-US" altLang="ja-JP" sz="600" dirty="0"/>
              <a:t>-MSC-CD Day 7</a:t>
            </a:r>
            <a:endParaRPr kumimoji="1" lang="ja-JP" altLang="en-US" sz="600"/>
          </a:p>
        </p:txBody>
      </p:sp>
      <p:sp>
        <p:nvSpPr>
          <p:cNvPr id="1194" name="テキスト ボックス 1193">
            <a:extLst>
              <a:ext uri="{FF2B5EF4-FFF2-40B4-BE49-F238E27FC236}">
                <a16:creationId xmlns:a16="http://schemas.microsoft.com/office/drawing/2014/main" id="{6E4E97C4-84AE-814E-B5F0-8F05A1087BD0}"/>
              </a:ext>
            </a:extLst>
          </p:cNvPr>
          <p:cNvSpPr txBox="1"/>
          <p:nvPr/>
        </p:nvSpPr>
        <p:spPr>
          <a:xfrm>
            <a:off x="7802587" y="2765173"/>
            <a:ext cx="10663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/>
              <a:t>i) 606A1 </a:t>
            </a:r>
            <a:r>
              <a:rPr kumimoji="1" lang="en-US" altLang="ja-JP" sz="600" dirty="0" err="1"/>
              <a:t>iPS</a:t>
            </a:r>
            <a:r>
              <a:rPr kumimoji="1" lang="en-US" altLang="ja-JP" sz="600" dirty="0"/>
              <a:t>-MSC-CD Day 14</a:t>
            </a:r>
            <a:endParaRPr kumimoji="1" lang="ja-JP" altLang="en-US" sz="600"/>
          </a:p>
        </p:txBody>
      </p:sp>
      <p:sp>
        <p:nvSpPr>
          <p:cNvPr id="1195" name="テキスト ボックス 1194">
            <a:extLst>
              <a:ext uri="{FF2B5EF4-FFF2-40B4-BE49-F238E27FC236}">
                <a16:creationId xmlns:a16="http://schemas.microsoft.com/office/drawing/2014/main" id="{D86FD27F-171E-744A-B2F3-E729A0DEF50C}"/>
              </a:ext>
            </a:extLst>
          </p:cNvPr>
          <p:cNvSpPr txBox="1"/>
          <p:nvPr/>
        </p:nvSpPr>
        <p:spPr>
          <a:xfrm>
            <a:off x="7803733" y="3299376"/>
            <a:ext cx="1066318" cy="1846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" dirty="0"/>
              <a:t>j) 606A1 </a:t>
            </a:r>
            <a:r>
              <a:rPr kumimoji="1" lang="en-US" altLang="ja-JP" sz="600" dirty="0" err="1"/>
              <a:t>iPS</a:t>
            </a:r>
            <a:r>
              <a:rPr kumimoji="1" lang="en-US" altLang="ja-JP" sz="600" dirty="0"/>
              <a:t>-MSC-CD Day 21</a:t>
            </a:r>
            <a:endParaRPr kumimoji="1" lang="ja-JP" altLang="en-US" sz="600"/>
          </a:p>
        </p:txBody>
      </p:sp>
      <p:grpSp>
        <p:nvGrpSpPr>
          <p:cNvPr id="488" name="グループ化 187">
            <a:extLst>
              <a:ext uri="{FF2B5EF4-FFF2-40B4-BE49-F238E27FC236}">
                <a16:creationId xmlns:a16="http://schemas.microsoft.com/office/drawing/2014/main" id="{DA7A0EB0-A5F7-7D45-917E-EFF411402FA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01378" y="1531317"/>
            <a:ext cx="134633" cy="90442"/>
            <a:chOff x="4491671" y="4718383"/>
            <a:chExt cx="364569" cy="222678"/>
          </a:xfrm>
        </p:grpSpPr>
        <p:sp>
          <p:nvSpPr>
            <p:cNvPr id="489" name="Line 298">
              <a:extLst>
                <a:ext uri="{FF2B5EF4-FFF2-40B4-BE49-F238E27FC236}">
                  <a16:creationId xmlns:a16="http://schemas.microsoft.com/office/drawing/2014/main" id="{534BAC28-E92E-FB4A-ABAC-534CA5D1A92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V="1">
              <a:off x="4577897" y="4759958"/>
              <a:ext cx="74925" cy="6361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0" name="Line 300">
              <a:extLst>
                <a:ext uri="{FF2B5EF4-FFF2-40B4-BE49-F238E27FC236}">
                  <a16:creationId xmlns:a16="http://schemas.microsoft.com/office/drawing/2014/main" id="{C4A9A829-7900-024A-9855-201CFFF12FE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 flipV="1">
              <a:off x="4584100" y="4836791"/>
              <a:ext cx="72264" cy="571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1" name="Line 241">
              <a:extLst>
                <a:ext uri="{FF2B5EF4-FFF2-40B4-BE49-F238E27FC236}">
                  <a16:creationId xmlns:a16="http://schemas.microsoft.com/office/drawing/2014/main" id="{EFD99376-BC6E-B449-8A12-CE3D1744D3A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4739310" y="4789419"/>
              <a:ext cx="0" cy="7159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92" name="Oval 242">
              <a:extLst>
                <a:ext uri="{FF2B5EF4-FFF2-40B4-BE49-F238E27FC236}">
                  <a16:creationId xmlns:a16="http://schemas.microsoft.com/office/drawing/2014/main" id="{54AE0E2A-458D-1542-9B18-0D8AA3D86EF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4762578" y="4777043"/>
              <a:ext cx="92076" cy="95249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93" name="Oval 286">
              <a:extLst>
                <a:ext uri="{FF2B5EF4-FFF2-40B4-BE49-F238E27FC236}">
                  <a16:creationId xmlns:a16="http://schemas.microsoft.com/office/drawing/2014/main" id="{6639F167-DD41-6E45-B823-7CFCFD71542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4633997" y="4777043"/>
              <a:ext cx="92076" cy="95249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94" name="Rectangle 289">
              <a:extLst>
                <a:ext uri="{FF2B5EF4-FFF2-40B4-BE49-F238E27FC236}">
                  <a16:creationId xmlns:a16="http://schemas.microsoft.com/office/drawing/2014/main" id="{08162BBE-2BD0-2B41-B609-1B30AE5A752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4491671" y="4718383"/>
              <a:ext cx="88900" cy="889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95" name="Rectangle 310">
              <a:extLst>
                <a:ext uri="{FF2B5EF4-FFF2-40B4-BE49-F238E27FC236}">
                  <a16:creationId xmlns:a16="http://schemas.microsoft.com/office/drawing/2014/main" id="{CB83DC47-70D5-F84A-A597-567BE7C5F7B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3500000" flipH="1">
              <a:off x="4496739" y="4860707"/>
              <a:ext cx="80752" cy="79955"/>
            </a:xfrm>
            <a:prstGeom prst="rect">
              <a:avLst/>
            </a:prstGeom>
            <a:solidFill>
              <a:srgbClr val="C900CA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496" name="グループ化 495">
            <a:extLst>
              <a:ext uri="{FF2B5EF4-FFF2-40B4-BE49-F238E27FC236}">
                <a16:creationId xmlns:a16="http://schemas.microsoft.com/office/drawing/2014/main" id="{429399B6-188C-494D-A3A8-BF16C5F8C76F}"/>
              </a:ext>
            </a:extLst>
          </p:cNvPr>
          <p:cNvGrpSpPr/>
          <p:nvPr/>
        </p:nvGrpSpPr>
        <p:grpSpPr>
          <a:xfrm>
            <a:off x="1467858" y="1499309"/>
            <a:ext cx="171965" cy="35442"/>
            <a:chOff x="2601712" y="1201082"/>
            <a:chExt cx="243433" cy="45719"/>
          </a:xfrm>
        </p:grpSpPr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4ABBB8CA-43EF-8B46-9982-8A1BA2A35306}"/>
                </a:ext>
              </a:extLst>
            </p:cNvPr>
            <p:cNvGrpSpPr/>
            <p:nvPr/>
          </p:nvGrpSpPr>
          <p:grpSpPr>
            <a:xfrm>
              <a:off x="2601712" y="1205568"/>
              <a:ext cx="76449" cy="39454"/>
              <a:chOff x="2774016" y="902937"/>
              <a:chExt cx="76449" cy="39454"/>
            </a:xfrm>
          </p:grpSpPr>
          <p:sp>
            <p:nvSpPr>
              <p:cNvPr id="504" name="Line 307">
                <a:extLst>
                  <a:ext uri="{FF2B5EF4-FFF2-40B4-BE49-F238E27FC236}">
                    <a16:creationId xmlns:a16="http://schemas.microsoft.com/office/drawing/2014/main" id="{73DB5ECD-8788-9B46-B9A5-9CD738E35C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2825668" y="897444"/>
                <a:ext cx="0" cy="4959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5" name="Rectangle 310">
                <a:extLst>
                  <a:ext uri="{FF2B5EF4-FFF2-40B4-BE49-F238E27FC236}">
                    <a16:creationId xmlns:a16="http://schemas.microsoft.com/office/drawing/2014/main" id="{59FFEB7A-98C2-0E42-B37A-D51445C1FE9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2773555" y="903398"/>
                <a:ext cx="39454" cy="38532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498" name="グループ化 115">
              <a:extLst>
                <a:ext uri="{FF2B5EF4-FFF2-40B4-BE49-F238E27FC236}">
                  <a16:creationId xmlns:a16="http://schemas.microsoft.com/office/drawing/2014/main" id="{1658763A-6733-574C-B4B9-3B5C0E1B6907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673116" y="1201082"/>
              <a:ext cx="172029" cy="45719"/>
              <a:chOff x="4949578" y="4135809"/>
              <a:chExt cx="352093" cy="94869"/>
            </a:xfrm>
          </p:grpSpPr>
          <p:sp>
            <p:nvSpPr>
              <p:cNvPr id="499" name="Line 306">
                <a:extLst>
                  <a:ext uri="{FF2B5EF4-FFF2-40B4-BE49-F238E27FC236}">
                    <a16:creationId xmlns:a16="http://schemas.microsoft.com/office/drawing/2014/main" id="{FFA123DE-D5DD-CD4F-8709-4EC70A5A42A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170033" y="4133295"/>
                <a:ext cx="0" cy="10150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0" name="Line 307">
                <a:extLst>
                  <a:ext uri="{FF2B5EF4-FFF2-40B4-BE49-F238E27FC236}">
                    <a16:creationId xmlns:a16="http://schemas.microsoft.com/office/drawing/2014/main" id="{84ED6628-214A-874B-8A49-5224DCDBA82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055841" y="4133295"/>
                <a:ext cx="0" cy="10150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1" name="Oval 308">
                <a:extLst>
                  <a:ext uri="{FF2B5EF4-FFF2-40B4-BE49-F238E27FC236}">
                    <a16:creationId xmlns:a16="http://schemas.microsoft.com/office/drawing/2014/main" id="{96E489EA-690C-AA47-A359-50C84097C7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076615" y="4135652"/>
                <a:ext cx="93261" cy="93575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02" name="Rectangle 310">
                <a:extLst>
                  <a:ext uri="{FF2B5EF4-FFF2-40B4-BE49-F238E27FC236}">
                    <a16:creationId xmlns:a16="http://schemas.microsoft.com/office/drawing/2014/main" id="{8EFEB2C3-981F-3E4B-A5B4-541C9C26B61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4949180" y="4144947"/>
                <a:ext cx="80751" cy="79956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03" name="Oval 242">
                <a:extLst>
                  <a:ext uri="{FF2B5EF4-FFF2-40B4-BE49-F238E27FC236}">
                    <a16:creationId xmlns:a16="http://schemas.microsoft.com/office/drawing/2014/main" id="{4E534806-6DDC-B242-9295-3362788D4CC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5208008" y="4137016"/>
                <a:ext cx="92075" cy="9525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506" name="グループ化 187">
            <a:extLst>
              <a:ext uri="{FF2B5EF4-FFF2-40B4-BE49-F238E27FC236}">
                <a16:creationId xmlns:a16="http://schemas.microsoft.com/office/drawing/2014/main" id="{E146BD6C-ACDD-8949-B592-740E69B9F0D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17618" y="1406915"/>
            <a:ext cx="178024" cy="88338"/>
            <a:chOff x="4374207" y="4723575"/>
            <a:chExt cx="482067" cy="217496"/>
          </a:xfrm>
        </p:grpSpPr>
        <p:sp>
          <p:nvSpPr>
            <p:cNvPr id="507" name="Line 298">
              <a:extLst>
                <a:ext uri="{FF2B5EF4-FFF2-40B4-BE49-F238E27FC236}">
                  <a16:creationId xmlns:a16="http://schemas.microsoft.com/office/drawing/2014/main" id="{1C3EB823-AD0F-7542-BF74-CD5C8D41AFF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V="1">
              <a:off x="4577929" y="4759914"/>
              <a:ext cx="74924" cy="6361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8" name="Line 300">
              <a:extLst>
                <a:ext uri="{FF2B5EF4-FFF2-40B4-BE49-F238E27FC236}">
                  <a16:creationId xmlns:a16="http://schemas.microsoft.com/office/drawing/2014/main" id="{853A9FAF-A68E-BB46-BF34-FFD8DFF17D9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 flipV="1">
              <a:off x="4584131" y="4836746"/>
              <a:ext cx="72263" cy="5713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09" name="Line 241">
              <a:extLst>
                <a:ext uri="{FF2B5EF4-FFF2-40B4-BE49-F238E27FC236}">
                  <a16:creationId xmlns:a16="http://schemas.microsoft.com/office/drawing/2014/main" id="{D2403EBB-036E-CA4D-A639-4FA6EBA8AD4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4739340" y="4789376"/>
              <a:ext cx="0" cy="7159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0" name="Oval 242">
              <a:extLst>
                <a:ext uri="{FF2B5EF4-FFF2-40B4-BE49-F238E27FC236}">
                  <a16:creationId xmlns:a16="http://schemas.microsoft.com/office/drawing/2014/main" id="{65E04366-5C1C-994D-AD64-ADE83CF612C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4762612" y="4776999"/>
              <a:ext cx="92075" cy="95249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11" name="Oval 286">
              <a:extLst>
                <a:ext uri="{FF2B5EF4-FFF2-40B4-BE49-F238E27FC236}">
                  <a16:creationId xmlns:a16="http://schemas.microsoft.com/office/drawing/2014/main" id="{8809DD7A-1BFB-B141-B75D-6E02FA9C124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4634019" y="4776999"/>
              <a:ext cx="92075" cy="95249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12" name="Line 287">
              <a:extLst>
                <a:ext uri="{FF2B5EF4-FFF2-40B4-BE49-F238E27FC236}">
                  <a16:creationId xmlns:a16="http://schemas.microsoft.com/office/drawing/2014/main" id="{7386A75E-D7BD-9340-B9E3-CB19C46A412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4487971" y="4736991"/>
              <a:ext cx="0" cy="7159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513" name="Oval 288">
              <a:extLst>
                <a:ext uri="{FF2B5EF4-FFF2-40B4-BE49-F238E27FC236}">
                  <a16:creationId xmlns:a16="http://schemas.microsoft.com/office/drawing/2014/main" id="{7C8C7435-10B6-4B4B-B0DC-BE22C3D139C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4375794" y="4721988"/>
              <a:ext cx="92075" cy="95249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14" name="Rectangle 289">
              <a:extLst>
                <a:ext uri="{FF2B5EF4-FFF2-40B4-BE49-F238E27FC236}">
                  <a16:creationId xmlns:a16="http://schemas.microsoft.com/office/drawing/2014/main" id="{8E259890-3A59-884F-82FA-AA47B8E8FFF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4508579" y="4726755"/>
              <a:ext cx="88899" cy="889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515" name="Rectangle 310">
              <a:extLst>
                <a:ext uri="{FF2B5EF4-FFF2-40B4-BE49-F238E27FC236}">
                  <a16:creationId xmlns:a16="http://schemas.microsoft.com/office/drawing/2014/main" id="{CE0C1A1B-77AA-484D-B906-A72F58169B4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3500000" flipH="1">
              <a:off x="4508887" y="4860718"/>
              <a:ext cx="80751" cy="79955"/>
            </a:xfrm>
            <a:prstGeom prst="rect">
              <a:avLst/>
            </a:prstGeom>
            <a:solidFill>
              <a:srgbClr val="C900CA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516" name="グループ化 515">
            <a:extLst>
              <a:ext uri="{FF2B5EF4-FFF2-40B4-BE49-F238E27FC236}">
                <a16:creationId xmlns:a16="http://schemas.microsoft.com/office/drawing/2014/main" id="{72BBBD61-F104-4047-84B6-5996EA5E4A37}"/>
              </a:ext>
            </a:extLst>
          </p:cNvPr>
          <p:cNvGrpSpPr/>
          <p:nvPr/>
        </p:nvGrpSpPr>
        <p:grpSpPr>
          <a:xfrm>
            <a:off x="2447078" y="1537870"/>
            <a:ext cx="175769" cy="87452"/>
            <a:chOff x="3995650" y="2185724"/>
            <a:chExt cx="248816" cy="112810"/>
          </a:xfrm>
        </p:grpSpPr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1090035D-5DB1-5F4A-8BF8-869F787B4F95}"/>
                </a:ext>
              </a:extLst>
            </p:cNvPr>
            <p:cNvGrpSpPr/>
            <p:nvPr/>
          </p:nvGrpSpPr>
          <p:grpSpPr>
            <a:xfrm>
              <a:off x="3995650" y="2259080"/>
              <a:ext cx="76449" cy="39454"/>
              <a:chOff x="2774016" y="902937"/>
              <a:chExt cx="76449" cy="39454"/>
            </a:xfrm>
          </p:grpSpPr>
          <p:sp>
            <p:nvSpPr>
              <p:cNvPr id="561" name="Line 307">
                <a:extLst>
                  <a:ext uri="{FF2B5EF4-FFF2-40B4-BE49-F238E27FC236}">
                    <a16:creationId xmlns:a16="http://schemas.microsoft.com/office/drawing/2014/main" id="{6A3B99A7-19ED-B64A-AD1D-BA2E756EA72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2825668" y="897444"/>
                <a:ext cx="0" cy="4959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62" name="Rectangle 310">
                <a:extLst>
                  <a:ext uri="{FF2B5EF4-FFF2-40B4-BE49-F238E27FC236}">
                    <a16:creationId xmlns:a16="http://schemas.microsoft.com/office/drawing/2014/main" id="{E247C46D-6EA8-864D-BB43-D3361B22E8D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2773555" y="903398"/>
                <a:ext cx="39454" cy="38532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553" name="グループ化 187">
              <a:extLst>
                <a:ext uri="{FF2B5EF4-FFF2-40B4-BE49-F238E27FC236}">
                  <a16:creationId xmlns:a16="http://schemas.microsoft.com/office/drawing/2014/main" id="{E450DFDD-906A-2348-B73A-7943061B15E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062720" y="2185724"/>
              <a:ext cx="181746" cy="112276"/>
              <a:chOff x="4508612" y="4726774"/>
              <a:chExt cx="347664" cy="214296"/>
            </a:xfrm>
          </p:grpSpPr>
          <p:sp>
            <p:nvSpPr>
              <p:cNvPr id="554" name="Line 298">
                <a:extLst>
                  <a:ext uri="{FF2B5EF4-FFF2-40B4-BE49-F238E27FC236}">
                    <a16:creationId xmlns:a16="http://schemas.microsoft.com/office/drawing/2014/main" id="{C363ED57-9789-FA45-BEEF-C694500C0F9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4577930" y="4759933"/>
                <a:ext cx="74925" cy="6361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5" name="Line 300">
                <a:extLst>
                  <a:ext uri="{FF2B5EF4-FFF2-40B4-BE49-F238E27FC236}">
                    <a16:creationId xmlns:a16="http://schemas.microsoft.com/office/drawing/2014/main" id="{F31364FF-ECD7-E549-919E-E48579B2618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 flipV="1">
                <a:off x="4584132" y="4836765"/>
                <a:ext cx="72264" cy="5713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6" name="Line 241">
                <a:extLst>
                  <a:ext uri="{FF2B5EF4-FFF2-40B4-BE49-F238E27FC236}">
                    <a16:creationId xmlns:a16="http://schemas.microsoft.com/office/drawing/2014/main" id="{0A3109A4-B661-1E4A-B7D7-08B16212FF17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4739343" y="4789395"/>
                <a:ext cx="0" cy="7159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57" name="Oval 242">
                <a:extLst>
                  <a:ext uri="{FF2B5EF4-FFF2-40B4-BE49-F238E27FC236}">
                    <a16:creationId xmlns:a16="http://schemas.microsoft.com/office/drawing/2014/main" id="{32BD1FBE-05B0-D54E-B2DC-2D66DC746B5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762613" y="4777019"/>
                <a:ext cx="92075" cy="9525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8" name="Oval 286">
                <a:extLst>
                  <a:ext uri="{FF2B5EF4-FFF2-40B4-BE49-F238E27FC236}">
                    <a16:creationId xmlns:a16="http://schemas.microsoft.com/office/drawing/2014/main" id="{728C9470-B23E-954B-AD8B-8D022550C65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634025" y="4777019"/>
                <a:ext cx="92075" cy="95250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59" name="Rectangle 289">
                <a:extLst>
                  <a:ext uri="{FF2B5EF4-FFF2-40B4-BE49-F238E27FC236}">
                    <a16:creationId xmlns:a16="http://schemas.microsoft.com/office/drawing/2014/main" id="{3C4207FF-8061-C44A-A10D-CA0F56356A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508612" y="4726774"/>
                <a:ext cx="88900" cy="88900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560" name="Rectangle 310">
                <a:extLst>
                  <a:ext uri="{FF2B5EF4-FFF2-40B4-BE49-F238E27FC236}">
                    <a16:creationId xmlns:a16="http://schemas.microsoft.com/office/drawing/2014/main" id="{BB463F43-6181-F84A-B43A-C1C409BB4B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4508887" y="4860717"/>
                <a:ext cx="80751" cy="79956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563" name="グループ化 9">
            <a:extLst>
              <a:ext uri="{FF2B5EF4-FFF2-40B4-BE49-F238E27FC236}">
                <a16:creationId xmlns:a16="http://schemas.microsoft.com/office/drawing/2014/main" id="{8845090A-736A-7942-AF44-0A6F1A606B15}"/>
              </a:ext>
            </a:extLst>
          </p:cNvPr>
          <p:cNvGrpSpPr>
            <a:grpSpLocks/>
          </p:cNvGrpSpPr>
          <p:nvPr/>
        </p:nvGrpSpPr>
        <p:grpSpPr bwMode="auto">
          <a:xfrm>
            <a:off x="2972774" y="1561492"/>
            <a:ext cx="218310" cy="85695"/>
            <a:chOff x="105997" y="5207500"/>
            <a:chExt cx="608351" cy="217487"/>
          </a:xfrm>
        </p:grpSpPr>
        <p:grpSp>
          <p:nvGrpSpPr>
            <p:cNvPr id="564" name="グループ化 187">
              <a:extLst>
                <a:ext uri="{FF2B5EF4-FFF2-40B4-BE49-F238E27FC236}">
                  <a16:creationId xmlns:a16="http://schemas.microsoft.com/office/drawing/2014/main" id="{55D007FB-517A-8F4B-9641-223B61D4783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77577" y="5207500"/>
              <a:ext cx="536771" cy="217487"/>
              <a:chOff x="4318347" y="4723598"/>
              <a:chExt cx="537929" cy="217472"/>
            </a:xfrm>
          </p:grpSpPr>
          <p:sp>
            <p:nvSpPr>
              <p:cNvPr id="630" name="Line 298">
                <a:extLst>
                  <a:ext uri="{FF2B5EF4-FFF2-40B4-BE49-F238E27FC236}">
                    <a16:creationId xmlns:a16="http://schemas.microsoft.com/office/drawing/2014/main" id="{C0B58412-B328-3545-B351-502C74BE68B4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4577930" y="4759933"/>
                <a:ext cx="74925" cy="6361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1" name="Line 300">
                <a:extLst>
                  <a:ext uri="{FF2B5EF4-FFF2-40B4-BE49-F238E27FC236}">
                    <a16:creationId xmlns:a16="http://schemas.microsoft.com/office/drawing/2014/main" id="{444C8969-D1AA-DE4A-93A6-985BB89A44F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 flipV="1">
                <a:off x="4584132" y="4836765"/>
                <a:ext cx="72264" cy="57139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2" name="Line 241">
                <a:extLst>
                  <a:ext uri="{FF2B5EF4-FFF2-40B4-BE49-F238E27FC236}">
                    <a16:creationId xmlns:a16="http://schemas.microsoft.com/office/drawing/2014/main" id="{A96EFF29-5299-1C45-A1C1-F685F97F566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4739278" y="4789375"/>
                <a:ext cx="0" cy="7163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3" name="Oval 242">
                <a:extLst>
                  <a:ext uri="{FF2B5EF4-FFF2-40B4-BE49-F238E27FC236}">
                    <a16:creationId xmlns:a16="http://schemas.microsoft.com/office/drawing/2014/main" id="{75775706-47FA-774F-BA33-C27C735E729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762613" y="4777019"/>
                <a:ext cx="92075" cy="9525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4" name="Oval 286">
                <a:extLst>
                  <a:ext uri="{FF2B5EF4-FFF2-40B4-BE49-F238E27FC236}">
                    <a16:creationId xmlns:a16="http://schemas.microsoft.com/office/drawing/2014/main" id="{4D342CD7-75BF-C84D-BCF5-50582C62F6D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634025" y="4777019"/>
                <a:ext cx="92075" cy="95250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5" name="Line 287">
                <a:extLst>
                  <a:ext uri="{FF2B5EF4-FFF2-40B4-BE49-F238E27FC236}">
                    <a16:creationId xmlns:a16="http://schemas.microsoft.com/office/drawing/2014/main" id="{7E6AC0D1-D394-0545-8917-0304CAC310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4420917" y="4670135"/>
                <a:ext cx="0" cy="20534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36" name="Oval 288">
                <a:extLst>
                  <a:ext uri="{FF2B5EF4-FFF2-40B4-BE49-F238E27FC236}">
                    <a16:creationId xmlns:a16="http://schemas.microsoft.com/office/drawing/2014/main" id="{90DF2C50-A219-CC41-9923-23508CA807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375811" y="4722011"/>
                <a:ext cx="92075" cy="95250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7" name="Rectangle 289">
                <a:extLst>
                  <a:ext uri="{FF2B5EF4-FFF2-40B4-BE49-F238E27FC236}">
                    <a16:creationId xmlns:a16="http://schemas.microsoft.com/office/drawing/2014/main" id="{E6DD5AF9-4C98-1041-BFF8-3451C8694E5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508612" y="4726774"/>
                <a:ext cx="88900" cy="88900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638" name="Rectangle 310">
                <a:extLst>
                  <a:ext uri="{FF2B5EF4-FFF2-40B4-BE49-F238E27FC236}">
                    <a16:creationId xmlns:a16="http://schemas.microsoft.com/office/drawing/2014/main" id="{D9D790E4-3867-D54E-96D6-A1C37B93CAA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4508887" y="4860717"/>
                <a:ext cx="80751" cy="79956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sp>
          <p:nvSpPr>
            <p:cNvPr id="565" name="Rectangle 310">
              <a:extLst>
                <a:ext uri="{FF2B5EF4-FFF2-40B4-BE49-F238E27FC236}">
                  <a16:creationId xmlns:a16="http://schemas.microsoft.com/office/drawing/2014/main" id="{585F4E8C-66FF-D747-AFBB-BF874FCFC5A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3500000" flipH="1">
              <a:off x="105689" y="5216079"/>
              <a:ext cx="80578" cy="79962"/>
            </a:xfrm>
            <a:prstGeom prst="rect">
              <a:avLst/>
            </a:prstGeom>
            <a:solidFill>
              <a:srgbClr val="C900CA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639" name="グループ化 638">
            <a:extLst>
              <a:ext uri="{FF2B5EF4-FFF2-40B4-BE49-F238E27FC236}">
                <a16:creationId xmlns:a16="http://schemas.microsoft.com/office/drawing/2014/main" id="{7C9E59DF-EE4A-9846-9CEB-7ADB288BEC75}"/>
              </a:ext>
            </a:extLst>
          </p:cNvPr>
          <p:cNvGrpSpPr/>
          <p:nvPr/>
        </p:nvGrpSpPr>
        <p:grpSpPr>
          <a:xfrm>
            <a:off x="4090804" y="1580022"/>
            <a:ext cx="277058" cy="84243"/>
            <a:chOff x="4139276" y="1598251"/>
            <a:chExt cx="277058" cy="84243"/>
          </a:xfrm>
        </p:grpSpPr>
        <p:sp>
          <p:nvSpPr>
            <p:cNvPr id="640" name="Line 298">
              <a:extLst>
                <a:ext uri="{FF2B5EF4-FFF2-40B4-BE49-F238E27FC236}">
                  <a16:creationId xmlns:a16="http://schemas.microsoft.com/office/drawing/2014/main" id="{A6CDE24A-6B75-6C4D-8132-96A35165DB9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V="1">
              <a:off x="4315317" y="1613712"/>
              <a:ext cx="29524" cy="2278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1" name="Line 300">
              <a:extLst>
                <a:ext uri="{FF2B5EF4-FFF2-40B4-BE49-F238E27FC236}">
                  <a16:creationId xmlns:a16="http://schemas.microsoft.com/office/drawing/2014/main" id="{B99CBC97-9F50-D948-A956-EE94F0889BF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 flipV="1">
              <a:off x="4317585" y="1643871"/>
              <a:ext cx="28476" cy="2046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2" name="Line 241">
              <a:extLst>
                <a:ext uri="{FF2B5EF4-FFF2-40B4-BE49-F238E27FC236}">
                  <a16:creationId xmlns:a16="http://schemas.microsoft.com/office/drawing/2014/main" id="{51116564-4099-0040-A8B4-6ED68C48F67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4374440" y="1625458"/>
              <a:ext cx="0" cy="25650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3" name="Oval 242">
              <a:extLst>
                <a:ext uri="{FF2B5EF4-FFF2-40B4-BE49-F238E27FC236}">
                  <a16:creationId xmlns:a16="http://schemas.microsoft.com/office/drawing/2014/main" id="{90CC1A38-D1A0-B748-A9DA-323B7106469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4381140" y="1621014"/>
              <a:ext cx="36282" cy="34107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44" name="Oval 286">
              <a:extLst>
                <a:ext uri="{FF2B5EF4-FFF2-40B4-BE49-F238E27FC236}">
                  <a16:creationId xmlns:a16="http://schemas.microsoft.com/office/drawing/2014/main" id="{A329423F-DAB2-0444-BB03-3F22F08A7C7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4335095" y="1621014"/>
              <a:ext cx="36282" cy="34107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45" name="Line 287">
              <a:extLst>
                <a:ext uri="{FF2B5EF4-FFF2-40B4-BE49-F238E27FC236}">
                  <a16:creationId xmlns:a16="http://schemas.microsoft.com/office/drawing/2014/main" id="{4402A699-4BF6-B742-BDD0-E5215BB1563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4228863" y="1549298"/>
              <a:ext cx="0" cy="13668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46" name="Oval 288">
              <a:extLst>
                <a:ext uri="{FF2B5EF4-FFF2-40B4-BE49-F238E27FC236}">
                  <a16:creationId xmlns:a16="http://schemas.microsoft.com/office/drawing/2014/main" id="{04434C1A-92A4-B541-BEBE-5451BC8C88D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4242633" y="1599338"/>
              <a:ext cx="36282" cy="34107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47" name="Rectangle 289">
              <a:extLst>
                <a:ext uri="{FF2B5EF4-FFF2-40B4-BE49-F238E27FC236}">
                  <a16:creationId xmlns:a16="http://schemas.microsoft.com/office/drawing/2014/main" id="{AB5F5FF8-4D38-2E40-B5DE-709A93D0BB0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4290244" y="1601100"/>
              <a:ext cx="35031" cy="31834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48" name="Rectangle 310">
              <a:extLst>
                <a:ext uri="{FF2B5EF4-FFF2-40B4-BE49-F238E27FC236}">
                  <a16:creationId xmlns:a16="http://schemas.microsoft.com/office/drawing/2014/main" id="{9014E323-4A59-6844-89CC-5559D8B169C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3500000" flipH="1">
              <a:off x="4291941" y="1652282"/>
              <a:ext cx="28916" cy="31507"/>
            </a:xfrm>
            <a:prstGeom prst="rect">
              <a:avLst/>
            </a:prstGeom>
            <a:solidFill>
              <a:srgbClr val="C900CA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49" name="Rectangle 310">
              <a:extLst>
                <a:ext uri="{FF2B5EF4-FFF2-40B4-BE49-F238E27FC236}">
                  <a16:creationId xmlns:a16="http://schemas.microsoft.com/office/drawing/2014/main" id="{352700ED-FA05-A045-A340-EFCF69D7F2D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3500000" flipH="1">
              <a:off x="4194648" y="1601630"/>
              <a:ext cx="28916" cy="31507"/>
            </a:xfrm>
            <a:prstGeom prst="rect">
              <a:avLst/>
            </a:prstGeom>
            <a:solidFill>
              <a:srgbClr val="C900CA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50" name="Rectangle 310">
              <a:extLst>
                <a:ext uri="{FF2B5EF4-FFF2-40B4-BE49-F238E27FC236}">
                  <a16:creationId xmlns:a16="http://schemas.microsoft.com/office/drawing/2014/main" id="{CF563296-6D03-CA43-A214-0742650CF5C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3500000" flipH="1">
              <a:off x="4140572" y="1603147"/>
              <a:ext cx="28916" cy="31507"/>
            </a:xfrm>
            <a:prstGeom prst="rect">
              <a:avLst/>
            </a:prstGeom>
            <a:solidFill>
              <a:srgbClr val="C900CA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651" name="グループ化 650">
            <a:extLst>
              <a:ext uri="{FF2B5EF4-FFF2-40B4-BE49-F238E27FC236}">
                <a16:creationId xmlns:a16="http://schemas.microsoft.com/office/drawing/2014/main" id="{9CEE4147-8F7E-5344-B9E6-24F537FBFEFA}"/>
              </a:ext>
            </a:extLst>
          </p:cNvPr>
          <p:cNvGrpSpPr/>
          <p:nvPr/>
        </p:nvGrpSpPr>
        <p:grpSpPr>
          <a:xfrm>
            <a:off x="3167311" y="1368324"/>
            <a:ext cx="249345" cy="109460"/>
            <a:chOff x="7539663" y="2923206"/>
            <a:chExt cx="1004555" cy="440989"/>
          </a:xfrm>
        </p:grpSpPr>
        <p:sp>
          <p:nvSpPr>
            <p:cNvPr id="652" name="Line 300">
              <a:extLst>
                <a:ext uri="{FF2B5EF4-FFF2-40B4-BE49-F238E27FC236}">
                  <a16:creationId xmlns:a16="http://schemas.microsoft.com/office/drawing/2014/main" id="{E91398C4-0D63-8D41-9128-1CDAE6C4B19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7808901" y="3040460"/>
              <a:ext cx="116721" cy="8391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3" name="Line 300">
              <a:extLst>
                <a:ext uri="{FF2B5EF4-FFF2-40B4-BE49-F238E27FC236}">
                  <a16:creationId xmlns:a16="http://schemas.microsoft.com/office/drawing/2014/main" id="{AC1FDE82-192C-F144-9426-F0FEBD16F9FA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 flipV="1">
              <a:off x="7808900" y="3205829"/>
              <a:ext cx="116721" cy="8391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4" name="Line 241">
              <a:extLst>
                <a:ext uri="{FF2B5EF4-FFF2-40B4-BE49-F238E27FC236}">
                  <a16:creationId xmlns:a16="http://schemas.microsoft.com/office/drawing/2014/main" id="{EBE817E7-1605-E34D-A737-5A6D4EDBC15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8382153" y="3107880"/>
              <a:ext cx="0" cy="9788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5" name="Oval 242">
              <a:extLst>
                <a:ext uri="{FF2B5EF4-FFF2-40B4-BE49-F238E27FC236}">
                  <a16:creationId xmlns:a16="http://schemas.microsoft.com/office/drawing/2014/main" id="{D9C2FCFC-6670-5A44-AE74-F10AA4B4AFB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8409567" y="3088969"/>
              <a:ext cx="138553" cy="130748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56" name="Line 285">
              <a:extLst>
                <a:ext uri="{FF2B5EF4-FFF2-40B4-BE49-F238E27FC236}">
                  <a16:creationId xmlns:a16="http://schemas.microsoft.com/office/drawing/2014/main" id="{3E8D8593-F44E-D34D-817B-28C3930856B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8205962" y="3107791"/>
              <a:ext cx="0" cy="97889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7" name="Oval 286">
              <a:extLst>
                <a:ext uri="{FF2B5EF4-FFF2-40B4-BE49-F238E27FC236}">
                  <a16:creationId xmlns:a16="http://schemas.microsoft.com/office/drawing/2014/main" id="{CA227622-6D43-F24A-BE29-F8A92932A0D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8233067" y="3088945"/>
              <a:ext cx="138552" cy="130748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58" name="Line 241">
              <a:extLst>
                <a:ext uri="{FF2B5EF4-FFF2-40B4-BE49-F238E27FC236}">
                  <a16:creationId xmlns:a16="http://schemas.microsoft.com/office/drawing/2014/main" id="{DD30A83F-9380-164B-9364-7512AC5EEC1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8011809" y="3105259"/>
              <a:ext cx="0" cy="9788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59" name="Oval 286">
              <a:extLst>
                <a:ext uri="{FF2B5EF4-FFF2-40B4-BE49-F238E27FC236}">
                  <a16:creationId xmlns:a16="http://schemas.microsoft.com/office/drawing/2014/main" id="{8681A836-F336-0F46-90DD-B38303CB914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7862595" y="3087353"/>
              <a:ext cx="138550" cy="130748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60" name="Rectangle 289">
              <a:extLst>
                <a:ext uri="{FF2B5EF4-FFF2-40B4-BE49-F238E27FC236}">
                  <a16:creationId xmlns:a16="http://schemas.microsoft.com/office/drawing/2014/main" id="{04B76935-85E3-A04F-AC3D-2DE83DAC65C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8050852" y="3094045"/>
              <a:ext cx="133774" cy="122032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61" name="Rectangle 310">
              <a:extLst>
                <a:ext uri="{FF2B5EF4-FFF2-40B4-BE49-F238E27FC236}">
                  <a16:creationId xmlns:a16="http://schemas.microsoft.com/office/drawing/2014/main" id="{E709B2D1-41F6-6443-9DA1-24D9BEE912C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3500000" flipH="1">
              <a:off x="7765232" y="3240327"/>
              <a:ext cx="118590" cy="129145"/>
            </a:xfrm>
            <a:prstGeom prst="rect">
              <a:avLst/>
            </a:prstGeom>
            <a:solidFill>
              <a:srgbClr val="C900CA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62" name="Line 241">
              <a:extLst>
                <a:ext uri="{FF2B5EF4-FFF2-40B4-BE49-F238E27FC236}">
                  <a16:creationId xmlns:a16="http://schemas.microsoft.com/office/drawing/2014/main" id="{7706A4E1-5CF9-F142-87FE-EBC41F81D86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7684976" y="2945013"/>
              <a:ext cx="0" cy="9788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3" name="Oval 286">
              <a:extLst>
                <a:ext uri="{FF2B5EF4-FFF2-40B4-BE49-F238E27FC236}">
                  <a16:creationId xmlns:a16="http://schemas.microsoft.com/office/drawing/2014/main" id="{BF41DDA2-E008-B644-99BF-362736C0DFE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7535762" y="2927107"/>
              <a:ext cx="138550" cy="130748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64" name="Rectangle 289">
              <a:extLst>
                <a:ext uri="{FF2B5EF4-FFF2-40B4-BE49-F238E27FC236}">
                  <a16:creationId xmlns:a16="http://schemas.microsoft.com/office/drawing/2014/main" id="{7962A9EA-B924-EB4E-8094-EBB946047B4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7724019" y="2933799"/>
              <a:ext cx="133774" cy="122032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665" name="グループ化 664">
            <a:extLst>
              <a:ext uri="{FF2B5EF4-FFF2-40B4-BE49-F238E27FC236}">
                <a16:creationId xmlns:a16="http://schemas.microsoft.com/office/drawing/2014/main" id="{B536F932-4D03-5D44-A062-D1D80370B4B9}"/>
              </a:ext>
            </a:extLst>
          </p:cNvPr>
          <p:cNvGrpSpPr>
            <a:grpSpLocks noChangeAspect="1"/>
          </p:cNvGrpSpPr>
          <p:nvPr/>
        </p:nvGrpSpPr>
        <p:grpSpPr>
          <a:xfrm>
            <a:off x="3131024" y="1290335"/>
            <a:ext cx="325276" cy="36000"/>
            <a:chOff x="8025882" y="3161629"/>
            <a:chExt cx="798967" cy="88426"/>
          </a:xfrm>
        </p:grpSpPr>
        <p:sp>
          <p:nvSpPr>
            <p:cNvPr id="666" name="Line 241">
              <a:extLst>
                <a:ext uri="{FF2B5EF4-FFF2-40B4-BE49-F238E27FC236}">
                  <a16:creationId xmlns:a16="http://schemas.microsoft.com/office/drawing/2014/main" id="{0B81D147-2A47-6940-B394-6990C86B5CD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8139049" y="3174606"/>
              <a:ext cx="0" cy="6247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7" name="Line 285">
              <a:extLst>
                <a:ext uri="{FF2B5EF4-FFF2-40B4-BE49-F238E27FC236}">
                  <a16:creationId xmlns:a16="http://schemas.microsoft.com/office/drawing/2014/main" id="{5DD2C857-CBA7-1547-99A4-8C1B732295A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8371407" y="3174605"/>
              <a:ext cx="0" cy="6247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8" name="Line 241">
              <a:extLst>
                <a:ext uri="{FF2B5EF4-FFF2-40B4-BE49-F238E27FC236}">
                  <a16:creationId xmlns:a16="http://schemas.microsoft.com/office/drawing/2014/main" id="{EC78D510-03F9-2441-A23C-D1FFA88622A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8721418" y="3174606"/>
              <a:ext cx="0" cy="6247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69" name="Oval 242">
              <a:extLst>
                <a:ext uri="{FF2B5EF4-FFF2-40B4-BE49-F238E27FC236}">
                  <a16:creationId xmlns:a16="http://schemas.microsoft.com/office/drawing/2014/main" id="{952228FD-3C24-414F-ADE2-C3FE64CF468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8738914" y="3164119"/>
              <a:ext cx="88426" cy="83445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0" name="Line 285">
              <a:extLst>
                <a:ext uri="{FF2B5EF4-FFF2-40B4-BE49-F238E27FC236}">
                  <a16:creationId xmlns:a16="http://schemas.microsoft.com/office/drawing/2014/main" id="{65E2667A-67BA-5B48-A60E-E1F0C2E60F4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8608971" y="3174604"/>
              <a:ext cx="0" cy="6247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1" name="Oval 286">
              <a:extLst>
                <a:ext uri="{FF2B5EF4-FFF2-40B4-BE49-F238E27FC236}">
                  <a16:creationId xmlns:a16="http://schemas.microsoft.com/office/drawing/2014/main" id="{D0EEA8ED-8E0A-3E45-8E8A-6701FD4833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8626270" y="3164119"/>
              <a:ext cx="88425" cy="83445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2" name="Line 241">
              <a:extLst>
                <a:ext uri="{FF2B5EF4-FFF2-40B4-BE49-F238E27FC236}">
                  <a16:creationId xmlns:a16="http://schemas.microsoft.com/office/drawing/2014/main" id="{A2447A03-9285-6542-A96A-7AD05C8A6C3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8485061" y="3174606"/>
              <a:ext cx="0" cy="6247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3" name="Oval 286">
              <a:extLst>
                <a:ext uri="{FF2B5EF4-FFF2-40B4-BE49-F238E27FC236}">
                  <a16:creationId xmlns:a16="http://schemas.microsoft.com/office/drawing/2014/main" id="{C8700E82-0111-A94E-95D1-C58C9ED39C1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8389831" y="3164119"/>
              <a:ext cx="88424" cy="83445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4" name="Rectangle 289">
              <a:extLst>
                <a:ext uri="{FF2B5EF4-FFF2-40B4-BE49-F238E27FC236}">
                  <a16:creationId xmlns:a16="http://schemas.microsoft.com/office/drawing/2014/main" id="{E396344C-CA21-854C-86DD-5B99333820C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8509978" y="3166900"/>
              <a:ext cx="85376" cy="77882"/>
            </a:xfrm>
            <a:prstGeom prst="rect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5" name="Line 241">
              <a:extLst>
                <a:ext uri="{FF2B5EF4-FFF2-40B4-BE49-F238E27FC236}">
                  <a16:creationId xmlns:a16="http://schemas.microsoft.com/office/drawing/2014/main" id="{FACF0DD5-9559-3F4F-966A-8B5BE24EE25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8247497" y="3174606"/>
              <a:ext cx="0" cy="6247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76" name="Oval 286">
              <a:extLst>
                <a:ext uri="{FF2B5EF4-FFF2-40B4-BE49-F238E27FC236}">
                  <a16:creationId xmlns:a16="http://schemas.microsoft.com/office/drawing/2014/main" id="{A9045150-55F6-2B47-B10F-286B695C43B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8152267" y="3164119"/>
              <a:ext cx="88424" cy="83445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7" name="Rectangle 289">
              <a:extLst>
                <a:ext uri="{FF2B5EF4-FFF2-40B4-BE49-F238E27FC236}">
                  <a16:creationId xmlns:a16="http://schemas.microsoft.com/office/drawing/2014/main" id="{707C2C6C-8C87-184E-9047-2C70C416CB9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8272414" y="3166901"/>
              <a:ext cx="85376" cy="77882"/>
            </a:xfrm>
            <a:prstGeom prst="rect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78" name="Rectangle 310">
              <a:extLst>
                <a:ext uri="{FF2B5EF4-FFF2-40B4-BE49-F238E27FC236}">
                  <a16:creationId xmlns:a16="http://schemas.microsoft.com/office/drawing/2014/main" id="{CDA64031-EFCB-364E-AC1A-7017DDAD599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3500000" flipH="1">
              <a:off x="8029250" y="3167992"/>
              <a:ext cx="75685" cy="82422"/>
            </a:xfrm>
            <a:prstGeom prst="rect">
              <a:avLst/>
            </a:prstGeom>
            <a:solidFill>
              <a:srgbClr val="C900CA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679" name="グループ化 678">
            <a:extLst>
              <a:ext uri="{FF2B5EF4-FFF2-40B4-BE49-F238E27FC236}">
                <a16:creationId xmlns:a16="http://schemas.microsoft.com/office/drawing/2014/main" id="{2933C323-58FF-AD40-A30A-D8F556064B8B}"/>
              </a:ext>
            </a:extLst>
          </p:cNvPr>
          <p:cNvGrpSpPr/>
          <p:nvPr/>
        </p:nvGrpSpPr>
        <p:grpSpPr>
          <a:xfrm>
            <a:off x="2073932" y="1218259"/>
            <a:ext cx="175140" cy="119452"/>
            <a:chOff x="3421973" y="402409"/>
            <a:chExt cx="402330" cy="274404"/>
          </a:xfrm>
        </p:grpSpPr>
        <p:sp>
          <p:nvSpPr>
            <p:cNvPr id="680" name="Line 287">
              <a:extLst>
                <a:ext uri="{FF2B5EF4-FFF2-40B4-BE49-F238E27FC236}">
                  <a16:creationId xmlns:a16="http://schemas.microsoft.com/office/drawing/2014/main" id="{938B7929-96BE-2348-BE75-432123B0DD8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 flipV="1">
              <a:off x="3632456" y="507979"/>
              <a:ext cx="0" cy="59749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1" name="Line 298">
              <a:extLst>
                <a:ext uri="{FF2B5EF4-FFF2-40B4-BE49-F238E27FC236}">
                  <a16:creationId xmlns:a16="http://schemas.microsoft.com/office/drawing/2014/main" id="{2C7A3420-6795-6A47-8F7B-BB120443670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>
              <a:off x="3482018" y="564385"/>
              <a:ext cx="68774" cy="5309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2" name="Line 300">
              <a:extLst>
                <a:ext uri="{FF2B5EF4-FFF2-40B4-BE49-F238E27FC236}">
                  <a16:creationId xmlns:a16="http://schemas.microsoft.com/office/drawing/2014/main" id="{4A202D36-64D8-9245-914A-38731226C3E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3476846" y="450913"/>
              <a:ext cx="66331" cy="47687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3" name="Line 241">
              <a:extLst>
                <a:ext uri="{FF2B5EF4-FFF2-40B4-BE49-F238E27FC236}">
                  <a16:creationId xmlns:a16="http://schemas.microsoft.com/office/drawing/2014/main" id="{7549E4AF-0550-CE43-8C61-E01E23DCA58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 flipV="1">
              <a:off x="3726710" y="507979"/>
              <a:ext cx="0" cy="59749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84" name="Oval 242">
              <a:extLst>
                <a:ext uri="{FF2B5EF4-FFF2-40B4-BE49-F238E27FC236}">
                  <a16:creationId xmlns:a16="http://schemas.microsoft.com/office/drawing/2014/main" id="{B4069A0C-DC7A-5C4F-A633-62A85944D24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3742297" y="498106"/>
              <a:ext cx="84517" cy="79494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85" name="Oval 286">
              <a:extLst>
                <a:ext uri="{FF2B5EF4-FFF2-40B4-BE49-F238E27FC236}">
                  <a16:creationId xmlns:a16="http://schemas.microsoft.com/office/drawing/2014/main" id="{56B85348-4A3A-204F-AC4A-188640B0E26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3634974" y="498106"/>
              <a:ext cx="84517" cy="79494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86" name="Oval 288">
              <a:extLst>
                <a:ext uri="{FF2B5EF4-FFF2-40B4-BE49-F238E27FC236}">
                  <a16:creationId xmlns:a16="http://schemas.microsoft.com/office/drawing/2014/main" id="{2A5CCDD2-7FD7-724C-B561-39EC0D367EB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3419461" y="594808"/>
              <a:ext cx="84517" cy="79494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87" name="Rectangle 289">
              <a:extLst>
                <a:ext uri="{FF2B5EF4-FFF2-40B4-BE49-F238E27FC236}">
                  <a16:creationId xmlns:a16="http://schemas.microsoft.com/office/drawing/2014/main" id="{8098C3FD-C966-9448-B4DF-C90EFBDEC9A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3524683" y="502649"/>
              <a:ext cx="81601" cy="74195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88" name="Rectangle 310">
              <a:extLst>
                <a:ext uri="{FF2B5EF4-FFF2-40B4-BE49-F238E27FC236}">
                  <a16:creationId xmlns:a16="http://schemas.microsoft.com/office/drawing/2014/main" id="{861DC4AA-96B2-444B-A5AF-B76FACF5A09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8100000" flipH="1" flipV="1">
              <a:off x="3436108" y="402409"/>
              <a:ext cx="67394" cy="73392"/>
            </a:xfrm>
            <a:prstGeom prst="rect">
              <a:avLst/>
            </a:prstGeom>
            <a:solidFill>
              <a:srgbClr val="C900CA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689" name="グループ化 688">
            <a:extLst>
              <a:ext uri="{FF2B5EF4-FFF2-40B4-BE49-F238E27FC236}">
                <a16:creationId xmlns:a16="http://schemas.microsoft.com/office/drawing/2014/main" id="{EEFA4DEC-68EB-F144-84BF-60DD61D5ED73}"/>
              </a:ext>
            </a:extLst>
          </p:cNvPr>
          <p:cNvGrpSpPr/>
          <p:nvPr/>
        </p:nvGrpSpPr>
        <p:grpSpPr>
          <a:xfrm>
            <a:off x="2047968" y="1349663"/>
            <a:ext cx="214745" cy="72423"/>
            <a:chOff x="4373050" y="402076"/>
            <a:chExt cx="493313" cy="166370"/>
          </a:xfrm>
        </p:grpSpPr>
        <p:sp>
          <p:nvSpPr>
            <p:cNvPr id="690" name="Line 285">
              <a:extLst>
                <a:ext uri="{FF2B5EF4-FFF2-40B4-BE49-F238E27FC236}">
                  <a16:creationId xmlns:a16="http://schemas.microsoft.com/office/drawing/2014/main" id="{63F2F290-ED1C-F647-B563-9C8E730A28A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8900000" flipH="1">
              <a:off x="4449585" y="453930"/>
              <a:ext cx="0" cy="5801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2" name="Line 241">
              <a:extLst>
                <a:ext uri="{FF2B5EF4-FFF2-40B4-BE49-F238E27FC236}">
                  <a16:creationId xmlns:a16="http://schemas.microsoft.com/office/drawing/2014/main" id="{17D2EE5C-7EB0-0342-984B-C8A257A6859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4770313" y="498381"/>
              <a:ext cx="0" cy="58013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3" name="Oval 242">
              <a:extLst>
                <a:ext uri="{FF2B5EF4-FFF2-40B4-BE49-F238E27FC236}">
                  <a16:creationId xmlns:a16="http://schemas.microsoft.com/office/drawing/2014/main" id="{B88EE4B9-6F75-964D-872F-452DB86117C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4786560" y="488642"/>
              <a:ext cx="82116" cy="77491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94" name="Line 285">
              <a:extLst>
                <a:ext uri="{FF2B5EF4-FFF2-40B4-BE49-F238E27FC236}">
                  <a16:creationId xmlns:a16="http://schemas.microsoft.com/office/drawing/2014/main" id="{68BCE5F7-F86A-0644-92DC-B0FB2955711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4665889" y="498379"/>
              <a:ext cx="0" cy="58016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5" name="Oval 286">
              <a:extLst>
                <a:ext uri="{FF2B5EF4-FFF2-40B4-BE49-F238E27FC236}">
                  <a16:creationId xmlns:a16="http://schemas.microsoft.com/office/drawing/2014/main" id="{6D1A9EA1-EE3B-964B-A537-9E84E593995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4681954" y="488642"/>
              <a:ext cx="82115" cy="77491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96" name="Line 241">
              <a:extLst>
                <a:ext uri="{FF2B5EF4-FFF2-40B4-BE49-F238E27FC236}">
                  <a16:creationId xmlns:a16="http://schemas.microsoft.com/office/drawing/2014/main" id="{C8760F16-82A9-A24B-9D24-37006BCEBEC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4550821" y="498381"/>
              <a:ext cx="0" cy="58013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97" name="Oval 286">
              <a:extLst>
                <a:ext uri="{FF2B5EF4-FFF2-40B4-BE49-F238E27FC236}">
                  <a16:creationId xmlns:a16="http://schemas.microsoft.com/office/drawing/2014/main" id="{AEE948C3-FE15-3346-97FE-8275B00FA6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4462387" y="488642"/>
              <a:ext cx="82114" cy="77491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98" name="Rectangle 289">
              <a:extLst>
                <a:ext uri="{FF2B5EF4-FFF2-40B4-BE49-F238E27FC236}">
                  <a16:creationId xmlns:a16="http://schemas.microsoft.com/office/drawing/2014/main" id="{0ECBB27C-FEEA-924D-BA2A-16AEB14F2BE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4573960" y="491225"/>
              <a:ext cx="79284" cy="72325"/>
            </a:xfrm>
            <a:prstGeom prst="rect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699" name="Rectangle 310">
              <a:extLst>
                <a:ext uri="{FF2B5EF4-FFF2-40B4-BE49-F238E27FC236}">
                  <a16:creationId xmlns:a16="http://schemas.microsoft.com/office/drawing/2014/main" id="{07F8BCCB-E03F-444F-981C-587D4396433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8100000" flipH="1" flipV="1">
              <a:off x="4373050" y="402076"/>
              <a:ext cx="67394" cy="73392"/>
            </a:xfrm>
            <a:prstGeom prst="rect">
              <a:avLst/>
            </a:prstGeom>
            <a:solidFill>
              <a:srgbClr val="C900CA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700" name="グループ化 249">
            <a:extLst>
              <a:ext uri="{FF2B5EF4-FFF2-40B4-BE49-F238E27FC236}">
                <a16:creationId xmlns:a16="http://schemas.microsoft.com/office/drawing/2014/main" id="{4E45FD30-868D-8149-B32D-57CE80B134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13670" y="1394119"/>
            <a:ext cx="252000" cy="38418"/>
            <a:chOff x="4992589" y="4743875"/>
            <a:chExt cx="613745" cy="93663"/>
          </a:xfrm>
        </p:grpSpPr>
        <p:sp>
          <p:nvSpPr>
            <p:cNvPr id="701" name="Line 285">
              <a:extLst>
                <a:ext uri="{FF2B5EF4-FFF2-40B4-BE49-F238E27FC236}">
                  <a16:creationId xmlns:a16="http://schemas.microsoft.com/office/drawing/2014/main" id="{41753882-3331-9744-B469-C5F334E3D84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5234724" y="4757432"/>
              <a:ext cx="0" cy="7131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2" name="Line 241">
              <a:extLst>
                <a:ext uri="{FF2B5EF4-FFF2-40B4-BE49-F238E27FC236}">
                  <a16:creationId xmlns:a16="http://schemas.microsoft.com/office/drawing/2014/main" id="{A4AB8B30-0A5E-A845-9B09-7A1FF198A7B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5488275" y="4757432"/>
              <a:ext cx="0" cy="7131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3" name="Oval 242">
              <a:extLst>
                <a:ext uri="{FF2B5EF4-FFF2-40B4-BE49-F238E27FC236}">
                  <a16:creationId xmlns:a16="http://schemas.microsoft.com/office/drawing/2014/main" id="{20D9B9C9-F35C-4E4F-AEB8-7E5A67C1B78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5512671" y="4743876"/>
              <a:ext cx="92075" cy="9525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04" name="Line 285">
              <a:extLst>
                <a:ext uri="{FF2B5EF4-FFF2-40B4-BE49-F238E27FC236}">
                  <a16:creationId xmlns:a16="http://schemas.microsoft.com/office/drawing/2014/main" id="{B6D4C5F3-AC62-D440-8D82-074886CF324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5359914" y="4757432"/>
              <a:ext cx="0" cy="713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5" name="Oval 286">
              <a:extLst>
                <a:ext uri="{FF2B5EF4-FFF2-40B4-BE49-F238E27FC236}">
                  <a16:creationId xmlns:a16="http://schemas.microsoft.com/office/drawing/2014/main" id="{62974093-503E-9E4F-B58F-1E97C6D53C5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5384083" y="4743876"/>
              <a:ext cx="92075" cy="95250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06" name="Oval 288">
              <a:extLst>
                <a:ext uri="{FF2B5EF4-FFF2-40B4-BE49-F238E27FC236}">
                  <a16:creationId xmlns:a16="http://schemas.microsoft.com/office/drawing/2014/main" id="{80488E19-B12F-9040-AA61-B29465352DD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5251526" y="4742288"/>
              <a:ext cx="92075" cy="95250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07" name="Line 241">
              <a:extLst>
                <a:ext uri="{FF2B5EF4-FFF2-40B4-BE49-F238E27FC236}">
                  <a16:creationId xmlns:a16="http://schemas.microsoft.com/office/drawing/2014/main" id="{04BAC146-3785-2347-BAEA-9368F7FD726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5098440" y="4755845"/>
              <a:ext cx="0" cy="71311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08" name="Oval 286">
              <a:extLst>
                <a:ext uri="{FF2B5EF4-FFF2-40B4-BE49-F238E27FC236}">
                  <a16:creationId xmlns:a16="http://schemas.microsoft.com/office/drawing/2014/main" id="{7030DFE0-5E97-0D43-A86E-E403B7AA6DF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4994176" y="4742882"/>
              <a:ext cx="92075" cy="95250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09" name="Rectangle 289">
              <a:extLst>
                <a:ext uri="{FF2B5EF4-FFF2-40B4-BE49-F238E27FC236}">
                  <a16:creationId xmlns:a16="http://schemas.microsoft.com/office/drawing/2014/main" id="{5DA842C2-5D69-7846-BFE9-8DCE37EC2CE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5131172" y="4747599"/>
              <a:ext cx="88900" cy="88900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710" name="グループ化 115">
            <a:extLst>
              <a:ext uri="{FF2B5EF4-FFF2-40B4-BE49-F238E27FC236}">
                <a16:creationId xmlns:a16="http://schemas.microsoft.com/office/drawing/2014/main" id="{78380CD2-8718-9748-8FBA-CD34FEA7A1F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25562" y="1273722"/>
            <a:ext cx="121518" cy="35442"/>
            <a:chOff x="4949597" y="4135810"/>
            <a:chExt cx="352073" cy="94869"/>
          </a:xfrm>
        </p:grpSpPr>
        <p:sp>
          <p:nvSpPr>
            <p:cNvPr id="711" name="Line 306">
              <a:extLst>
                <a:ext uri="{FF2B5EF4-FFF2-40B4-BE49-F238E27FC236}">
                  <a16:creationId xmlns:a16="http://schemas.microsoft.com/office/drawing/2014/main" id="{1F61C3A7-F980-064F-A1B1-3E84A8A5866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5170040" y="4133296"/>
              <a:ext cx="0" cy="10150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2" name="Line 307">
              <a:extLst>
                <a:ext uri="{FF2B5EF4-FFF2-40B4-BE49-F238E27FC236}">
                  <a16:creationId xmlns:a16="http://schemas.microsoft.com/office/drawing/2014/main" id="{488BC8AA-6545-6F47-A5BC-D40266CD2C0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5055848" y="4133296"/>
              <a:ext cx="0" cy="10150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3" name="Oval 308">
              <a:extLst>
                <a:ext uri="{FF2B5EF4-FFF2-40B4-BE49-F238E27FC236}">
                  <a16:creationId xmlns:a16="http://schemas.microsoft.com/office/drawing/2014/main" id="{42CF8965-85AB-6F42-ACF8-8952683E007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5076622" y="4135653"/>
              <a:ext cx="93261" cy="93576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14" name="Rectangle 310">
              <a:extLst>
                <a:ext uri="{FF2B5EF4-FFF2-40B4-BE49-F238E27FC236}">
                  <a16:creationId xmlns:a16="http://schemas.microsoft.com/office/drawing/2014/main" id="{E2F2566C-44EB-7840-AD29-F0415576C07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3500000" flipH="1">
              <a:off x="4949199" y="4144948"/>
              <a:ext cx="80751" cy="79956"/>
            </a:xfrm>
            <a:prstGeom prst="rect">
              <a:avLst/>
            </a:prstGeom>
            <a:solidFill>
              <a:srgbClr val="C900CA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15" name="Oval 242">
              <a:extLst>
                <a:ext uri="{FF2B5EF4-FFF2-40B4-BE49-F238E27FC236}">
                  <a16:creationId xmlns:a16="http://schemas.microsoft.com/office/drawing/2014/main" id="{AE95CEB5-62FC-F447-978A-11CED46FE65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5208007" y="4137016"/>
              <a:ext cx="92076" cy="9525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716" name="グループ化 249">
            <a:extLst>
              <a:ext uri="{FF2B5EF4-FFF2-40B4-BE49-F238E27FC236}">
                <a16:creationId xmlns:a16="http://schemas.microsoft.com/office/drawing/2014/main" id="{780EBEE2-8D07-E844-83CC-67F985D577B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45273" y="1414876"/>
            <a:ext cx="152588" cy="32985"/>
            <a:chOff x="5131173" y="4743878"/>
            <a:chExt cx="475167" cy="93699"/>
          </a:xfrm>
        </p:grpSpPr>
        <p:sp>
          <p:nvSpPr>
            <p:cNvPr id="717" name="Line 285">
              <a:extLst>
                <a:ext uri="{FF2B5EF4-FFF2-40B4-BE49-F238E27FC236}">
                  <a16:creationId xmlns:a16="http://schemas.microsoft.com/office/drawing/2014/main" id="{8989F614-56A7-1D43-A109-56283DEE329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5234732" y="4757469"/>
              <a:ext cx="0" cy="713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8" name="Line 241">
              <a:extLst>
                <a:ext uri="{FF2B5EF4-FFF2-40B4-BE49-F238E27FC236}">
                  <a16:creationId xmlns:a16="http://schemas.microsoft.com/office/drawing/2014/main" id="{1F8127AF-6FAE-8B48-9B78-D8EAE8C30A3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5488284" y="4757469"/>
              <a:ext cx="0" cy="713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19" name="Oval 242">
              <a:extLst>
                <a:ext uri="{FF2B5EF4-FFF2-40B4-BE49-F238E27FC236}">
                  <a16:creationId xmlns:a16="http://schemas.microsoft.com/office/drawing/2014/main" id="{C976E8A3-0CBF-604E-8B27-59452287FF4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5512677" y="4743912"/>
              <a:ext cx="92076" cy="95250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20" name="Line 285">
              <a:extLst>
                <a:ext uri="{FF2B5EF4-FFF2-40B4-BE49-F238E27FC236}">
                  <a16:creationId xmlns:a16="http://schemas.microsoft.com/office/drawing/2014/main" id="{4A0D7BB6-0869-AA49-9ECB-165077A198A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5359920" y="4757469"/>
              <a:ext cx="0" cy="71312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1" name="Oval 286">
              <a:extLst>
                <a:ext uri="{FF2B5EF4-FFF2-40B4-BE49-F238E27FC236}">
                  <a16:creationId xmlns:a16="http://schemas.microsoft.com/office/drawing/2014/main" id="{E7B125A6-09DF-654C-8071-5CBDA9628A8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5384086" y="4743914"/>
              <a:ext cx="92076" cy="95250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22" name="Oval 288">
              <a:extLst>
                <a:ext uri="{FF2B5EF4-FFF2-40B4-BE49-F238E27FC236}">
                  <a16:creationId xmlns:a16="http://schemas.microsoft.com/office/drawing/2014/main" id="{6049F9CF-F987-654C-B86E-DBF24A83E4E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5251509" y="4742291"/>
              <a:ext cx="92075" cy="95250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23" name="Rectangle 289">
              <a:extLst>
                <a:ext uri="{FF2B5EF4-FFF2-40B4-BE49-F238E27FC236}">
                  <a16:creationId xmlns:a16="http://schemas.microsoft.com/office/drawing/2014/main" id="{0FED17F9-FCA4-914D-9D79-E13E8D75523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5131173" y="4747598"/>
              <a:ext cx="88900" cy="88899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724" name="グループ化 723">
            <a:extLst>
              <a:ext uri="{FF2B5EF4-FFF2-40B4-BE49-F238E27FC236}">
                <a16:creationId xmlns:a16="http://schemas.microsoft.com/office/drawing/2014/main" id="{FA0D90B5-B2BC-6A4A-9584-C02458BF6D1A}"/>
              </a:ext>
            </a:extLst>
          </p:cNvPr>
          <p:cNvGrpSpPr/>
          <p:nvPr/>
        </p:nvGrpSpPr>
        <p:grpSpPr>
          <a:xfrm>
            <a:off x="2052780" y="1590905"/>
            <a:ext cx="205121" cy="111227"/>
            <a:chOff x="2765906" y="926897"/>
            <a:chExt cx="290367" cy="143479"/>
          </a:xfrm>
        </p:grpSpPr>
        <p:sp>
          <p:nvSpPr>
            <p:cNvPr id="725" name="Line 285">
              <a:extLst>
                <a:ext uri="{FF2B5EF4-FFF2-40B4-BE49-F238E27FC236}">
                  <a16:creationId xmlns:a16="http://schemas.microsoft.com/office/drawing/2014/main" id="{6E006E9E-5256-1147-BBD0-7574DF804A9E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2874695" y="977767"/>
              <a:ext cx="0" cy="3484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6" name="Line 241">
              <a:extLst>
                <a:ext uri="{FF2B5EF4-FFF2-40B4-BE49-F238E27FC236}">
                  <a16:creationId xmlns:a16="http://schemas.microsoft.com/office/drawing/2014/main" id="{F48E2468-7441-0545-BB08-EF052C412E2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2998586" y="977767"/>
              <a:ext cx="0" cy="3484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7" name="Oval 242">
              <a:extLst>
                <a:ext uri="{FF2B5EF4-FFF2-40B4-BE49-F238E27FC236}">
                  <a16:creationId xmlns:a16="http://schemas.microsoft.com/office/drawing/2014/main" id="{851F57D5-3205-FB4C-AFB4-1F8284A1147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3010530" y="971143"/>
              <a:ext cx="44944" cy="4654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28" name="Line 285">
              <a:extLst>
                <a:ext uri="{FF2B5EF4-FFF2-40B4-BE49-F238E27FC236}">
                  <a16:creationId xmlns:a16="http://schemas.microsoft.com/office/drawing/2014/main" id="{AD5531C7-A785-194D-9B21-4D7A449AD31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2935866" y="977767"/>
              <a:ext cx="0" cy="3484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29" name="Oval 286">
              <a:extLst>
                <a:ext uri="{FF2B5EF4-FFF2-40B4-BE49-F238E27FC236}">
                  <a16:creationId xmlns:a16="http://schemas.microsoft.com/office/drawing/2014/main" id="{9E8C42B7-4E2E-2A42-8AF1-F1E7491C923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2947699" y="971143"/>
              <a:ext cx="44944" cy="46542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30" name="Oval 288">
              <a:extLst>
                <a:ext uri="{FF2B5EF4-FFF2-40B4-BE49-F238E27FC236}">
                  <a16:creationId xmlns:a16="http://schemas.microsoft.com/office/drawing/2014/main" id="{CC1EED64-80F9-2645-B1F9-9BCE8AC015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2882928" y="970368"/>
              <a:ext cx="44944" cy="46542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31" name="Rectangle 289">
              <a:extLst>
                <a:ext uri="{FF2B5EF4-FFF2-40B4-BE49-F238E27FC236}">
                  <a16:creationId xmlns:a16="http://schemas.microsoft.com/office/drawing/2014/main" id="{82902C51-9666-AB4D-8F82-49CD4791634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2824119" y="972962"/>
              <a:ext cx="43394" cy="43439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32" name="Line 300">
              <a:extLst>
                <a:ext uri="{FF2B5EF4-FFF2-40B4-BE49-F238E27FC236}">
                  <a16:creationId xmlns:a16="http://schemas.microsoft.com/office/drawing/2014/main" id="{8693E825-ADEC-BC49-AFFD-2BADE249FEF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 flipV="1">
              <a:off x="2790834" y="1018443"/>
              <a:ext cx="37861" cy="2987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3" name="Oval 286">
              <a:extLst>
                <a:ext uri="{FF2B5EF4-FFF2-40B4-BE49-F238E27FC236}">
                  <a16:creationId xmlns:a16="http://schemas.microsoft.com/office/drawing/2014/main" id="{6B697D62-97C6-3548-B96F-0C2E54DF3F6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2766705" y="1024633"/>
              <a:ext cx="44944" cy="46542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34" name="Line 300">
              <a:extLst>
                <a:ext uri="{FF2B5EF4-FFF2-40B4-BE49-F238E27FC236}">
                  <a16:creationId xmlns:a16="http://schemas.microsoft.com/office/drawing/2014/main" id="{C2C65D87-11A9-704C-B329-32DEE6B7D58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2790835" y="940066"/>
              <a:ext cx="37861" cy="2987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35" name="Rectangle 289">
              <a:extLst>
                <a:ext uri="{FF2B5EF4-FFF2-40B4-BE49-F238E27FC236}">
                  <a16:creationId xmlns:a16="http://schemas.microsoft.com/office/drawing/2014/main" id="{4DFBA159-DE7E-E445-B371-EF5B86C736D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2772170" y="926878"/>
              <a:ext cx="37398" cy="37435"/>
            </a:xfrm>
            <a:prstGeom prst="rect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cxnSp>
        <p:nvCxnSpPr>
          <p:cNvPr id="736" name="直線コネクタ 735">
            <a:extLst>
              <a:ext uri="{FF2B5EF4-FFF2-40B4-BE49-F238E27FC236}">
                <a16:creationId xmlns:a16="http://schemas.microsoft.com/office/drawing/2014/main" id="{03F39EB1-8527-4F45-A132-DAAA040E7FAD}"/>
              </a:ext>
            </a:extLst>
          </p:cNvPr>
          <p:cNvCxnSpPr>
            <a:cxnSpLocks/>
          </p:cNvCxnSpPr>
          <p:nvPr/>
        </p:nvCxnSpPr>
        <p:spPr>
          <a:xfrm>
            <a:off x="2445383" y="1645920"/>
            <a:ext cx="0" cy="2179065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7" name="直線コネクタ 736">
            <a:extLst>
              <a:ext uri="{FF2B5EF4-FFF2-40B4-BE49-F238E27FC236}">
                <a16:creationId xmlns:a16="http://schemas.microsoft.com/office/drawing/2014/main" id="{EFDE8E7F-0C76-2644-A57F-C4CA860535A0}"/>
              </a:ext>
            </a:extLst>
          </p:cNvPr>
          <p:cNvCxnSpPr>
            <a:cxnSpLocks/>
          </p:cNvCxnSpPr>
          <p:nvPr/>
        </p:nvCxnSpPr>
        <p:spPr>
          <a:xfrm>
            <a:off x="3299985" y="1509650"/>
            <a:ext cx="0" cy="2315052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8" name="直線コネクタ 737">
            <a:extLst>
              <a:ext uri="{FF2B5EF4-FFF2-40B4-BE49-F238E27FC236}">
                <a16:creationId xmlns:a16="http://schemas.microsoft.com/office/drawing/2014/main" id="{08DB6221-E0E5-0E4F-8FA0-44A45F58DC8D}"/>
              </a:ext>
            </a:extLst>
          </p:cNvPr>
          <p:cNvCxnSpPr>
            <a:cxnSpLocks/>
          </p:cNvCxnSpPr>
          <p:nvPr/>
        </p:nvCxnSpPr>
        <p:spPr>
          <a:xfrm>
            <a:off x="4237284" y="1681701"/>
            <a:ext cx="0" cy="2148555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9" name="直線コネクタ 738">
            <a:extLst>
              <a:ext uri="{FF2B5EF4-FFF2-40B4-BE49-F238E27FC236}">
                <a16:creationId xmlns:a16="http://schemas.microsoft.com/office/drawing/2014/main" id="{CFAD21C6-1B6C-5D47-BBA8-D5CF2E63DDBC}"/>
              </a:ext>
            </a:extLst>
          </p:cNvPr>
          <p:cNvCxnSpPr>
            <a:cxnSpLocks/>
          </p:cNvCxnSpPr>
          <p:nvPr/>
        </p:nvCxnSpPr>
        <p:spPr>
          <a:xfrm>
            <a:off x="3064860" y="1724191"/>
            <a:ext cx="0" cy="2122531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0" name="直線コネクタ 739">
            <a:extLst>
              <a:ext uri="{FF2B5EF4-FFF2-40B4-BE49-F238E27FC236}">
                <a16:creationId xmlns:a16="http://schemas.microsoft.com/office/drawing/2014/main" id="{51B4A2BB-5031-414E-9536-477F668F6F5B}"/>
              </a:ext>
            </a:extLst>
          </p:cNvPr>
          <p:cNvCxnSpPr>
            <a:cxnSpLocks/>
          </p:cNvCxnSpPr>
          <p:nvPr/>
        </p:nvCxnSpPr>
        <p:spPr>
          <a:xfrm>
            <a:off x="2317520" y="1651191"/>
            <a:ext cx="0" cy="2179065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1" name="直線コネクタ 740">
            <a:extLst>
              <a:ext uri="{FF2B5EF4-FFF2-40B4-BE49-F238E27FC236}">
                <a16:creationId xmlns:a16="http://schemas.microsoft.com/office/drawing/2014/main" id="{EF45D6C6-E30C-EA4B-ADDD-3D5C5C5B8C80}"/>
              </a:ext>
            </a:extLst>
          </p:cNvPr>
          <p:cNvCxnSpPr>
            <a:cxnSpLocks/>
          </p:cNvCxnSpPr>
          <p:nvPr/>
        </p:nvCxnSpPr>
        <p:spPr>
          <a:xfrm>
            <a:off x="1893344" y="1667657"/>
            <a:ext cx="0" cy="2179065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2" name="直線コネクタ 741">
            <a:extLst>
              <a:ext uri="{FF2B5EF4-FFF2-40B4-BE49-F238E27FC236}">
                <a16:creationId xmlns:a16="http://schemas.microsoft.com/office/drawing/2014/main" id="{DFF1EC48-C69C-094A-94BA-FAFB57C41D88}"/>
              </a:ext>
            </a:extLst>
          </p:cNvPr>
          <p:cNvCxnSpPr>
            <a:cxnSpLocks/>
          </p:cNvCxnSpPr>
          <p:nvPr/>
        </p:nvCxnSpPr>
        <p:spPr>
          <a:xfrm>
            <a:off x="1652561" y="1463449"/>
            <a:ext cx="0" cy="2383273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3" name="直線コネクタ 742">
            <a:extLst>
              <a:ext uri="{FF2B5EF4-FFF2-40B4-BE49-F238E27FC236}">
                <a16:creationId xmlns:a16="http://schemas.microsoft.com/office/drawing/2014/main" id="{A2E4B205-8DF2-B640-BE8E-6672FADE0C89}"/>
              </a:ext>
            </a:extLst>
          </p:cNvPr>
          <p:cNvCxnSpPr>
            <a:cxnSpLocks/>
          </p:cNvCxnSpPr>
          <p:nvPr/>
        </p:nvCxnSpPr>
        <p:spPr>
          <a:xfrm>
            <a:off x="1531188" y="1668129"/>
            <a:ext cx="0" cy="2179065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4" name="直線コネクタ 743">
            <a:extLst>
              <a:ext uri="{FF2B5EF4-FFF2-40B4-BE49-F238E27FC236}">
                <a16:creationId xmlns:a16="http://schemas.microsoft.com/office/drawing/2014/main" id="{3015C499-E91C-9F4B-8BD7-9C91FFE7334C}"/>
              </a:ext>
            </a:extLst>
          </p:cNvPr>
          <p:cNvCxnSpPr>
            <a:cxnSpLocks/>
          </p:cNvCxnSpPr>
          <p:nvPr/>
        </p:nvCxnSpPr>
        <p:spPr>
          <a:xfrm>
            <a:off x="1341874" y="1463449"/>
            <a:ext cx="0" cy="2383273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6" name="直線コネクタ 745">
            <a:extLst>
              <a:ext uri="{FF2B5EF4-FFF2-40B4-BE49-F238E27FC236}">
                <a16:creationId xmlns:a16="http://schemas.microsoft.com/office/drawing/2014/main" id="{1F2E18EE-432E-7F4F-B161-98FD66ADF976}"/>
              </a:ext>
            </a:extLst>
          </p:cNvPr>
          <p:cNvCxnSpPr>
            <a:cxnSpLocks/>
          </p:cNvCxnSpPr>
          <p:nvPr/>
        </p:nvCxnSpPr>
        <p:spPr>
          <a:xfrm>
            <a:off x="714804" y="1645892"/>
            <a:ext cx="0" cy="2176851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7" name="直線コネクタ 746">
            <a:extLst>
              <a:ext uri="{FF2B5EF4-FFF2-40B4-BE49-F238E27FC236}">
                <a16:creationId xmlns:a16="http://schemas.microsoft.com/office/drawing/2014/main" id="{BA06FB90-668F-664E-8F20-1CFDDF1B739E}"/>
              </a:ext>
            </a:extLst>
          </p:cNvPr>
          <p:cNvCxnSpPr>
            <a:cxnSpLocks/>
          </p:cNvCxnSpPr>
          <p:nvPr/>
        </p:nvCxnSpPr>
        <p:spPr>
          <a:xfrm>
            <a:off x="484072" y="1654032"/>
            <a:ext cx="0" cy="2176851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1" name="直線コネクタ 750">
            <a:extLst>
              <a:ext uri="{FF2B5EF4-FFF2-40B4-BE49-F238E27FC236}">
                <a16:creationId xmlns:a16="http://schemas.microsoft.com/office/drawing/2014/main" id="{7AF1E0E6-A2F3-4D40-B654-B15DAE1D3E2A}"/>
              </a:ext>
            </a:extLst>
          </p:cNvPr>
          <p:cNvCxnSpPr>
            <a:cxnSpLocks/>
          </p:cNvCxnSpPr>
          <p:nvPr/>
        </p:nvCxnSpPr>
        <p:spPr>
          <a:xfrm>
            <a:off x="2123362" y="1700692"/>
            <a:ext cx="0" cy="2121424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2" name="直線コネクタ 751">
            <a:extLst>
              <a:ext uri="{FF2B5EF4-FFF2-40B4-BE49-F238E27FC236}">
                <a16:creationId xmlns:a16="http://schemas.microsoft.com/office/drawing/2014/main" id="{9D28B685-142D-DB42-9ECE-CF158F539CB8}"/>
              </a:ext>
            </a:extLst>
          </p:cNvPr>
          <p:cNvCxnSpPr>
            <a:cxnSpLocks/>
          </p:cNvCxnSpPr>
          <p:nvPr/>
        </p:nvCxnSpPr>
        <p:spPr>
          <a:xfrm>
            <a:off x="2002518" y="1526911"/>
            <a:ext cx="0" cy="2295554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8" name="直線コネクタ 747">
            <a:extLst>
              <a:ext uri="{FF2B5EF4-FFF2-40B4-BE49-F238E27FC236}">
                <a16:creationId xmlns:a16="http://schemas.microsoft.com/office/drawing/2014/main" id="{9A49EFF7-DC95-1340-8FE8-C3E4893FBE28}"/>
              </a:ext>
            </a:extLst>
          </p:cNvPr>
          <p:cNvCxnSpPr>
            <a:cxnSpLocks/>
          </p:cNvCxnSpPr>
          <p:nvPr/>
        </p:nvCxnSpPr>
        <p:spPr>
          <a:xfrm>
            <a:off x="1267763" y="1715957"/>
            <a:ext cx="0" cy="2106159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3" name="テキスト ボックス 762">
            <a:extLst>
              <a:ext uri="{FF2B5EF4-FFF2-40B4-BE49-F238E27FC236}">
                <a16:creationId xmlns:a16="http://schemas.microsoft.com/office/drawing/2014/main" id="{EA8E57D9-CF1D-4244-97D4-B48F3D10A426}"/>
              </a:ext>
            </a:extLst>
          </p:cNvPr>
          <p:cNvSpPr txBox="1"/>
          <p:nvPr/>
        </p:nvSpPr>
        <p:spPr>
          <a:xfrm>
            <a:off x="1353778" y="1497882"/>
            <a:ext cx="3690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" dirty="0">
                <a:latin typeface="Arial" panose="020B0604020202020204" pitchFamily="34" charset="0"/>
                <a:cs typeface="Arial" panose="020B0604020202020204" pitchFamily="34" charset="0"/>
              </a:rPr>
              <a:t>Lactone</a:t>
            </a:r>
          </a:p>
          <a:p>
            <a:pPr algn="ctr"/>
            <a:r>
              <a:rPr kumimoji="1" lang="en-US" altLang="ja-JP" sz="400" dirty="0">
                <a:latin typeface="Arial" panose="020B0604020202020204" pitchFamily="34" charset="0"/>
                <a:cs typeface="Arial" panose="020B0604020202020204" pitchFamily="34" charset="0"/>
              </a:rPr>
              <a:t> form</a:t>
            </a:r>
            <a:endParaRPr kumimoji="1" lang="ja-JP" altLang="en-US" sz="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64" name="グループ化 763">
            <a:extLst>
              <a:ext uri="{FF2B5EF4-FFF2-40B4-BE49-F238E27FC236}">
                <a16:creationId xmlns:a16="http://schemas.microsoft.com/office/drawing/2014/main" id="{6B0954FB-209B-1549-B7DC-D4715D9B6A6D}"/>
              </a:ext>
            </a:extLst>
          </p:cNvPr>
          <p:cNvGrpSpPr/>
          <p:nvPr/>
        </p:nvGrpSpPr>
        <p:grpSpPr>
          <a:xfrm>
            <a:off x="1599553" y="1397482"/>
            <a:ext cx="171965" cy="35442"/>
            <a:chOff x="2601712" y="1201082"/>
            <a:chExt cx="243433" cy="45719"/>
          </a:xfrm>
        </p:grpSpPr>
        <p:grpSp>
          <p:nvGrpSpPr>
            <p:cNvPr id="765" name="グループ化 764">
              <a:extLst>
                <a:ext uri="{FF2B5EF4-FFF2-40B4-BE49-F238E27FC236}">
                  <a16:creationId xmlns:a16="http://schemas.microsoft.com/office/drawing/2014/main" id="{72616AE4-3B9E-684C-9F6E-427947351986}"/>
                </a:ext>
              </a:extLst>
            </p:cNvPr>
            <p:cNvGrpSpPr/>
            <p:nvPr/>
          </p:nvGrpSpPr>
          <p:grpSpPr>
            <a:xfrm>
              <a:off x="2601712" y="1205568"/>
              <a:ext cx="76449" cy="39454"/>
              <a:chOff x="2774016" y="902937"/>
              <a:chExt cx="76449" cy="39454"/>
            </a:xfrm>
          </p:grpSpPr>
          <p:sp>
            <p:nvSpPr>
              <p:cNvPr id="772" name="Line 307">
                <a:extLst>
                  <a:ext uri="{FF2B5EF4-FFF2-40B4-BE49-F238E27FC236}">
                    <a16:creationId xmlns:a16="http://schemas.microsoft.com/office/drawing/2014/main" id="{37C0992E-D771-8D46-9725-6AED1BAF925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2825668" y="897444"/>
                <a:ext cx="0" cy="4959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73" name="Rectangle 310">
                <a:extLst>
                  <a:ext uri="{FF2B5EF4-FFF2-40B4-BE49-F238E27FC236}">
                    <a16:creationId xmlns:a16="http://schemas.microsoft.com/office/drawing/2014/main" id="{BCDB7123-7BA2-AD49-A6FB-491706B568C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2773555" y="903398"/>
                <a:ext cx="39454" cy="38532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766" name="グループ化 115">
              <a:extLst>
                <a:ext uri="{FF2B5EF4-FFF2-40B4-BE49-F238E27FC236}">
                  <a16:creationId xmlns:a16="http://schemas.microsoft.com/office/drawing/2014/main" id="{A6B608B4-EFC1-A946-8BBA-E3E154970E0F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673116" y="1201082"/>
              <a:ext cx="172029" cy="45719"/>
              <a:chOff x="4949578" y="4135809"/>
              <a:chExt cx="352093" cy="94869"/>
            </a:xfrm>
          </p:grpSpPr>
          <p:sp>
            <p:nvSpPr>
              <p:cNvPr id="767" name="Line 306">
                <a:extLst>
                  <a:ext uri="{FF2B5EF4-FFF2-40B4-BE49-F238E27FC236}">
                    <a16:creationId xmlns:a16="http://schemas.microsoft.com/office/drawing/2014/main" id="{1FB758D0-846B-FB45-9B1D-BA9417145A9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170033" y="4133295"/>
                <a:ext cx="0" cy="10150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8" name="Line 307">
                <a:extLst>
                  <a:ext uri="{FF2B5EF4-FFF2-40B4-BE49-F238E27FC236}">
                    <a16:creationId xmlns:a16="http://schemas.microsoft.com/office/drawing/2014/main" id="{F35C4D5A-9836-1B4B-B4AB-AD35FACB21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055841" y="4133295"/>
                <a:ext cx="0" cy="10150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769" name="Oval 308">
                <a:extLst>
                  <a:ext uri="{FF2B5EF4-FFF2-40B4-BE49-F238E27FC236}">
                    <a16:creationId xmlns:a16="http://schemas.microsoft.com/office/drawing/2014/main" id="{9E25D31F-7028-9F4B-AC05-7B74AC59320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076615" y="4135652"/>
                <a:ext cx="93261" cy="93575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0" name="Rectangle 310">
                <a:extLst>
                  <a:ext uri="{FF2B5EF4-FFF2-40B4-BE49-F238E27FC236}">
                    <a16:creationId xmlns:a16="http://schemas.microsoft.com/office/drawing/2014/main" id="{E40FE1CE-6FBB-AE43-8D98-38F140C9133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4949180" y="4144947"/>
                <a:ext cx="80751" cy="79956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771" name="Oval 242">
                <a:extLst>
                  <a:ext uri="{FF2B5EF4-FFF2-40B4-BE49-F238E27FC236}">
                    <a16:creationId xmlns:a16="http://schemas.microsoft.com/office/drawing/2014/main" id="{51E76042-F8F2-EF44-8051-9BD9D826451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5208008" y="4137016"/>
                <a:ext cx="92075" cy="9525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cxnSp>
        <p:nvCxnSpPr>
          <p:cNvPr id="774" name="直線コネクタ 773">
            <a:extLst>
              <a:ext uri="{FF2B5EF4-FFF2-40B4-BE49-F238E27FC236}">
                <a16:creationId xmlns:a16="http://schemas.microsoft.com/office/drawing/2014/main" id="{A27EC180-E6C3-1848-835F-466E58D946CD}"/>
              </a:ext>
            </a:extLst>
          </p:cNvPr>
          <p:cNvCxnSpPr>
            <a:cxnSpLocks/>
          </p:cNvCxnSpPr>
          <p:nvPr/>
        </p:nvCxnSpPr>
        <p:spPr>
          <a:xfrm flipH="1">
            <a:off x="2004440" y="1463449"/>
            <a:ext cx="107393" cy="63462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AEC95F22-FB70-B245-98F9-BED0A4E6D9AF}"/>
              </a:ext>
            </a:extLst>
          </p:cNvPr>
          <p:cNvGrpSpPr/>
          <p:nvPr/>
        </p:nvGrpSpPr>
        <p:grpSpPr>
          <a:xfrm>
            <a:off x="2312493" y="1241196"/>
            <a:ext cx="369011" cy="259170"/>
            <a:chOff x="2282510" y="1259617"/>
            <a:chExt cx="369011" cy="259170"/>
          </a:xfrm>
        </p:grpSpPr>
        <p:grpSp>
          <p:nvGrpSpPr>
            <p:cNvPr id="775" name="グループ化 774">
              <a:extLst>
                <a:ext uri="{FF2B5EF4-FFF2-40B4-BE49-F238E27FC236}">
                  <a16:creationId xmlns:a16="http://schemas.microsoft.com/office/drawing/2014/main" id="{4AFE4EB7-C6AB-9645-AB7C-4ABCC6DB2184}"/>
                </a:ext>
              </a:extLst>
            </p:cNvPr>
            <p:cNvGrpSpPr/>
            <p:nvPr/>
          </p:nvGrpSpPr>
          <p:grpSpPr>
            <a:xfrm>
              <a:off x="2380998" y="1259617"/>
              <a:ext cx="175769" cy="87452"/>
              <a:chOff x="3995650" y="2185724"/>
              <a:chExt cx="248816" cy="112810"/>
            </a:xfrm>
          </p:grpSpPr>
          <p:grpSp>
            <p:nvGrpSpPr>
              <p:cNvPr id="776" name="グループ化 775">
                <a:extLst>
                  <a:ext uri="{FF2B5EF4-FFF2-40B4-BE49-F238E27FC236}">
                    <a16:creationId xmlns:a16="http://schemas.microsoft.com/office/drawing/2014/main" id="{C34201B9-0705-D744-BA9E-41D93791EAA2}"/>
                  </a:ext>
                </a:extLst>
              </p:cNvPr>
              <p:cNvGrpSpPr/>
              <p:nvPr/>
            </p:nvGrpSpPr>
            <p:grpSpPr>
              <a:xfrm>
                <a:off x="3995650" y="2259080"/>
                <a:ext cx="76449" cy="39454"/>
                <a:chOff x="2774016" y="902937"/>
                <a:chExt cx="76449" cy="39454"/>
              </a:xfrm>
            </p:grpSpPr>
            <p:sp>
              <p:nvSpPr>
                <p:cNvPr id="833" name="Line 307">
                  <a:extLst>
                    <a:ext uri="{FF2B5EF4-FFF2-40B4-BE49-F238E27FC236}">
                      <a16:creationId xmlns:a16="http://schemas.microsoft.com/office/drawing/2014/main" id="{37F674EA-C2A3-9C43-BD40-3ED4ABCC31E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2825668" y="897444"/>
                  <a:ext cx="0" cy="4959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34" name="Rectangle 310">
                  <a:extLst>
                    <a:ext uri="{FF2B5EF4-FFF2-40B4-BE49-F238E27FC236}">
                      <a16:creationId xmlns:a16="http://schemas.microsoft.com/office/drawing/2014/main" id="{E94AEF51-7D7F-8F4D-B374-B0F6D892FA2C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3500000" flipH="1">
                  <a:off x="2773555" y="903398"/>
                  <a:ext cx="39454" cy="38532"/>
                </a:xfrm>
                <a:prstGeom prst="rect">
                  <a:avLst/>
                </a:prstGeom>
                <a:solidFill>
                  <a:srgbClr val="C900CA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777" name="グループ化 187">
                <a:extLst>
                  <a:ext uri="{FF2B5EF4-FFF2-40B4-BE49-F238E27FC236}">
                    <a16:creationId xmlns:a16="http://schemas.microsoft.com/office/drawing/2014/main" id="{12A89B00-E805-8848-BAD0-0840D973325C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062720" y="2185724"/>
                <a:ext cx="181746" cy="112276"/>
                <a:chOff x="4508612" y="4726774"/>
                <a:chExt cx="347664" cy="214296"/>
              </a:xfrm>
            </p:grpSpPr>
            <p:sp>
              <p:nvSpPr>
                <p:cNvPr id="778" name="Line 298">
                  <a:extLst>
                    <a:ext uri="{FF2B5EF4-FFF2-40B4-BE49-F238E27FC236}">
                      <a16:creationId xmlns:a16="http://schemas.microsoft.com/office/drawing/2014/main" id="{5738A733-23AC-C54C-BFFC-FF9D410336E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V="1">
                  <a:off x="4577930" y="4759933"/>
                  <a:ext cx="74925" cy="63616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79" name="Line 300">
                  <a:extLst>
                    <a:ext uri="{FF2B5EF4-FFF2-40B4-BE49-F238E27FC236}">
                      <a16:creationId xmlns:a16="http://schemas.microsoft.com/office/drawing/2014/main" id="{A9867EEB-F3A6-F341-9B84-1BA625626FE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 flipV="1">
                  <a:off x="4584132" y="4836765"/>
                  <a:ext cx="72264" cy="57139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0" name="Line 241">
                  <a:extLst>
                    <a:ext uri="{FF2B5EF4-FFF2-40B4-BE49-F238E27FC236}">
                      <a16:creationId xmlns:a16="http://schemas.microsoft.com/office/drawing/2014/main" id="{37AD6DFC-B28A-7342-8019-DC71DD7FD5C6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4739343" y="4789395"/>
                  <a:ext cx="0" cy="715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781" name="Oval 242">
                  <a:extLst>
                    <a:ext uri="{FF2B5EF4-FFF2-40B4-BE49-F238E27FC236}">
                      <a16:creationId xmlns:a16="http://schemas.microsoft.com/office/drawing/2014/main" id="{390DCD12-C8B0-5A4F-9108-BFD0504CBCB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 flipH="1" flipV="1">
                  <a:off x="4762613" y="4777019"/>
                  <a:ext cx="92075" cy="95250"/>
                </a:xfrm>
                <a:prstGeom prst="ellipse">
                  <a:avLst/>
                </a:prstGeom>
                <a:solidFill>
                  <a:srgbClr val="0000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782" name="Oval 286">
                  <a:extLst>
                    <a:ext uri="{FF2B5EF4-FFF2-40B4-BE49-F238E27FC236}">
                      <a16:creationId xmlns:a16="http://schemas.microsoft.com/office/drawing/2014/main" id="{ABCAD044-C51C-8844-8F8A-C11A82E0B8A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 flipH="1" flipV="1">
                  <a:off x="4634025" y="4777019"/>
                  <a:ext cx="92075" cy="9525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31" name="Rectangle 289">
                  <a:extLst>
                    <a:ext uri="{FF2B5EF4-FFF2-40B4-BE49-F238E27FC236}">
                      <a16:creationId xmlns:a16="http://schemas.microsoft.com/office/drawing/2014/main" id="{9B965458-F4F9-2044-815C-478FE1B0023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6200000" flipH="1">
                  <a:off x="4508612" y="4726774"/>
                  <a:ext cx="88900" cy="88900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32" name="Rectangle 310">
                  <a:extLst>
                    <a:ext uri="{FF2B5EF4-FFF2-40B4-BE49-F238E27FC236}">
                      <a16:creationId xmlns:a16="http://schemas.microsoft.com/office/drawing/2014/main" id="{73A05138-5377-1A40-9C85-776B15332E6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3500000" flipH="1">
                  <a:off x="4508887" y="4860717"/>
                  <a:ext cx="80751" cy="79956"/>
                </a:xfrm>
                <a:prstGeom prst="rect">
                  <a:avLst/>
                </a:prstGeom>
                <a:solidFill>
                  <a:srgbClr val="C900CA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sp>
          <p:nvSpPr>
            <p:cNvPr id="835" name="テキスト ボックス 834">
              <a:extLst>
                <a:ext uri="{FF2B5EF4-FFF2-40B4-BE49-F238E27FC236}">
                  <a16:creationId xmlns:a16="http://schemas.microsoft.com/office/drawing/2014/main" id="{1B442E86-D65A-FB4F-8A9B-B898B40E9630}"/>
                </a:ext>
              </a:extLst>
            </p:cNvPr>
            <p:cNvSpPr txBox="1"/>
            <p:nvPr/>
          </p:nvSpPr>
          <p:spPr>
            <a:xfrm>
              <a:off x="2282510" y="1303343"/>
              <a:ext cx="36901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00" dirty="0">
                  <a:latin typeface="Arial" panose="020B0604020202020204" pitchFamily="34" charset="0"/>
                  <a:cs typeface="Arial" panose="020B0604020202020204" pitchFamily="34" charset="0"/>
                </a:rPr>
                <a:t>Lactone</a:t>
              </a:r>
            </a:p>
            <a:p>
              <a:pPr algn="ctr"/>
              <a:r>
                <a:rPr kumimoji="1" lang="en-US" altLang="ja-JP" sz="400" dirty="0">
                  <a:latin typeface="Arial" panose="020B0604020202020204" pitchFamily="34" charset="0"/>
                  <a:cs typeface="Arial" panose="020B0604020202020204" pitchFamily="34" charset="0"/>
                </a:rPr>
                <a:t> form</a:t>
              </a:r>
              <a:endParaRPr kumimoji="1" lang="ja-JP" altLang="en-US" sz="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36" name="直線コネクタ 835">
            <a:extLst>
              <a:ext uri="{FF2B5EF4-FFF2-40B4-BE49-F238E27FC236}">
                <a16:creationId xmlns:a16="http://schemas.microsoft.com/office/drawing/2014/main" id="{D6EBE3ED-E312-2141-A740-684D2CE83B45}"/>
              </a:ext>
            </a:extLst>
          </p:cNvPr>
          <p:cNvCxnSpPr>
            <a:cxnSpLocks/>
          </p:cNvCxnSpPr>
          <p:nvPr/>
        </p:nvCxnSpPr>
        <p:spPr>
          <a:xfrm flipH="1">
            <a:off x="2318121" y="1426607"/>
            <a:ext cx="117581" cy="225597"/>
          </a:xfrm>
          <a:prstGeom prst="line">
            <a:avLst/>
          </a:prstGeom>
          <a:ln w="3175">
            <a:solidFill>
              <a:schemeClr val="accent1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7" name="テキスト ボックス 836">
            <a:extLst>
              <a:ext uri="{FF2B5EF4-FFF2-40B4-BE49-F238E27FC236}">
                <a16:creationId xmlns:a16="http://schemas.microsoft.com/office/drawing/2014/main" id="{AC5B89FC-4387-7146-A4C7-EB7B57533B89}"/>
              </a:ext>
            </a:extLst>
          </p:cNvPr>
          <p:cNvSpPr txBox="1"/>
          <p:nvPr/>
        </p:nvSpPr>
        <p:spPr>
          <a:xfrm>
            <a:off x="336885" y="1163313"/>
            <a:ext cx="29687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" dirty="0">
                <a:latin typeface="Arial" panose="020B0604020202020204" pitchFamily="34" charset="0"/>
                <a:cs typeface="Arial" panose="020B0604020202020204" pitchFamily="34" charset="0"/>
              </a:rPr>
              <a:t>GM3</a:t>
            </a:r>
            <a:endParaRPr kumimoji="1" lang="ja-JP" altLang="en-US" sz="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8" name="テキスト ボックス 837">
            <a:extLst>
              <a:ext uri="{FF2B5EF4-FFF2-40B4-BE49-F238E27FC236}">
                <a16:creationId xmlns:a16="http://schemas.microsoft.com/office/drawing/2014/main" id="{E20978A7-0ED7-1643-9405-DC7A7B5307C7}"/>
              </a:ext>
            </a:extLst>
          </p:cNvPr>
          <p:cNvSpPr txBox="1"/>
          <p:nvPr/>
        </p:nvSpPr>
        <p:spPr>
          <a:xfrm>
            <a:off x="1114382" y="1420841"/>
            <a:ext cx="29687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" dirty="0">
                <a:latin typeface="Arial" panose="020B0604020202020204" pitchFamily="34" charset="0"/>
                <a:cs typeface="Arial" panose="020B0604020202020204" pitchFamily="34" charset="0"/>
              </a:rPr>
              <a:t>GM2</a:t>
            </a:r>
            <a:endParaRPr kumimoji="1" lang="ja-JP" altLang="en-US" sz="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9" name="テキスト ボックス 838">
            <a:extLst>
              <a:ext uri="{FF2B5EF4-FFF2-40B4-BE49-F238E27FC236}">
                <a16:creationId xmlns:a16="http://schemas.microsoft.com/office/drawing/2014/main" id="{5DDDE24A-BFBB-A342-97F9-CA2274D2F43E}"/>
              </a:ext>
            </a:extLst>
          </p:cNvPr>
          <p:cNvSpPr txBox="1"/>
          <p:nvPr/>
        </p:nvSpPr>
        <p:spPr>
          <a:xfrm>
            <a:off x="1735858" y="1284007"/>
            <a:ext cx="296876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" dirty="0">
                <a:latin typeface="Arial" panose="020B0604020202020204" pitchFamily="34" charset="0"/>
                <a:cs typeface="Arial" panose="020B0604020202020204" pitchFamily="34" charset="0"/>
              </a:rPr>
              <a:t>GM1</a:t>
            </a:r>
            <a:endParaRPr kumimoji="1" lang="ja-JP" altLang="en-US" sz="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0" name="テキスト ボックス 839">
            <a:extLst>
              <a:ext uri="{FF2B5EF4-FFF2-40B4-BE49-F238E27FC236}">
                <a16:creationId xmlns:a16="http://schemas.microsoft.com/office/drawing/2014/main" id="{91D3F2EF-5E04-144C-B8E4-E40C152D119A}"/>
              </a:ext>
            </a:extLst>
          </p:cNvPr>
          <p:cNvSpPr txBox="1"/>
          <p:nvPr/>
        </p:nvSpPr>
        <p:spPr>
          <a:xfrm>
            <a:off x="1529836" y="1268818"/>
            <a:ext cx="290464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" dirty="0">
                <a:latin typeface="Arial" panose="020B0604020202020204" pitchFamily="34" charset="0"/>
                <a:cs typeface="Arial" panose="020B0604020202020204" pitchFamily="34" charset="0"/>
              </a:rPr>
              <a:t>GD3</a:t>
            </a:r>
            <a:endParaRPr kumimoji="1" lang="ja-JP" altLang="en-US" sz="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0DB9276-D7CA-A54D-AD9A-C6BBDE4FBA58}"/>
              </a:ext>
            </a:extLst>
          </p:cNvPr>
          <p:cNvGrpSpPr/>
          <p:nvPr/>
        </p:nvGrpSpPr>
        <p:grpSpPr>
          <a:xfrm>
            <a:off x="4706859" y="1151121"/>
            <a:ext cx="4030977" cy="500952"/>
            <a:chOff x="4700763" y="565905"/>
            <a:chExt cx="4030977" cy="500952"/>
          </a:xfrm>
        </p:grpSpPr>
        <p:grpSp>
          <p:nvGrpSpPr>
            <p:cNvPr id="841" name="グループ化 187">
              <a:extLst>
                <a:ext uri="{FF2B5EF4-FFF2-40B4-BE49-F238E27FC236}">
                  <a16:creationId xmlns:a16="http://schemas.microsoft.com/office/drawing/2014/main" id="{B0044B4D-E113-F741-A01C-53E76634F6B0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565256" y="933909"/>
              <a:ext cx="134633" cy="90442"/>
              <a:chOff x="4491671" y="4718383"/>
              <a:chExt cx="364569" cy="222678"/>
            </a:xfrm>
          </p:grpSpPr>
          <p:sp>
            <p:nvSpPr>
              <p:cNvPr id="842" name="Line 298">
                <a:extLst>
                  <a:ext uri="{FF2B5EF4-FFF2-40B4-BE49-F238E27FC236}">
                    <a16:creationId xmlns:a16="http://schemas.microsoft.com/office/drawing/2014/main" id="{787F9B2E-B579-8440-B045-3C624303E2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4577897" y="4759958"/>
                <a:ext cx="74925" cy="6361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3" name="Line 300">
                <a:extLst>
                  <a:ext uri="{FF2B5EF4-FFF2-40B4-BE49-F238E27FC236}">
                    <a16:creationId xmlns:a16="http://schemas.microsoft.com/office/drawing/2014/main" id="{6E4D8DFB-C104-EB41-A7E7-16313267C37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 flipV="1">
                <a:off x="4584100" y="4836791"/>
                <a:ext cx="72264" cy="5713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4" name="Line 241">
                <a:extLst>
                  <a:ext uri="{FF2B5EF4-FFF2-40B4-BE49-F238E27FC236}">
                    <a16:creationId xmlns:a16="http://schemas.microsoft.com/office/drawing/2014/main" id="{68D4415E-D2E1-BA43-864D-4DD7309AFCC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4739310" y="4789419"/>
                <a:ext cx="0" cy="7159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5" name="Oval 242">
                <a:extLst>
                  <a:ext uri="{FF2B5EF4-FFF2-40B4-BE49-F238E27FC236}">
                    <a16:creationId xmlns:a16="http://schemas.microsoft.com/office/drawing/2014/main" id="{6800A376-AFC9-D247-8C6E-0724E1E2FA2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762578" y="4777043"/>
                <a:ext cx="92076" cy="95249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46" name="Oval 286">
                <a:extLst>
                  <a:ext uri="{FF2B5EF4-FFF2-40B4-BE49-F238E27FC236}">
                    <a16:creationId xmlns:a16="http://schemas.microsoft.com/office/drawing/2014/main" id="{9D53C9CB-AEC1-734F-BD99-71AF175F21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633997" y="4777043"/>
                <a:ext cx="92076" cy="95249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47" name="Rectangle 289">
                <a:extLst>
                  <a:ext uri="{FF2B5EF4-FFF2-40B4-BE49-F238E27FC236}">
                    <a16:creationId xmlns:a16="http://schemas.microsoft.com/office/drawing/2014/main" id="{07875D85-B279-FC49-8052-46E7C41E01C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491671" y="4718383"/>
                <a:ext cx="88900" cy="88900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48" name="Rectangle 310">
                <a:extLst>
                  <a:ext uri="{FF2B5EF4-FFF2-40B4-BE49-F238E27FC236}">
                    <a16:creationId xmlns:a16="http://schemas.microsoft.com/office/drawing/2014/main" id="{2F33EF59-B28A-C54B-8D32-1A40FB7461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4496739" y="4860707"/>
                <a:ext cx="80752" cy="79955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849" name="グループ化 848">
              <a:extLst>
                <a:ext uri="{FF2B5EF4-FFF2-40B4-BE49-F238E27FC236}">
                  <a16:creationId xmlns:a16="http://schemas.microsoft.com/office/drawing/2014/main" id="{8929B328-FF0B-F24C-8461-D4C71D2AB8F7}"/>
                </a:ext>
              </a:extLst>
            </p:cNvPr>
            <p:cNvGrpSpPr/>
            <p:nvPr/>
          </p:nvGrpSpPr>
          <p:grpSpPr>
            <a:xfrm>
              <a:off x="5831736" y="901901"/>
              <a:ext cx="171965" cy="35442"/>
              <a:chOff x="2601712" y="1201082"/>
              <a:chExt cx="243433" cy="45719"/>
            </a:xfrm>
          </p:grpSpPr>
          <p:grpSp>
            <p:nvGrpSpPr>
              <p:cNvPr id="850" name="グループ化 849">
                <a:extLst>
                  <a:ext uri="{FF2B5EF4-FFF2-40B4-BE49-F238E27FC236}">
                    <a16:creationId xmlns:a16="http://schemas.microsoft.com/office/drawing/2014/main" id="{B99427E0-036E-6143-A509-1CB86CF68485}"/>
                  </a:ext>
                </a:extLst>
              </p:cNvPr>
              <p:cNvGrpSpPr/>
              <p:nvPr/>
            </p:nvGrpSpPr>
            <p:grpSpPr>
              <a:xfrm>
                <a:off x="2601712" y="1205568"/>
                <a:ext cx="76449" cy="39454"/>
                <a:chOff x="2774016" y="902937"/>
                <a:chExt cx="76449" cy="39454"/>
              </a:xfrm>
            </p:grpSpPr>
            <p:sp>
              <p:nvSpPr>
                <p:cNvPr id="857" name="Line 307">
                  <a:extLst>
                    <a:ext uri="{FF2B5EF4-FFF2-40B4-BE49-F238E27FC236}">
                      <a16:creationId xmlns:a16="http://schemas.microsoft.com/office/drawing/2014/main" id="{FFF330FF-2605-A543-A12B-65970AC709B7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2825668" y="897444"/>
                  <a:ext cx="0" cy="4959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58" name="Rectangle 310">
                  <a:extLst>
                    <a:ext uri="{FF2B5EF4-FFF2-40B4-BE49-F238E27FC236}">
                      <a16:creationId xmlns:a16="http://schemas.microsoft.com/office/drawing/2014/main" id="{FE339CB5-6118-5843-B081-C586B928D91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3500000" flipH="1">
                  <a:off x="2773555" y="903398"/>
                  <a:ext cx="39454" cy="38532"/>
                </a:xfrm>
                <a:prstGeom prst="rect">
                  <a:avLst/>
                </a:prstGeom>
                <a:solidFill>
                  <a:srgbClr val="C900CA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51" name="グループ化 115">
                <a:extLst>
                  <a:ext uri="{FF2B5EF4-FFF2-40B4-BE49-F238E27FC236}">
                    <a16:creationId xmlns:a16="http://schemas.microsoft.com/office/drawing/2014/main" id="{3A01E602-E9DD-BA42-9CFF-5FC525CD0F00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673116" y="1201082"/>
                <a:ext cx="172029" cy="45719"/>
                <a:chOff x="4949578" y="4135809"/>
                <a:chExt cx="352093" cy="94869"/>
              </a:xfrm>
            </p:grpSpPr>
            <p:sp>
              <p:nvSpPr>
                <p:cNvPr id="852" name="Line 306">
                  <a:extLst>
                    <a:ext uri="{FF2B5EF4-FFF2-40B4-BE49-F238E27FC236}">
                      <a16:creationId xmlns:a16="http://schemas.microsoft.com/office/drawing/2014/main" id="{C832E508-88B2-0848-BB5D-F621C391D2F6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5170033" y="4133295"/>
                  <a:ext cx="0" cy="10150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53" name="Line 307">
                  <a:extLst>
                    <a:ext uri="{FF2B5EF4-FFF2-40B4-BE49-F238E27FC236}">
                      <a16:creationId xmlns:a16="http://schemas.microsoft.com/office/drawing/2014/main" id="{402AAF8B-719C-FE41-8F71-39C1BC075150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5055841" y="4133295"/>
                  <a:ext cx="0" cy="10150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54" name="Oval 308">
                  <a:extLst>
                    <a:ext uri="{FF2B5EF4-FFF2-40B4-BE49-F238E27FC236}">
                      <a16:creationId xmlns:a16="http://schemas.microsoft.com/office/drawing/2014/main" id="{E38FA773-30C6-5D40-B03E-D6FB021ECBAA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6200000" flipH="1">
                  <a:off x="5076615" y="4135652"/>
                  <a:ext cx="93261" cy="93575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55" name="Rectangle 310">
                  <a:extLst>
                    <a:ext uri="{FF2B5EF4-FFF2-40B4-BE49-F238E27FC236}">
                      <a16:creationId xmlns:a16="http://schemas.microsoft.com/office/drawing/2014/main" id="{467A768A-F06B-7842-AED0-074C6B9AE54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3500000" flipH="1">
                  <a:off x="4949180" y="4144947"/>
                  <a:ext cx="80751" cy="79956"/>
                </a:xfrm>
                <a:prstGeom prst="rect">
                  <a:avLst/>
                </a:prstGeom>
                <a:solidFill>
                  <a:srgbClr val="C900CA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856" name="Oval 242">
                  <a:extLst>
                    <a:ext uri="{FF2B5EF4-FFF2-40B4-BE49-F238E27FC236}">
                      <a16:creationId xmlns:a16="http://schemas.microsoft.com/office/drawing/2014/main" id="{59E1F5A1-94FA-7041-9A3A-EF8B8979B703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 flipH="1" flipV="1">
                  <a:off x="5208008" y="4137016"/>
                  <a:ext cx="92075" cy="95250"/>
                </a:xfrm>
                <a:prstGeom prst="ellipse">
                  <a:avLst/>
                </a:prstGeom>
                <a:solidFill>
                  <a:srgbClr val="0000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859" name="グループ化 187">
              <a:extLst>
                <a:ext uri="{FF2B5EF4-FFF2-40B4-BE49-F238E27FC236}">
                  <a16:creationId xmlns:a16="http://schemas.microsoft.com/office/drawing/2014/main" id="{6935344D-4F7F-984F-8065-62DCB0301F22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6181496" y="809507"/>
              <a:ext cx="178024" cy="88338"/>
              <a:chOff x="4374207" y="4723575"/>
              <a:chExt cx="482067" cy="217496"/>
            </a:xfrm>
          </p:grpSpPr>
          <p:sp>
            <p:nvSpPr>
              <p:cNvPr id="860" name="Line 298">
                <a:extLst>
                  <a:ext uri="{FF2B5EF4-FFF2-40B4-BE49-F238E27FC236}">
                    <a16:creationId xmlns:a16="http://schemas.microsoft.com/office/drawing/2014/main" id="{C968EF7D-BEAC-7741-B314-2368DC02EAA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4577929" y="4759914"/>
                <a:ext cx="74924" cy="63616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1" name="Line 300">
                <a:extLst>
                  <a:ext uri="{FF2B5EF4-FFF2-40B4-BE49-F238E27FC236}">
                    <a16:creationId xmlns:a16="http://schemas.microsoft.com/office/drawing/2014/main" id="{1D4CD130-B7C6-C547-BAE5-8F78F75794A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 flipV="1">
                <a:off x="4584131" y="4836746"/>
                <a:ext cx="72263" cy="57138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2" name="Line 241">
                <a:extLst>
                  <a:ext uri="{FF2B5EF4-FFF2-40B4-BE49-F238E27FC236}">
                    <a16:creationId xmlns:a16="http://schemas.microsoft.com/office/drawing/2014/main" id="{9FFA8005-69D3-9A44-A4F6-DDF772196FE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4739340" y="4789376"/>
                <a:ext cx="0" cy="7159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3" name="Oval 242">
                <a:extLst>
                  <a:ext uri="{FF2B5EF4-FFF2-40B4-BE49-F238E27FC236}">
                    <a16:creationId xmlns:a16="http://schemas.microsoft.com/office/drawing/2014/main" id="{348E2B87-3682-0E46-AE35-C86D5CDB69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762612" y="4776999"/>
                <a:ext cx="92075" cy="95249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64" name="Oval 286">
                <a:extLst>
                  <a:ext uri="{FF2B5EF4-FFF2-40B4-BE49-F238E27FC236}">
                    <a16:creationId xmlns:a16="http://schemas.microsoft.com/office/drawing/2014/main" id="{F1C8E401-76C6-F145-82EF-B5EB5827CB6B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634019" y="4776999"/>
                <a:ext cx="92075" cy="95249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65" name="Line 287">
                <a:extLst>
                  <a:ext uri="{FF2B5EF4-FFF2-40B4-BE49-F238E27FC236}">
                    <a16:creationId xmlns:a16="http://schemas.microsoft.com/office/drawing/2014/main" id="{5DA871BF-CCDC-1445-A54A-0C4530D2B6F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4487971" y="4736991"/>
                <a:ext cx="0" cy="7159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6" name="Oval 288">
                <a:extLst>
                  <a:ext uri="{FF2B5EF4-FFF2-40B4-BE49-F238E27FC236}">
                    <a16:creationId xmlns:a16="http://schemas.microsoft.com/office/drawing/2014/main" id="{7092AA0D-74C8-2440-AD88-29B30DE65AB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375794" y="4721988"/>
                <a:ext cx="92075" cy="95249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67" name="Rectangle 289">
                <a:extLst>
                  <a:ext uri="{FF2B5EF4-FFF2-40B4-BE49-F238E27FC236}">
                    <a16:creationId xmlns:a16="http://schemas.microsoft.com/office/drawing/2014/main" id="{0AA4F52B-923D-DE45-89A5-65074059925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508579" y="4726755"/>
                <a:ext cx="88899" cy="88900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868" name="Rectangle 310">
                <a:extLst>
                  <a:ext uri="{FF2B5EF4-FFF2-40B4-BE49-F238E27FC236}">
                    <a16:creationId xmlns:a16="http://schemas.microsoft.com/office/drawing/2014/main" id="{E66E2596-83A7-6E42-9409-CC49E6D09C7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4508887" y="4860718"/>
                <a:ext cx="80751" cy="79955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A04876B5-DE91-644D-B837-5D171AEC69AA}"/>
                </a:ext>
              </a:extLst>
            </p:cNvPr>
            <p:cNvGrpSpPr/>
            <p:nvPr/>
          </p:nvGrpSpPr>
          <p:grpSpPr>
            <a:xfrm>
              <a:off x="6810956" y="940462"/>
              <a:ext cx="175769" cy="87452"/>
              <a:chOff x="3995650" y="2185724"/>
              <a:chExt cx="248816" cy="112810"/>
            </a:xfrm>
          </p:grpSpPr>
          <p:grpSp>
            <p:nvGrpSpPr>
              <p:cNvPr id="870" name="グループ化 869">
                <a:extLst>
                  <a:ext uri="{FF2B5EF4-FFF2-40B4-BE49-F238E27FC236}">
                    <a16:creationId xmlns:a16="http://schemas.microsoft.com/office/drawing/2014/main" id="{834D8FD5-320E-C948-8ECE-92930BBAEAE1}"/>
                  </a:ext>
                </a:extLst>
              </p:cNvPr>
              <p:cNvGrpSpPr/>
              <p:nvPr/>
            </p:nvGrpSpPr>
            <p:grpSpPr>
              <a:xfrm>
                <a:off x="3995650" y="2259080"/>
                <a:ext cx="76449" cy="39454"/>
                <a:chOff x="2774016" y="902937"/>
                <a:chExt cx="76449" cy="39454"/>
              </a:xfrm>
            </p:grpSpPr>
            <p:sp>
              <p:nvSpPr>
                <p:cNvPr id="935" name="Line 307">
                  <a:extLst>
                    <a:ext uri="{FF2B5EF4-FFF2-40B4-BE49-F238E27FC236}">
                      <a16:creationId xmlns:a16="http://schemas.microsoft.com/office/drawing/2014/main" id="{3C2BED40-009F-EB4E-9295-661AF6E47A2F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2825668" y="897444"/>
                  <a:ext cx="0" cy="4959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36" name="Rectangle 310">
                  <a:extLst>
                    <a:ext uri="{FF2B5EF4-FFF2-40B4-BE49-F238E27FC236}">
                      <a16:creationId xmlns:a16="http://schemas.microsoft.com/office/drawing/2014/main" id="{04F6D99D-6839-4C43-8195-96F3D562052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3500000" flipH="1">
                  <a:off x="2773555" y="903398"/>
                  <a:ext cx="39454" cy="38532"/>
                </a:xfrm>
                <a:prstGeom prst="rect">
                  <a:avLst/>
                </a:prstGeom>
                <a:solidFill>
                  <a:srgbClr val="C900CA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871" name="グループ化 187">
                <a:extLst>
                  <a:ext uri="{FF2B5EF4-FFF2-40B4-BE49-F238E27FC236}">
                    <a16:creationId xmlns:a16="http://schemas.microsoft.com/office/drawing/2014/main" id="{BB84E8F1-B4F3-C042-92E7-150D7D727B6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4062720" y="2185724"/>
                <a:ext cx="181746" cy="112276"/>
                <a:chOff x="4508612" y="4726774"/>
                <a:chExt cx="347664" cy="214296"/>
              </a:xfrm>
            </p:grpSpPr>
            <p:sp>
              <p:nvSpPr>
                <p:cNvPr id="872" name="Line 298">
                  <a:extLst>
                    <a:ext uri="{FF2B5EF4-FFF2-40B4-BE49-F238E27FC236}">
                      <a16:creationId xmlns:a16="http://schemas.microsoft.com/office/drawing/2014/main" id="{D9EF0AA1-7ED8-C14F-8971-0DB5F37EB296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V="1">
                  <a:off x="4577930" y="4759933"/>
                  <a:ext cx="74925" cy="63616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3" name="Line 300">
                  <a:extLst>
                    <a:ext uri="{FF2B5EF4-FFF2-40B4-BE49-F238E27FC236}">
                      <a16:creationId xmlns:a16="http://schemas.microsoft.com/office/drawing/2014/main" id="{F56B9491-C3BA-6A48-BB68-EA202D46A848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 flipV="1">
                  <a:off x="4584132" y="4836765"/>
                  <a:ext cx="72264" cy="57139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4" name="Line 241">
                  <a:extLst>
                    <a:ext uri="{FF2B5EF4-FFF2-40B4-BE49-F238E27FC236}">
                      <a16:creationId xmlns:a16="http://schemas.microsoft.com/office/drawing/2014/main" id="{76906EB0-97A5-8A47-A763-8F20F0DE15F1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4739343" y="4789395"/>
                  <a:ext cx="0" cy="71591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875" name="Oval 242">
                  <a:extLst>
                    <a:ext uri="{FF2B5EF4-FFF2-40B4-BE49-F238E27FC236}">
                      <a16:creationId xmlns:a16="http://schemas.microsoft.com/office/drawing/2014/main" id="{CBB3814E-DE26-AA43-BF4C-6401F3B8BF8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 flipH="1" flipV="1">
                  <a:off x="4762613" y="4777019"/>
                  <a:ext cx="92075" cy="95250"/>
                </a:xfrm>
                <a:prstGeom prst="ellipse">
                  <a:avLst/>
                </a:prstGeom>
                <a:solidFill>
                  <a:srgbClr val="0000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32" name="Oval 286">
                  <a:extLst>
                    <a:ext uri="{FF2B5EF4-FFF2-40B4-BE49-F238E27FC236}">
                      <a16:creationId xmlns:a16="http://schemas.microsoft.com/office/drawing/2014/main" id="{2D3EB56C-3D3D-9547-B6CE-038755B4E75E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 flipH="1" flipV="1">
                  <a:off x="4634025" y="4777019"/>
                  <a:ext cx="92075" cy="9525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33" name="Rectangle 289">
                  <a:extLst>
                    <a:ext uri="{FF2B5EF4-FFF2-40B4-BE49-F238E27FC236}">
                      <a16:creationId xmlns:a16="http://schemas.microsoft.com/office/drawing/2014/main" id="{901E15CA-D26F-7943-A30D-5A578F988C0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6200000" flipH="1">
                  <a:off x="4508612" y="4726774"/>
                  <a:ext cx="88900" cy="88900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34" name="Rectangle 310">
                  <a:extLst>
                    <a:ext uri="{FF2B5EF4-FFF2-40B4-BE49-F238E27FC236}">
                      <a16:creationId xmlns:a16="http://schemas.microsoft.com/office/drawing/2014/main" id="{84279A45-5606-484B-9FD2-9901EE109345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3500000" flipH="1">
                  <a:off x="4508887" y="4860717"/>
                  <a:ext cx="80751" cy="79956"/>
                </a:xfrm>
                <a:prstGeom prst="rect">
                  <a:avLst/>
                </a:prstGeom>
                <a:solidFill>
                  <a:srgbClr val="C900CA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grpSp>
          <p:nvGrpSpPr>
            <p:cNvPr id="937" name="グループ化 9">
              <a:extLst>
                <a:ext uri="{FF2B5EF4-FFF2-40B4-BE49-F238E27FC236}">
                  <a16:creationId xmlns:a16="http://schemas.microsoft.com/office/drawing/2014/main" id="{7D153E79-2A32-0148-A124-F2A99459E2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336652" y="964084"/>
              <a:ext cx="218310" cy="85695"/>
              <a:chOff x="105997" y="5207500"/>
              <a:chExt cx="608351" cy="217487"/>
            </a:xfrm>
          </p:grpSpPr>
          <p:grpSp>
            <p:nvGrpSpPr>
              <p:cNvPr id="938" name="グループ化 187">
                <a:extLst>
                  <a:ext uri="{FF2B5EF4-FFF2-40B4-BE49-F238E27FC236}">
                    <a16:creationId xmlns:a16="http://schemas.microsoft.com/office/drawing/2014/main" id="{E088EE1E-704D-F84B-BB26-460C2C8C87D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77577" y="5207500"/>
                <a:ext cx="536771" cy="217487"/>
                <a:chOff x="4318347" y="4723598"/>
                <a:chExt cx="537929" cy="217472"/>
              </a:xfrm>
            </p:grpSpPr>
            <p:sp>
              <p:nvSpPr>
                <p:cNvPr id="940" name="Line 298">
                  <a:extLst>
                    <a:ext uri="{FF2B5EF4-FFF2-40B4-BE49-F238E27FC236}">
                      <a16:creationId xmlns:a16="http://schemas.microsoft.com/office/drawing/2014/main" id="{B34E3778-A43F-2B4F-92EE-CC8A45D469E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V="1">
                  <a:off x="4577930" y="4759933"/>
                  <a:ext cx="74925" cy="63616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1" name="Line 300">
                  <a:extLst>
                    <a:ext uri="{FF2B5EF4-FFF2-40B4-BE49-F238E27FC236}">
                      <a16:creationId xmlns:a16="http://schemas.microsoft.com/office/drawing/2014/main" id="{DF22BA3E-6E84-EA4F-9056-BDC88027EA6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5400000" flipH="1" flipV="1">
                  <a:off x="4584132" y="4836765"/>
                  <a:ext cx="72264" cy="57139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2" name="Line 241">
                  <a:extLst>
                    <a:ext uri="{FF2B5EF4-FFF2-40B4-BE49-F238E27FC236}">
                      <a16:creationId xmlns:a16="http://schemas.microsoft.com/office/drawing/2014/main" id="{4AC4E81C-8EF7-0C42-8187-5B1292320C4D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4739278" y="4789375"/>
                  <a:ext cx="0" cy="71632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3" name="Oval 242">
                  <a:extLst>
                    <a:ext uri="{FF2B5EF4-FFF2-40B4-BE49-F238E27FC236}">
                      <a16:creationId xmlns:a16="http://schemas.microsoft.com/office/drawing/2014/main" id="{C59C69B5-DB98-7A4A-93F5-57CBF12D59D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 flipH="1" flipV="1">
                  <a:off x="4762613" y="4777019"/>
                  <a:ext cx="92075" cy="95250"/>
                </a:xfrm>
                <a:prstGeom prst="ellipse">
                  <a:avLst/>
                </a:prstGeom>
                <a:solidFill>
                  <a:srgbClr val="0000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44" name="Oval 286">
                  <a:extLst>
                    <a:ext uri="{FF2B5EF4-FFF2-40B4-BE49-F238E27FC236}">
                      <a16:creationId xmlns:a16="http://schemas.microsoft.com/office/drawing/2014/main" id="{B58AA43D-5D8B-CC4D-8DC2-DF8F7B7859A1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 flipH="1" flipV="1">
                  <a:off x="4634025" y="4777019"/>
                  <a:ext cx="92075" cy="9525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45" name="Line 287">
                  <a:extLst>
                    <a:ext uri="{FF2B5EF4-FFF2-40B4-BE49-F238E27FC236}">
                      <a16:creationId xmlns:a16="http://schemas.microsoft.com/office/drawing/2014/main" id="{EF000098-ACCA-1346-98BA-75997DBBBDA3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4420917" y="4670135"/>
                  <a:ext cx="0" cy="20534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946" name="Oval 288">
                  <a:extLst>
                    <a:ext uri="{FF2B5EF4-FFF2-40B4-BE49-F238E27FC236}">
                      <a16:creationId xmlns:a16="http://schemas.microsoft.com/office/drawing/2014/main" id="{653CF36F-E7EF-7E4C-BDCE-B00B3BB41C4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 flipH="1" flipV="1">
                  <a:off x="4375811" y="4722011"/>
                  <a:ext cx="92075" cy="95250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47" name="Rectangle 289">
                  <a:extLst>
                    <a:ext uri="{FF2B5EF4-FFF2-40B4-BE49-F238E27FC236}">
                      <a16:creationId xmlns:a16="http://schemas.microsoft.com/office/drawing/2014/main" id="{715BB040-6869-D142-BAA6-C56357E4473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6200000" flipH="1">
                  <a:off x="4508612" y="4726774"/>
                  <a:ext cx="88900" cy="88900"/>
                </a:xfrm>
                <a:prstGeom prst="rect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948" name="Rectangle 310">
                  <a:extLst>
                    <a:ext uri="{FF2B5EF4-FFF2-40B4-BE49-F238E27FC236}">
                      <a16:creationId xmlns:a16="http://schemas.microsoft.com/office/drawing/2014/main" id="{DC78E919-AF19-C643-B54D-B499A91FF09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3500000" flipH="1">
                  <a:off x="4508887" y="4860717"/>
                  <a:ext cx="80751" cy="79956"/>
                </a:xfrm>
                <a:prstGeom prst="rect">
                  <a:avLst/>
                </a:prstGeom>
                <a:solidFill>
                  <a:srgbClr val="C900CA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sp>
            <p:nvSpPr>
              <p:cNvPr id="939" name="Rectangle 310">
                <a:extLst>
                  <a:ext uri="{FF2B5EF4-FFF2-40B4-BE49-F238E27FC236}">
                    <a16:creationId xmlns:a16="http://schemas.microsoft.com/office/drawing/2014/main" id="{A8418580-2FFA-F545-9FA2-BD033D3738A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105689" y="5216079"/>
                <a:ext cx="80578" cy="79962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949" name="グループ化 948">
              <a:extLst>
                <a:ext uri="{FF2B5EF4-FFF2-40B4-BE49-F238E27FC236}">
                  <a16:creationId xmlns:a16="http://schemas.microsoft.com/office/drawing/2014/main" id="{E204499D-B252-9F43-BD3B-F6E8379AAF4D}"/>
                </a:ext>
              </a:extLst>
            </p:cNvPr>
            <p:cNvGrpSpPr/>
            <p:nvPr/>
          </p:nvGrpSpPr>
          <p:grpSpPr>
            <a:xfrm>
              <a:off x="8454682" y="982614"/>
              <a:ext cx="277058" cy="84243"/>
              <a:chOff x="4139276" y="1598251"/>
              <a:chExt cx="277058" cy="84243"/>
            </a:xfrm>
          </p:grpSpPr>
          <p:sp>
            <p:nvSpPr>
              <p:cNvPr id="950" name="Line 298">
                <a:extLst>
                  <a:ext uri="{FF2B5EF4-FFF2-40B4-BE49-F238E27FC236}">
                    <a16:creationId xmlns:a16="http://schemas.microsoft.com/office/drawing/2014/main" id="{BCD0CCEF-FA1A-894D-9DF8-918F139CBF5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V="1">
                <a:off x="4315317" y="1613712"/>
                <a:ext cx="29524" cy="2278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1" name="Line 300">
                <a:extLst>
                  <a:ext uri="{FF2B5EF4-FFF2-40B4-BE49-F238E27FC236}">
                    <a16:creationId xmlns:a16="http://schemas.microsoft.com/office/drawing/2014/main" id="{DD95713D-35F6-5F43-B91E-60FAEA3590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 flipV="1">
                <a:off x="4317585" y="1643871"/>
                <a:ext cx="28476" cy="2046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2" name="Line 241">
                <a:extLst>
                  <a:ext uri="{FF2B5EF4-FFF2-40B4-BE49-F238E27FC236}">
                    <a16:creationId xmlns:a16="http://schemas.microsoft.com/office/drawing/2014/main" id="{8EACF81C-8E96-1A4C-80D6-EACC351EFE4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4374440" y="1625458"/>
                <a:ext cx="0" cy="25650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3" name="Oval 242">
                <a:extLst>
                  <a:ext uri="{FF2B5EF4-FFF2-40B4-BE49-F238E27FC236}">
                    <a16:creationId xmlns:a16="http://schemas.microsoft.com/office/drawing/2014/main" id="{8C6381DE-29C5-D64D-BFAB-FDEF45D688E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381140" y="1621014"/>
                <a:ext cx="36282" cy="34107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54" name="Oval 286">
                <a:extLst>
                  <a:ext uri="{FF2B5EF4-FFF2-40B4-BE49-F238E27FC236}">
                    <a16:creationId xmlns:a16="http://schemas.microsoft.com/office/drawing/2014/main" id="{A0768827-DDA5-0344-9506-E39E797D2A1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335095" y="1621014"/>
                <a:ext cx="36282" cy="34107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55" name="Line 287">
                <a:extLst>
                  <a:ext uri="{FF2B5EF4-FFF2-40B4-BE49-F238E27FC236}">
                    <a16:creationId xmlns:a16="http://schemas.microsoft.com/office/drawing/2014/main" id="{2A1000F5-4C4B-A543-B8D0-3C52FFE7E31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4228863" y="1549298"/>
                <a:ext cx="0" cy="136686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56" name="Oval 288">
                <a:extLst>
                  <a:ext uri="{FF2B5EF4-FFF2-40B4-BE49-F238E27FC236}">
                    <a16:creationId xmlns:a16="http://schemas.microsoft.com/office/drawing/2014/main" id="{BF78DABE-E311-D44B-822E-255D9914F81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242633" y="1599338"/>
                <a:ext cx="36282" cy="34107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57" name="Rectangle 289">
                <a:extLst>
                  <a:ext uri="{FF2B5EF4-FFF2-40B4-BE49-F238E27FC236}">
                    <a16:creationId xmlns:a16="http://schemas.microsoft.com/office/drawing/2014/main" id="{462B98A7-79E1-0F47-8160-9AC60BDD81F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290244" y="1601100"/>
                <a:ext cx="35031" cy="31834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58" name="Rectangle 310">
                <a:extLst>
                  <a:ext uri="{FF2B5EF4-FFF2-40B4-BE49-F238E27FC236}">
                    <a16:creationId xmlns:a16="http://schemas.microsoft.com/office/drawing/2014/main" id="{C25C156E-EC7C-C249-AFF4-F030B3344A9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4291941" y="1652282"/>
                <a:ext cx="28916" cy="31507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59" name="Rectangle 310">
                <a:extLst>
                  <a:ext uri="{FF2B5EF4-FFF2-40B4-BE49-F238E27FC236}">
                    <a16:creationId xmlns:a16="http://schemas.microsoft.com/office/drawing/2014/main" id="{617CB348-07B1-0740-95BB-7002D56C443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4194648" y="1601630"/>
                <a:ext cx="28916" cy="31507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60" name="Rectangle 310">
                <a:extLst>
                  <a:ext uri="{FF2B5EF4-FFF2-40B4-BE49-F238E27FC236}">
                    <a16:creationId xmlns:a16="http://schemas.microsoft.com/office/drawing/2014/main" id="{265334B8-06F7-1144-892D-980D1DC2044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4140572" y="1603147"/>
                <a:ext cx="28916" cy="31507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A7AFC01E-68AF-234F-99BB-6534ED94DB7B}"/>
                </a:ext>
              </a:extLst>
            </p:cNvPr>
            <p:cNvGrpSpPr/>
            <p:nvPr/>
          </p:nvGrpSpPr>
          <p:grpSpPr>
            <a:xfrm>
              <a:off x="7531189" y="770916"/>
              <a:ext cx="249345" cy="109460"/>
              <a:chOff x="7539663" y="2923206"/>
              <a:chExt cx="1004555" cy="440989"/>
            </a:xfrm>
          </p:grpSpPr>
          <p:sp>
            <p:nvSpPr>
              <p:cNvPr id="962" name="Line 300">
                <a:extLst>
                  <a:ext uri="{FF2B5EF4-FFF2-40B4-BE49-F238E27FC236}">
                    <a16:creationId xmlns:a16="http://schemas.microsoft.com/office/drawing/2014/main" id="{57E0F31A-FC20-7247-B6C6-20CCFF6EB01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7808901" y="3040460"/>
                <a:ext cx="116721" cy="8391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3" name="Line 300">
                <a:extLst>
                  <a:ext uri="{FF2B5EF4-FFF2-40B4-BE49-F238E27FC236}">
                    <a16:creationId xmlns:a16="http://schemas.microsoft.com/office/drawing/2014/main" id="{D78F8EA3-8CDE-CE45-8D8C-D7EFBA0AF31C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 flipV="1">
                <a:off x="7808900" y="3205829"/>
                <a:ext cx="116721" cy="8391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4" name="Line 241">
                <a:extLst>
                  <a:ext uri="{FF2B5EF4-FFF2-40B4-BE49-F238E27FC236}">
                    <a16:creationId xmlns:a16="http://schemas.microsoft.com/office/drawing/2014/main" id="{63DC173F-BF53-1442-B5BF-4DFEC1D51D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8382153" y="3107880"/>
                <a:ext cx="0" cy="97885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5" name="Oval 242">
                <a:extLst>
                  <a:ext uri="{FF2B5EF4-FFF2-40B4-BE49-F238E27FC236}">
                    <a16:creationId xmlns:a16="http://schemas.microsoft.com/office/drawing/2014/main" id="{B2B6DC38-7F7C-1C4C-B939-8E1D2BA59DA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8409567" y="3088969"/>
                <a:ext cx="138553" cy="130748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66" name="Line 285">
                <a:extLst>
                  <a:ext uri="{FF2B5EF4-FFF2-40B4-BE49-F238E27FC236}">
                    <a16:creationId xmlns:a16="http://schemas.microsoft.com/office/drawing/2014/main" id="{3F518459-D820-7A42-B7CC-E80438AC58B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8205962" y="3107791"/>
                <a:ext cx="0" cy="97889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7" name="Oval 286">
                <a:extLst>
                  <a:ext uri="{FF2B5EF4-FFF2-40B4-BE49-F238E27FC236}">
                    <a16:creationId xmlns:a16="http://schemas.microsoft.com/office/drawing/2014/main" id="{0034EDC1-6A14-1147-B2E2-6840FBD563A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8233067" y="3088945"/>
                <a:ext cx="138552" cy="130748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68" name="Line 241">
                <a:extLst>
                  <a:ext uri="{FF2B5EF4-FFF2-40B4-BE49-F238E27FC236}">
                    <a16:creationId xmlns:a16="http://schemas.microsoft.com/office/drawing/2014/main" id="{0D04BA0B-3BF8-D84B-AFE6-8E6B80B65C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8011809" y="3105259"/>
                <a:ext cx="0" cy="97885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69" name="Oval 286">
                <a:extLst>
                  <a:ext uri="{FF2B5EF4-FFF2-40B4-BE49-F238E27FC236}">
                    <a16:creationId xmlns:a16="http://schemas.microsoft.com/office/drawing/2014/main" id="{C1E2DCBA-C1BF-5E49-AEA8-106CF7D4FE1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7862595" y="3087353"/>
                <a:ext cx="138550" cy="130748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70" name="Rectangle 289">
                <a:extLst>
                  <a:ext uri="{FF2B5EF4-FFF2-40B4-BE49-F238E27FC236}">
                    <a16:creationId xmlns:a16="http://schemas.microsoft.com/office/drawing/2014/main" id="{1AD6D901-A1DA-6545-B4ED-96A9563403B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8050852" y="3094045"/>
                <a:ext cx="133774" cy="122032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71" name="Rectangle 310">
                <a:extLst>
                  <a:ext uri="{FF2B5EF4-FFF2-40B4-BE49-F238E27FC236}">
                    <a16:creationId xmlns:a16="http://schemas.microsoft.com/office/drawing/2014/main" id="{4915589B-0497-4C49-9599-006BDC13B13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7765232" y="3240327"/>
                <a:ext cx="118590" cy="129145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72" name="Line 241">
                <a:extLst>
                  <a:ext uri="{FF2B5EF4-FFF2-40B4-BE49-F238E27FC236}">
                    <a16:creationId xmlns:a16="http://schemas.microsoft.com/office/drawing/2014/main" id="{D09DB9C7-6209-1C42-9DCD-C32C1473E5E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7684976" y="2945013"/>
                <a:ext cx="0" cy="97885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3" name="Oval 286">
                <a:extLst>
                  <a:ext uri="{FF2B5EF4-FFF2-40B4-BE49-F238E27FC236}">
                    <a16:creationId xmlns:a16="http://schemas.microsoft.com/office/drawing/2014/main" id="{11D0C5C8-5AF3-6D4F-AF42-DD0364EC833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7535762" y="2927107"/>
                <a:ext cx="138550" cy="130748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74" name="Rectangle 289">
                <a:extLst>
                  <a:ext uri="{FF2B5EF4-FFF2-40B4-BE49-F238E27FC236}">
                    <a16:creationId xmlns:a16="http://schemas.microsoft.com/office/drawing/2014/main" id="{06AE843A-FD76-9348-AA9E-7EB46C929BC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7724019" y="2933799"/>
                <a:ext cx="133774" cy="122032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975" name="グループ化 974">
              <a:extLst>
                <a:ext uri="{FF2B5EF4-FFF2-40B4-BE49-F238E27FC236}">
                  <a16:creationId xmlns:a16="http://schemas.microsoft.com/office/drawing/2014/main" id="{B131615E-8436-D64A-9599-BDADD9CD98E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7494902" y="692927"/>
              <a:ext cx="325276" cy="36000"/>
              <a:chOff x="8025882" y="3161629"/>
              <a:chExt cx="798967" cy="88426"/>
            </a:xfrm>
          </p:grpSpPr>
          <p:sp>
            <p:nvSpPr>
              <p:cNvPr id="976" name="Line 241">
                <a:extLst>
                  <a:ext uri="{FF2B5EF4-FFF2-40B4-BE49-F238E27FC236}">
                    <a16:creationId xmlns:a16="http://schemas.microsoft.com/office/drawing/2014/main" id="{D41DCBB8-361D-FE4F-BE78-450CB57B19E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8139049" y="3174606"/>
                <a:ext cx="0" cy="6247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7" name="Line 285">
                <a:extLst>
                  <a:ext uri="{FF2B5EF4-FFF2-40B4-BE49-F238E27FC236}">
                    <a16:creationId xmlns:a16="http://schemas.microsoft.com/office/drawing/2014/main" id="{744F7D79-4CE6-6D4F-97DB-50140B1D8886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8371407" y="3174605"/>
                <a:ext cx="0" cy="6247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8" name="Line 241">
                <a:extLst>
                  <a:ext uri="{FF2B5EF4-FFF2-40B4-BE49-F238E27FC236}">
                    <a16:creationId xmlns:a16="http://schemas.microsoft.com/office/drawing/2014/main" id="{DF0E9456-24E1-FA48-88DF-C34E095EA67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8721418" y="3174606"/>
                <a:ext cx="0" cy="6247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79" name="Oval 242">
                <a:extLst>
                  <a:ext uri="{FF2B5EF4-FFF2-40B4-BE49-F238E27FC236}">
                    <a16:creationId xmlns:a16="http://schemas.microsoft.com/office/drawing/2014/main" id="{96793F2F-5C4D-AC4F-84C1-ABDC932A6B7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8738914" y="3164119"/>
                <a:ext cx="88426" cy="83445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984" name="Line 285">
                <a:extLst>
                  <a:ext uri="{FF2B5EF4-FFF2-40B4-BE49-F238E27FC236}">
                    <a16:creationId xmlns:a16="http://schemas.microsoft.com/office/drawing/2014/main" id="{574EA8BE-66C4-CD4E-9F99-7DE067877F9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8608971" y="3174604"/>
                <a:ext cx="0" cy="62474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7" name="Oval 286">
                <a:extLst>
                  <a:ext uri="{FF2B5EF4-FFF2-40B4-BE49-F238E27FC236}">
                    <a16:creationId xmlns:a16="http://schemas.microsoft.com/office/drawing/2014/main" id="{908FC687-4DE4-0E4A-B0B2-CADFE89BAA8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8626270" y="3164119"/>
                <a:ext cx="88425" cy="83445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38" name="Line 241">
                <a:extLst>
                  <a:ext uri="{FF2B5EF4-FFF2-40B4-BE49-F238E27FC236}">
                    <a16:creationId xmlns:a16="http://schemas.microsoft.com/office/drawing/2014/main" id="{BC97A28E-A066-D44C-BFBB-C06B1A359EBE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8485061" y="3174606"/>
                <a:ext cx="0" cy="6247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39" name="Oval 286">
                <a:extLst>
                  <a:ext uri="{FF2B5EF4-FFF2-40B4-BE49-F238E27FC236}">
                    <a16:creationId xmlns:a16="http://schemas.microsoft.com/office/drawing/2014/main" id="{3F525282-AF94-134E-B385-7F18C67849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8389831" y="3164119"/>
                <a:ext cx="88424" cy="83445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0" name="Rectangle 289">
                <a:extLst>
                  <a:ext uri="{FF2B5EF4-FFF2-40B4-BE49-F238E27FC236}">
                    <a16:creationId xmlns:a16="http://schemas.microsoft.com/office/drawing/2014/main" id="{EFDAC040-2D22-4F41-A6A8-3D31989196A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8509978" y="3166900"/>
                <a:ext cx="85376" cy="7788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1" name="Line 241">
                <a:extLst>
                  <a:ext uri="{FF2B5EF4-FFF2-40B4-BE49-F238E27FC236}">
                    <a16:creationId xmlns:a16="http://schemas.microsoft.com/office/drawing/2014/main" id="{06067492-A9A0-684B-B3EA-C75658CE34E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8247497" y="3174606"/>
                <a:ext cx="0" cy="6247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2" name="Oval 286">
                <a:extLst>
                  <a:ext uri="{FF2B5EF4-FFF2-40B4-BE49-F238E27FC236}">
                    <a16:creationId xmlns:a16="http://schemas.microsoft.com/office/drawing/2014/main" id="{439FEDF8-9253-CC4A-B32A-C13570A4E499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8152267" y="3164119"/>
                <a:ext cx="88424" cy="83445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3" name="Rectangle 289">
                <a:extLst>
                  <a:ext uri="{FF2B5EF4-FFF2-40B4-BE49-F238E27FC236}">
                    <a16:creationId xmlns:a16="http://schemas.microsoft.com/office/drawing/2014/main" id="{175C9DD7-0392-F94C-8E39-C2B369929B8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8272414" y="3166901"/>
                <a:ext cx="85376" cy="77882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44" name="Rectangle 310">
                <a:extLst>
                  <a:ext uri="{FF2B5EF4-FFF2-40B4-BE49-F238E27FC236}">
                    <a16:creationId xmlns:a16="http://schemas.microsoft.com/office/drawing/2014/main" id="{BCD0644F-F13B-A946-B7AA-628C6A41148C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8029250" y="3167992"/>
                <a:ext cx="75685" cy="82422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045" name="グループ化 1044">
              <a:extLst>
                <a:ext uri="{FF2B5EF4-FFF2-40B4-BE49-F238E27FC236}">
                  <a16:creationId xmlns:a16="http://schemas.microsoft.com/office/drawing/2014/main" id="{FE26C778-E18C-0B4D-A39F-CF9AD22EC215}"/>
                </a:ext>
              </a:extLst>
            </p:cNvPr>
            <p:cNvGrpSpPr/>
            <p:nvPr/>
          </p:nvGrpSpPr>
          <p:grpSpPr>
            <a:xfrm>
              <a:off x="6437810" y="620851"/>
              <a:ext cx="175140" cy="119452"/>
              <a:chOff x="3421973" y="402409"/>
              <a:chExt cx="402330" cy="274404"/>
            </a:xfrm>
          </p:grpSpPr>
          <p:sp>
            <p:nvSpPr>
              <p:cNvPr id="1046" name="Line 287">
                <a:extLst>
                  <a:ext uri="{FF2B5EF4-FFF2-40B4-BE49-F238E27FC236}">
                    <a16:creationId xmlns:a16="http://schemas.microsoft.com/office/drawing/2014/main" id="{7F8FDD12-E8B5-974E-88DA-969120D5DFC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 flipV="1">
                <a:off x="3632456" y="507979"/>
                <a:ext cx="0" cy="59749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7" name="Line 298">
                <a:extLst>
                  <a:ext uri="{FF2B5EF4-FFF2-40B4-BE49-F238E27FC236}">
                    <a16:creationId xmlns:a16="http://schemas.microsoft.com/office/drawing/2014/main" id="{F3908A28-2C7D-E442-98D4-5CF9619649C2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>
                <a:off x="3482018" y="564385"/>
                <a:ext cx="68774" cy="53094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8" name="Line 300">
                <a:extLst>
                  <a:ext uri="{FF2B5EF4-FFF2-40B4-BE49-F238E27FC236}">
                    <a16:creationId xmlns:a16="http://schemas.microsoft.com/office/drawing/2014/main" id="{AA8A99DF-63D7-E045-A204-707B6B756FAB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3476846" y="450913"/>
                <a:ext cx="66331" cy="47687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49" name="Line 241">
                <a:extLst>
                  <a:ext uri="{FF2B5EF4-FFF2-40B4-BE49-F238E27FC236}">
                    <a16:creationId xmlns:a16="http://schemas.microsoft.com/office/drawing/2014/main" id="{311CAC69-F8AA-6C40-9744-09D1F73D142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5400000" flipH="1" flipV="1">
                <a:off x="3726710" y="507979"/>
                <a:ext cx="0" cy="59749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0" name="Oval 242">
                <a:extLst>
                  <a:ext uri="{FF2B5EF4-FFF2-40B4-BE49-F238E27FC236}">
                    <a16:creationId xmlns:a16="http://schemas.microsoft.com/office/drawing/2014/main" id="{1DEDFA2E-4066-F841-B2E1-B0EDE4A3C9E4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742297" y="498106"/>
                <a:ext cx="84517" cy="79494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1" name="Oval 286">
                <a:extLst>
                  <a:ext uri="{FF2B5EF4-FFF2-40B4-BE49-F238E27FC236}">
                    <a16:creationId xmlns:a16="http://schemas.microsoft.com/office/drawing/2014/main" id="{890CF721-C3C0-1046-9383-E17D1EB803A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634974" y="498106"/>
                <a:ext cx="84517" cy="79494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2" name="Oval 288">
                <a:extLst>
                  <a:ext uri="{FF2B5EF4-FFF2-40B4-BE49-F238E27FC236}">
                    <a16:creationId xmlns:a16="http://schemas.microsoft.com/office/drawing/2014/main" id="{7DBE6200-793E-7845-B9E9-9EC1B21E2E7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3419461" y="594808"/>
                <a:ext cx="84517" cy="79494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3" name="Rectangle 289">
                <a:extLst>
                  <a:ext uri="{FF2B5EF4-FFF2-40B4-BE49-F238E27FC236}">
                    <a16:creationId xmlns:a16="http://schemas.microsoft.com/office/drawing/2014/main" id="{B3CF5826-C354-9644-A6C9-F5C8A44116D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3524683" y="502649"/>
                <a:ext cx="81601" cy="74195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4" name="Rectangle 310">
                <a:extLst>
                  <a:ext uri="{FF2B5EF4-FFF2-40B4-BE49-F238E27FC236}">
                    <a16:creationId xmlns:a16="http://schemas.microsoft.com/office/drawing/2014/main" id="{E5DE5A37-6C93-284C-A4CA-BD8B0DBF5A7A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00000" flipH="1" flipV="1">
                <a:off x="3436108" y="402409"/>
                <a:ext cx="67394" cy="73392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055" name="グループ化 1054">
              <a:extLst>
                <a:ext uri="{FF2B5EF4-FFF2-40B4-BE49-F238E27FC236}">
                  <a16:creationId xmlns:a16="http://schemas.microsoft.com/office/drawing/2014/main" id="{A946C7F7-6E05-0D46-BCB5-996C59B1873C}"/>
                </a:ext>
              </a:extLst>
            </p:cNvPr>
            <p:cNvGrpSpPr/>
            <p:nvPr/>
          </p:nvGrpSpPr>
          <p:grpSpPr>
            <a:xfrm>
              <a:off x="6411846" y="752255"/>
              <a:ext cx="214745" cy="72423"/>
              <a:chOff x="4373050" y="402076"/>
              <a:chExt cx="493313" cy="166370"/>
            </a:xfrm>
          </p:grpSpPr>
          <p:sp>
            <p:nvSpPr>
              <p:cNvPr id="1056" name="Line 285">
                <a:extLst>
                  <a:ext uri="{FF2B5EF4-FFF2-40B4-BE49-F238E27FC236}">
                    <a16:creationId xmlns:a16="http://schemas.microsoft.com/office/drawing/2014/main" id="{8B413C26-E671-F14B-A02D-621FE649BD93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8900000" flipH="1">
                <a:off x="4449585" y="453930"/>
                <a:ext cx="0" cy="58016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7" name="Line 241">
                <a:extLst>
                  <a:ext uri="{FF2B5EF4-FFF2-40B4-BE49-F238E27FC236}">
                    <a16:creationId xmlns:a16="http://schemas.microsoft.com/office/drawing/2014/main" id="{3D4252F9-2A32-0847-B248-EA1D60A8ACF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4770313" y="498381"/>
                <a:ext cx="0" cy="58013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58" name="Oval 242">
                <a:extLst>
                  <a:ext uri="{FF2B5EF4-FFF2-40B4-BE49-F238E27FC236}">
                    <a16:creationId xmlns:a16="http://schemas.microsoft.com/office/drawing/2014/main" id="{F4DD7265-12A1-0C4F-BE8E-3EC0B4A790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786560" y="488642"/>
                <a:ext cx="82116" cy="77491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59" name="Line 285">
                <a:extLst>
                  <a:ext uri="{FF2B5EF4-FFF2-40B4-BE49-F238E27FC236}">
                    <a16:creationId xmlns:a16="http://schemas.microsoft.com/office/drawing/2014/main" id="{2488A8B2-30FE-7B4A-9A8E-B9CE7CE016A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4665889" y="498379"/>
                <a:ext cx="0" cy="58016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0" name="Oval 286">
                <a:extLst>
                  <a:ext uri="{FF2B5EF4-FFF2-40B4-BE49-F238E27FC236}">
                    <a16:creationId xmlns:a16="http://schemas.microsoft.com/office/drawing/2014/main" id="{63A2CDBE-955A-7F4A-9E44-DB1AF58708A8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681954" y="488642"/>
                <a:ext cx="82115" cy="77491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61" name="Line 241">
                <a:extLst>
                  <a:ext uri="{FF2B5EF4-FFF2-40B4-BE49-F238E27FC236}">
                    <a16:creationId xmlns:a16="http://schemas.microsoft.com/office/drawing/2014/main" id="{44DBFD76-A5AD-E74C-9D63-4827A2C74218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4550821" y="498381"/>
                <a:ext cx="0" cy="58013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2" name="Oval 286">
                <a:extLst>
                  <a:ext uri="{FF2B5EF4-FFF2-40B4-BE49-F238E27FC236}">
                    <a16:creationId xmlns:a16="http://schemas.microsoft.com/office/drawing/2014/main" id="{81FAA5E7-BAA8-2947-8932-762A9E473252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462387" y="488642"/>
                <a:ext cx="82114" cy="77491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63" name="Rectangle 289">
                <a:extLst>
                  <a:ext uri="{FF2B5EF4-FFF2-40B4-BE49-F238E27FC236}">
                    <a16:creationId xmlns:a16="http://schemas.microsoft.com/office/drawing/2014/main" id="{C2020D73-71E0-1444-B945-9EFB3969474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4573960" y="491225"/>
                <a:ext cx="79284" cy="72325"/>
              </a:xfrm>
              <a:prstGeom prst="rect">
                <a:avLst/>
              </a:prstGeom>
              <a:solidFill>
                <a:srgbClr val="0000FF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64" name="Rectangle 310">
                <a:extLst>
                  <a:ext uri="{FF2B5EF4-FFF2-40B4-BE49-F238E27FC236}">
                    <a16:creationId xmlns:a16="http://schemas.microsoft.com/office/drawing/2014/main" id="{AB45D43B-EC5B-2D4D-BC9E-50EC992441FD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8100000" flipH="1" flipV="1">
                <a:off x="4373050" y="402076"/>
                <a:ext cx="67394" cy="73392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065" name="グループ化 249">
              <a:extLst>
                <a:ext uri="{FF2B5EF4-FFF2-40B4-BE49-F238E27FC236}">
                  <a16:creationId xmlns:a16="http://schemas.microsoft.com/office/drawing/2014/main" id="{7F4B7912-C4FA-4C4D-91E9-1E16A2A4372C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577548" y="796711"/>
              <a:ext cx="252000" cy="38418"/>
              <a:chOff x="4992589" y="4743875"/>
              <a:chExt cx="613745" cy="93663"/>
            </a:xfrm>
          </p:grpSpPr>
          <p:sp>
            <p:nvSpPr>
              <p:cNvPr id="1066" name="Line 285">
                <a:extLst>
                  <a:ext uri="{FF2B5EF4-FFF2-40B4-BE49-F238E27FC236}">
                    <a16:creationId xmlns:a16="http://schemas.microsoft.com/office/drawing/2014/main" id="{EC6DF6AE-1875-4F4F-A486-CBFE423C6A49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234724" y="4757432"/>
                <a:ext cx="0" cy="7131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7" name="Line 241">
                <a:extLst>
                  <a:ext uri="{FF2B5EF4-FFF2-40B4-BE49-F238E27FC236}">
                    <a16:creationId xmlns:a16="http://schemas.microsoft.com/office/drawing/2014/main" id="{F9C8C6B4-7957-8142-89A3-281C68ADD1BF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488275" y="4757432"/>
                <a:ext cx="0" cy="7131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68" name="Oval 242">
                <a:extLst>
                  <a:ext uri="{FF2B5EF4-FFF2-40B4-BE49-F238E27FC236}">
                    <a16:creationId xmlns:a16="http://schemas.microsoft.com/office/drawing/2014/main" id="{D97F3E66-B0F6-6046-B7CE-640419890EB0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5512671" y="4743876"/>
                <a:ext cx="92075" cy="9525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69" name="Line 285">
                <a:extLst>
                  <a:ext uri="{FF2B5EF4-FFF2-40B4-BE49-F238E27FC236}">
                    <a16:creationId xmlns:a16="http://schemas.microsoft.com/office/drawing/2014/main" id="{ADF14982-9A27-8F4D-8364-C055D1D243C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359914" y="4757432"/>
                <a:ext cx="0" cy="713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0" name="Oval 286">
                <a:extLst>
                  <a:ext uri="{FF2B5EF4-FFF2-40B4-BE49-F238E27FC236}">
                    <a16:creationId xmlns:a16="http://schemas.microsoft.com/office/drawing/2014/main" id="{4091CEAE-7337-FE4D-B382-023B5EAE83DE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5384083" y="4743876"/>
                <a:ext cx="92075" cy="95250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71" name="Oval 288">
                <a:extLst>
                  <a:ext uri="{FF2B5EF4-FFF2-40B4-BE49-F238E27FC236}">
                    <a16:creationId xmlns:a16="http://schemas.microsoft.com/office/drawing/2014/main" id="{C7C151F8-C957-AB40-BD02-80CAE16B6A1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5251526" y="4742288"/>
                <a:ext cx="92075" cy="95250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72" name="Line 241">
                <a:extLst>
                  <a:ext uri="{FF2B5EF4-FFF2-40B4-BE49-F238E27FC236}">
                    <a16:creationId xmlns:a16="http://schemas.microsoft.com/office/drawing/2014/main" id="{009800F5-B74A-5C4F-8F5B-3E720448416A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098440" y="4755845"/>
                <a:ext cx="0" cy="71311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3" name="Oval 286">
                <a:extLst>
                  <a:ext uri="{FF2B5EF4-FFF2-40B4-BE49-F238E27FC236}">
                    <a16:creationId xmlns:a16="http://schemas.microsoft.com/office/drawing/2014/main" id="{8AE99BCB-1A0C-E54B-B431-98221186219F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4994176" y="4742882"/>
                <a:ext cx="92075" cy="95250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74" name="Rectangle 289">
                <a:extLst>
                  <a:ext uri="{FF2B5EF4-FFF2-40B4-BE49-F238E27FC236}">
                    <a16:creationId xmlns:a16="http://schemas.microsoft.com/office/drawing/2014/main" id="{D34B6E4C-D0AC-684D-B4A6-BA9D2D9D77F6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131172" y="4747599"/>
                <a:ext cx="88900" cy="88900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075" name="グループ化 115">
              <a:extLst>
                <a:ext uri="{FF2B5EF4-FFF2-40B4-BE49-F238E27FC236}">
                  <a16:creationId xmlns:a16="http://schemas.microsoft.com/office/drawing/2014/main" id="{887442AA-9092-7449-819B-E835DF5DAC5E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4789440" y="676314"/>
              <a:ext cx="121518" cy="35442"/>
              <a:chOff x="4949597" y="4135810"/>
              <a:chExt cx="352073" cy="94869"/>
            </a:xfrm>
          </p:grpSpPr>
          <p:sp>
            <p:nvSpPr>
              <p:cNvPr id="1076" name="Line 306">
                <a:extLst>
                  <a:ext uri="{FF2B5EF4-FFF2-40B4-BE49-F238E27FC236}">
                    <a16:creationId xmlns:a16="http://schemas.microsoft.com/office/drawing/2014/main" id="{A9FBC1CB-99E7-5747-A079-EEACAE67FF0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170040" y="4133296"/>
                <a:ext cx="0" cy="101505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7" name="Line 307">
                <a:extLst>
                  <a:ext uri="{FF2B5EF4-FFF2-40B4-BE49-F238E27FC236}">
                    <a16:creationId xmlns:a16="http://schemas.microsoft.com/office/drawing/2014/main" id="{9F515042-EF49-C14B-90C8-DF68497963ED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055848" y="4133296"/>
                <a:ext cx="0" cy="101505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078" name="Oval 308">
                <a:extLst>
                  <a:ext uri="{FF2B5EF4-FFF2-40B4-BE49-F238E27FC236}">
                    <a16:creationId xmlns:a16="http://schemas.microsoft.com/office/drawing/2014/main" id="{0BE6E2BB-F1F3-B048-9A7A-BCB74E9076A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076622" y="4135653"/>
                <a:ext cx="93261" cy="93576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79" name="Rectangle 310">
                <a:extLst>
                  <a:ext uri="{FF2B5EF4-FFF2-40B4-BE49-F238E27FC236}">
                    <a16:creationId xmlns:a16="http://schemas.microsoft.com/office/drawing/2014/main" id="{698F040F-9AE5-1346-A6DB-BD07BACB8C2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3500000" flipH="1">
                <a:off x="4949199" y="4144948"/>
                <a:ext cx="80751" cy="79956"/>
              </a:xfrm>
              <a:prstGeom prst="rect">
                <a:avLst/>
              </a:prstGeom>
              <a:solidFill>
                <a:srgbClr val="C900CA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080" name="Oval 242">
                <a:extLst>
                  <a:ext uri="{FF2B5EF4-FFF2-40B4-BE49-F238E27FC236}">
                    <a16:creationId xmlns:a16="http://schemas.microsoft.com/office/drawing/2014/main" id="{0B8B5114-5DC4-2C4C-8659-99D9569D1EB1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5208007" y="4137016"/>
                <a:ext cx="92076" cy="9525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122" name="グループ化 249">
              <a:extLst>
                <a:ext uri="{FF2B5EF4-FFF2-40B4-BE49-F238E27FC236}">
                  <a16:creationId xmlns:a16="http://schemas.microsoft.com/office/drawing/2014/main" id="{2EE973A1-9B6B-5949-B5E1-7676751B0011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5009151" y="817468"/>
              <a:ext cx="152588" cy="32985"/>
              <a:chOff x="5131173" y="4743878"/>
              <a:chExt cx="475167" cy="93699"/>
            </a:xfrm>
          </p:grpSpPr>
          <p:sp>
            <p:nvSpPr>
              <p:cNvPr id="1123" name="Line 285">
                <a:extLst>
                  <a:ext uri="{FF2B5EF4-FFF2-40B4-BE49-F238E27FC236}">
                    <a16:creationId xmlns:a16="http://schemas.microsoft.com/office/drawing/2014/main" id="{FEAA2DC7-A581-7541-81C0-A5145F37E761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234732" y="4757469"/>
                <a:ext cx="0" cy="713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4" name="Line 241">
                <a:extLst>
                  <a:ext uri="{FF2B5EF4-FFF2-40B4-BE49-F238E27FC236}">
                    <a16:creationId xmlns:a16="http://schemas.microsoft.com/office/drawing/2014/main" id="{129015E4-122B-0442-B8DD-4FBB1217B655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488284" y="4757469"/>
                <a:ext cx="0" cy="713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5" name="Oval 242">
                <a:extLst>
                  <a:ext uri="{FF2B5EF4-FFF2-40B4-BE49-F238E27FC236}">
                    <a16:creationId xmlns:a16="http://schemas.microsoft.com/office/drawing/2014/main" id="{071E14EE-46AA-8C4E-9642-89979682BC5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5512677" y="4743912"/>
                <a:ext cx="92076" cy="95250"/>
              </a:xfrm>
              <a:prstGeom prst="ellipse">
                <a:avLst/>
              </a:prstGeom>
              <a:solidFill>
                <a:srgbClr val="0000FF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26" name="Line 285">
                <a:extLst>
                  <a:ext uri="{FF2B5EF4-FFF2-40B4-BE49-F238E27FC236}">
                    <a16:creationId xmlns:a16="http://schemas.microsoft.com/office/drawing/2014/main" id="{680B3564-3973-EC46-898A-0509945A6A00}"/>
                  </a:ext>
                </a:extLst>
              </p:cNvPr>
              <p:cNvSpPr>
                <a:spLocks noChangeAspect="1" noChangeShapeType="1"/>
              </p:cNvSpPr>
              <p:nvPr/>
            </p:nvSpPr>
            <p:spPr bwMode="auto">
              <a:xfrm rot="16200000" flipH="1">
                <a:off x="5359920" y="4757469"/>
                <a:ext cx="0" cy="71312"/>
              </a:xfrm>
              <a:prstGeom prst="line">
                <a:avLst/>
              </a:prstGeom>
              <a:noFill/>
              <a:ln w="63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127" name="Oval 286">
                <a:extLst>
                  <a:ext uri="{FF2B5EF4-FFF2-40B4-BE49-F238E27FC236}">
                    <a16:creationId xmlns:a16="http://schemas.microsoft.com/office/drawing/2014/main" id="{61E79EB3-2929-4C43-B52D-5EFFCDDAD7F5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5384086" y="4743914"/>
                <a:ext cx="92076" cy="95250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28" name="Oval 288">
                <a:extLst>
                  <a:ext uri="{FF2B5EF4-FFF2-40B4-BE49-F238E27FC236}">
                    <a16:creationId xmlns:a16="http://schemas.microsoft.com/office/drawing/2014/main" id="{DE743515-B08F-BC42-8424-97CB9D17EC63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5400000" flipH="1" flipV="1">
                <a:off x="5251509" y="4742291"/>
                <a:ext cx="92075" cy="95250"/>
              </a:xfrm>
              <a:prstGeom prst="ellipse">
                <a:avLst/>
              </a:prstGeom>
              <a:solidFill>
                <a:srgbClr val="FFFF00"/>
              </a:solidFill>
              <a:ln w="63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1129" name="Rectangle 289">
                <a:extLst>
                  <a:ext uri="{FF2B5EF4-FFF2-40B4-BE49-F238E27FC236}">
                    <a16:creationId xmlns:a16="http://schemas.microsoft.com/office/drawing/2014/main" id="{0E66BAA6-5F7A-2447-8DEB-61CE90CCAFE7}"/>
                  </a:ext>
                </a:extLst>
              </p:cNvPr>
              <p:cNvSpPr>
                <a:spLocks noChangeAspect="1" noChangeArrowheads="1"/>
              </p:cNvSpPr>
              <p:nvPr/>
            </p:nvSpPr>
            <p:spPr bwMode="auto">
              <a:xfrm rot="16200000" flipH="1">
                <a:off x="5131173" y="4747598"/>
                <a:ext cx="88900" cy="88899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  <p:grpSp>
          <p:nvGrpSpPr>
            <p:cNvPr id="1130" name="グループ化 1129">
              <a:extLst>
                <a:ext uri="{FF2B5EF4-FFF2-40B4-BE49-F238E27FC236}">
                  <a16:creationId xmlns:a16="http://schemas.microsoft.com/office/drawing/2014/main" id="{B4DE0B8B-57A3-F84E-AA5A-2E40E179CB4F}"/>
                </a:ext>
              </a:extLst>
            </p:cNvPr>
            <p:cNvGrpSpPr/>
            <p:nvPr/>
          </p:nvGrpSpPr>
          <p:grpSpPr>
            <a:xfrm>
              <a:off x="5963431" y="800074"/>
              <a:ext cx="171965" cy="35442"/>
              <a:chOff x="2601712" y="1201082"/>
              <a:chExt cx="243433" cy="45719"/>
            </a:xfrm>
          </p:grpSpPr>
          <p:grpSp>
            <p:nvGrpSpPr>
              <p:cNvPr id="1131" name="グループ化 1130">
                <a:extLst>
                  <a:ext uri="{FF2B5EF4-FFF2-40B4-BE49-F238E27FC236}">
                    <a16:creationId xmlns:a16="http://schemas.microsoft.com/office/drawing/2014/main" id="{B9D864CD-75A9-FA40-8CDA-0849CE433D8C}"/>
                  </a:ext>
                </a:extLst>
              </p:cNvPr>
              <p:cNvGrpSpPr/>
              <p:nvPr/>
            </p:nvGrpSpPr>
            <p:grpSpPr>
              <a:xfrm>
                <a:off x="2601712" y="1205568"/>
                <a:ext cx="76449" cy="39454"/>
                <a:chOff x="2774016" y="902937"/>
                <a:chExt cx="76449" cy="39454"/>
              </a:xfrm>
            </p:grpSpPr>
            <p:sp>
              <p:nvSpPr>
                <p:cNvPr id="1138" name="Line 307">
                  <a:extLst>
                    <a:ext uri="{FF2B5EF4-FFF2-40B4-BE49-F238E27FC236}">
                      <a16:creationId xmlns:a16="http://schemas.microsoft.com/office/drawing/2014/main" id="{F20E1036-CB5E-7F46-9623-D2B11062189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2825668" y="897444"/>
                  <a:ext cx="0" cy="4959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9" name="Rectangle 310">
                  <a:extLst>
                    <a:ext uri="{FF2B5EF4-FFF2-40B4-BE49-F238E27FC236}">
                      <a16:creationId xmlns:a16="http://schemas.microsoft.com/office/drawing/2014/main" id="{DED851E4-84EA-B145-91EB-372B15B961C8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3500000" flipH="1">
                  <a:off x="2773555" y="903398"/>
                  <a:ext cx="39454" cy="38532"/>
                </a:xfrm>
                <a:prstGeom prst="rect">
                  <a:avLst/>
                </a:prstGeom>
                <a:solidFill>
                  <a:srgbClr val="C900CA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  <p:grpSp>
            <p:nvGrpSpPr>
              <p:cNvPr id="1132" name="グループ化 115">
                <a:extLst>
                  <a:ext uri="{FF2B5EF4-FFF2-40B4-BE49-F238E27FC236}">
                    <a16:creationId xmlns:a16="http://schemas.microsoft.com/office/drawing/2014/main" id="{C5949730-5B2C-B147-A8CF-C31B20711971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2673116" y="1201082"/>
                <a:ext cx="172029" cy="45719"/>
                <a:chOff x="4949578" y="4135809"/>
                <a:chExt cx="352093" cy="94869"/>
              </a:xfrm>
            </p:grpSpPr>
            <p:sp>
              <p:nvSpPr>
                <p:cNvPr id="1133" name="Line 306">
                  <a:extLst>
                    <a:ext uri="{FF2B5EF4-FFF2-40B4-BE49-F238E27FC236}">
                      <a16:creationId xmlns:a16="http://schemas.microsoft.com/office/drawing/2014/main" id="{43E91AC4-839C-684A-B7D5-7DB329CFCFF9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5170033" y="4133295"/>
                  <a:ext cx="0" cy="10150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4" name="Line 307">
                  <a:extLst>
                    <a:ext uri="{FF2B5EF4-FFF2-40B4-BE49-F238E27FC236}">
                      <a16:creationId xmlns:a16="http://schemas.microsoft.com/office/drawing/2014/main" id="{0E614678-BB41-104F-BA44-2E12CDB4BF5E}"/>
                    </a:ext>
                  </a:extLst>
                </p:cNvPr>
                <p:cNvSpPr>
                  <a:spLocks noChangeAspect="1" noChangeShapeType="1"/>
                </p:cNvSpPr>
                <p:nvPr/>
              </p:nvSpPr>
              <p:spPr bwMode="auto">
                <a:xfrm rot="16200000" flipH="1">
                  <a:off x="5055841" y="4133295"/>
                  <a:ext cx="0" cy="101504"/>
                </a:xfrm>
                <a:prstGeom prst="line">
                  <a:avLst/>
                </a:prstGeom>
                <a:noFill/>
                <a:ln w="63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135" name="Oval 308">
                  <a:extLst>
                    <a:ext uri="{FF2B5EF4-FFF2-40B4-BE49-F238E27FC236}">
                      <a16:creationId xmlns:a16="http://schemas.microsoft.com/office/drawing/2014/main" id="{1A396C9B-5620-584B-8FE8-56B7576FE5D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6200000" flipH="1">
                  <a:off x="5076615" y="4135652"/>
                  <a:ext cx="93261" cy="93575"/>
                </a:xfrm>
                <a:prstGeom prst="ellipse">
                  <a:avLst/>
                </a:prstGeom>
                <a:solidFill>
                  <a:srgbClr val="FFFF00"/>
                </a:solidFill>
                <a:ln w="63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36" name="Rectangle 310">
                  <a:extLst>
                    <a:ext uri="{FF2B5EF4-FFF2-40B4-BE49-F238E27FC236}">
                      <a16:creationId xmlns:a16="http://schemas.microsoft.com/office/drawing/2014/main" id="{FFF150E0-6C40-DF4A-A5C8-4582E8199F0C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13500000" flipH="1">
                  <a:off x="4949180" y="4144947"/>
                  <a:ext cx="80751" cy="79956"/>
                </a:xfrm>
                <a:prstGeom prst="rect">
                  <a:avLst/>
                </a:prstGeom>
                <a:solidFill>
                  <a:srgbClr val="C900CA"/>
                </a:solidFill>
                <a:ln w="6350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  <p:sp>
              <p:nvSpPr>
                <p:cNvPr id="1137" name="Oval 242">
                  <a:extLst>
                    <a:ext uri="{FF2B5EF4-FFF2-40B4-BE49-F238E27FC236}">
                      <a16:creationId xmlns:a16="http://schemas.microsoft.com/office/drawing/2014/main" id="{2524E9FD-97FE-E94B-8D1A-265F2CC9067D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 rot="5400000" flipH="1" flipV="1">
                  <a:off x="5208008" y="4137016"/>
                  <a:ext cx="92075" cy="95250"/>
                </a:xfrm>
                <a:prstGeom prst="ellipse">
                  <a:avLst/>
                </a:prstGeom>
                <a:solidFill>
                  <a:srgbClr val="0000FF"/>
                </a:solidFill>
                <a:ln w="635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anchor="ctr"/>
                <a:lstStyle>
                  <a:lvl1pPr>
                    <a:spcBef>
                      <a:spcPct val="20000"/>
                    </a:spcBef>
                    <a:buChar char="•"/>
                    <a:defRPr kumimoji="1" sz="32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kumimoji="1" sz="28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kumimoji="1" sz="24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kumimoji="1" sz="2000">
                      <a:solidFill>
                        <a:schemeClr val="tx1"/>
                      </a:solidFill>
                      <a:latin typeface="Arial" panose="020B0604020202020204" pitchFamily="34" charset="0"/>
                      <a:ea typeface="ＭＳ Ｐゴシック" panose="020B0600070205080204" pitchFamily="34" charset="-128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ja-JP" altLang="en-US" sz="1800"/>
                </a:p>
              </p:txBody>
            </p:sp>
          </p:grpSp>
        </p:grpSp>
        <p:cxnSp>
          <p:nvCxnSpPr>
            <p:cNvPr id="1140" name="直線コネクタ 1139">
              <a:extLst>
                <a:ext uri="{FF2B5EF4-FFF2-40B4-BE49-F238E27FC236}">
                  <a16:creationId xmlns:a16="http://schemas.microsoft.com/office/drawing/2014/main" id="{E886EA3B-7008-7146-A1F9-CE20561554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68318" y="866041"/>
              <a:ext cx="107393" cy="63462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41" name="グループ化 1140">
              <a:extLst>
                <a:ext uri="{FF2B5EF4-FFF2-40B4-BE49-F238E27FC236}">
                  <a16:creationId xmlns:a16="http://schemas.microsoft.com/office/drawing/2014/main" id="{D494DF29-1C39-6846-ABE5-0F0FB2FE4708}"/>
                </a:ext>
              </a:extLst>
            </p:cNvPr>
            <p:cNvGrpSpPr/>
            <p:nvPr/>
          </p:nvGrpSpPr>
          <p:grpSpPr>
            <a:xfrm>
              <a:off x="6676371" y="643788"/>
              <a:ext cx="369011" cy="259170"/>
              <a:chOff x="2282510" y="1259617"/>
              <a:chExt cx="369011" cy="259170"/>
            </a:xfrm>
          </p:grpSpPr>
          <p:grpSp>
            <p:nvGrpSpPr>
              <p:cNvPr id="1142" name="グループ化 1141">
                <a:extLst>
                  <a:ext uri="{FF2B5EF4-FFF2-40B4-BE49-F238E27FC236}">
                    <a16:creationId xmlns:a16="http://schemas.microsoft.com/office/drawing/2014/main" id="{B5AFFD48-7348-3847-A7AE-B082A9C6009B}"/>
                  </a:ext>
                </a:extLst>
              </p:cNvPr>
              <p:cNvGrpSpPr/>
              <p:nvPr/>
            </p:nvGrpSpPr>
            <p:grpSpPr>
              <a:xfrm>
                <a:off x="2380998" y="1259617"/>
                <a:ext cx="175769" cy="87452"/>
                <a:chOff x="3995650" y="2185724"/>
                <a:chExt cx="248816" cy="112810"/>
              </a:xfrm>
            </p:grpSpPr>
            <p:grpSp>
              <p:nvGrpSpPr>
                <p:cNvPr id="1144" name="グループ化 1143">
                  <a:extLst>
                    <a:ext uri="{FF2B5EF4-FFF2-40B4-BE49-F238E27FC236}">
                      <a16:creationId xmlns:a16="http://schemas.microsoft.com/office/drawing/2014/main" id="{DB301038-605B-6A49-B10A-E7AE42ECAE63}"/>
                    </a:ext>
                  </a:extLst>
                </p:cNvPr>
                <p:cNvGrpSpPr/>
                <p:nvPr/>
              </p:nvGrpSpPr>
              <p:grpSpPr>
                <a:xfrm>
                  <a:off x="3995650" y="2259080"/>
                  <a:ext cx="76449" cy="39454"/>
                  <a:chOff x="2774016" y="902937"/>
                  <a:chExt cx="76449" cy="39454"/>
                </a:xfrm>
              </p:grpSpPr>
              <p:sp>
                <p:nvSpPr>
                  <p:cNvPr id="1153" name="Line 307">
                    <a:extLst>
                      <a:ext uri="{FF2B5EF4-FFF2-40B4-BE49-F238E27FC236}">
                        <a16:creationId xmlns:a16="http://schemas.microsoft.com/office/drawing/2014/main" id="{9BEB2218-D2AF-E648-BE6D-1C6B1C686A23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6200000" flipH="1">
                    <a:off x="2825668" y="897444"/>
                    <a:ext cx="0" cy="49594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54" name="Rectangle 310">
                    <a:extLst>
                      <a:ext uri="{FF2B5EF4-FFF2-40B4-BE49-F238E27FC236}">
                        <a16:creationId xmlns:a16="http://schemas.microsoft.com/office/drawing/2014/main" id="{25E0CBC6-50FE-9A4A-BF11-746D08D7E878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3500000" flipH="1">
                    <a:off x="2773555" y="903398"/>
                    <a:ext cx="39454" cy="38532"/>
                  </a:xfrm>
                  <a:prstGeom prst="rect">
                    <a:avLst/>
                  </a:prstGeom>
                  <a:solidFill>
                    <a:srgbClr val="C900CA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  <p:grpSp>
              <p:nvGrpSpPr>
                <p:cNvPr id="1145" name="グループ化 187">
                  <a:extLst>
                    <a:ext uri="{FF2B5EF4-FFF2-40B4-BE49-F238E27FC236}">
                      <a16:creationId xmlns:a16="http://schemas.microsoft.com/office/drawing/2014/main" id="{AE747E57-0F94-724E-8188-E66E7ADD63E1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auto">
                <a:xfrm>
                  <a:off x="4062720" y="2185724"/>
                  <a:ext cx="181746" cy="112276"/>
                  <a:chOff x="4508612" y="4726774"/>
                  <a:chExt cx="347664" cy="214296"/>
                </a:xfrm>
              </p:grpSpPr>
              <p:sp>
                <p:nvSpPr>
                  <p:cNvPr id="1146" name="Line 298">
                    <a:extLst>
                      <a:ext uri="{FF2B5EF4-FFF2-40B4-BE49-F238E27FC236}">
                        <a16:creationId xmlns:a16="http://schemas.microsoft.com/office/drawing/2014/main" id="{0588AD54-3B12-514C-967A-9F38EE131D32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5400000" flipV="1">
                    <a:off x="4577930" y="4759933"/>
                    <a:ext cx="74925" cy="63616"/>
                  </a:xfrm>
                  <a:prstGeom prst="line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7" name="Line 300">
                    <a:extLst>
                      <a:ext uri="{FF2B5EF4-FFF2-40B4-BE49-F238E27FC236}">
                        <a16:creationId xmlns:a16="http://schemas.microsoft.com/office/drawing/2014/main" id="{318BC0B5-7B4F-BA4A-A572-5CD15EDFA47C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5400000" flipH="1" flipV="1">
                    <a:off x="4584132" y="4836765"/>
                    <a:ext cx="72264" cy="57139"/>
                  </a:xfrm>
                  <a:prstGeom prst="line">
                    <a:avLst/>
                  </a:prstGeom>
                  <a:noFill/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8" name="Line 241">
                    <a:extLst>
                      <a:ext uri="{FF2B5EF4-FFF2-40B4-BE49-F238E27FC236}">
                        <a16:creationId xmlns:a16="http://schemas.microsoft.com/office/drawing/2014/main" id="{5BAC58CD-1AEE-EF44-9898-09AEBEBE706E}"/>
                      </a:ext>
                    </a:extLst>
                  </p:cNvPr>
                  <p:cNvSpPr>
                    <a:spLocks noChangeAspect="1" noChangeShapeType="1"/>
                  </p:cNvSpPr>
                  <p:nvPr/>
                </p:nvSpPr>
                <p:spPr bwMode="auto">
                  <a:xfrm rot="16200000" flipH="1">
                    <a:off x="4739343" y="4789395"/>
                    <a:ext cx="0" cy="71591"/>
                  </a:xfrm>
                  <a:prstGeom prst="line">
                    <a:avLst/>
                  </a:prstGeom>
                  <a:noFill/>
                  <a:ln w="63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9" name="Oval 242">
                    <a:extLst>
                      <a:ext uri="{FF2B5EF4-FFF2-40B4-BE49-F238E27FC236}">
                        <a16:creationId xmlns:a16="http://schemas.microsoft.com/office/drawing/2014/main" id="{46E18229-B370-2D42-9EDE-55B6DC19EFDB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5400000" flipH="1" flipV="1">
                    <a:off x="4762613" y="4777019"/>
                    <a:ext cx="92075" cy="95250"/>
                  </a:xfrm>
                  <a:prstGeom prst="ellipse">
                    <a:avLst/>
                  </a:prstGeom>
                  <a:solidFill>
                    <a:srgbClr val="0000FF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50" name="Oval 286">
                    <a:extLst>
                      <a:ext uri="{FF2B5EF4-FFF2-40B4-BE49-F238E27FC236}">
                        <a16:creationId xmlns:a16="http://schemas.microsoft.com/office/drawing/2014/main" id="{81DCA0B3-F1B5-E042-91A1-4497F7A643DF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5400000" flipH="1" flipV="1">
                    <a:off x="4634025" y="4777019"/>
                    <a:ext cx="92075" cy="95250"/>
                  </a:xfrm>
                  <a:prstGeom prst="ellipse">
                    <a:avLst/>
                  </a:prstGeom>
                  <a:solidFill>
                    <a:srgbClr val="FFFF00"/>
                  </a:solidFill>
                  <a:ln w="6350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 anchor="ctr"/>
                  <a:lstStyle>
                    <a:lvl1pPr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51" name="Rectangle 289">
                    <a:extLst>
                      <a:ext uri="{FF2B5EF4-FFF2-40B4-BE49-F238E27FC236}">
                        <a16:creationId xmlns:a16="http://schemas.microsoft.com/office/drawing/2014/main" id="{0DD54A82-8536-4344-9CC5-2DC1DC4DD0ED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6200000" flipH="1">
                    <a:off x="4508612" y="4726774"/>
                    <a:ext cx="88900" cy="88900"/>
                  </a:xfrm>
                  <a:prstGeom prst="rect">
                    <a:avLst/>
                  </a:prstGeom>
                  <a:solidFill>
                    <a:srgbClr val="FFFF00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  <p:sp>
                <p:nvSpPr>
                  <p:cNvPr id="1152" name="Rectangle 310">
                    <a:extLst>
                      <a:ext uri="{FF2B5EF4-FFF2-40B4-BE49-F238E27FC236}">
                        <a16:creationId xmlns:a16="http://schemas.microsoft.com/office/drawing/2014/main" id="{B33B48FA-4BDE-9F43-A066-6C3DAE473D85}"/>
                      </a:ext>
                    </a:extLst>
                  </p:cNvPr>
                  <p:cNvSpPr>
                    <a:spLocks noChangeAspect="1" noChangeArrowheads="1"/>
                  </p:cNvSpPr>
                  <p:nvPr/>
                </p:nvSpPr>
                <p:spPr bwMode="auto">
                  <a:xfrm rot="13500000" flipH="1">
                    <a:off x="4508887" y="4860717"/>
                    <a:ext cx="80751" cy="79956"/>
                  </a:xfrm>
                  <a:prstGeom prst="rect">
                    <a:avLst/>
                  </a:prstGeom>
                  <a:solidFill>
                    <a:srgbClr val="C900CA"/>
                  </a:solidFill>
                  <a:ln w="6350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spcBef>
                        <a:spcPct val="20000"/>
                      </a:spcBef>
                      <a:buChar char="•"/>
                      <a:defRPr kumimoji="1" sz="32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1pPr>
                    <a:lvl2pPr marL="742950" indent="-285750">
                      <a:spcBef>
                        <a:spcPct val="20000"/>
                      </a:spcBef>
                      <a:buChar char="–"/>
                      <a:defRPr kumimoji="1" sz="28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2pPr>
                    <a:lvl3pPr marL="1143000" indent="-228600">
                      <a:spcBef>
                        <a:spcPct val="20000"/>
                      </a:spcBef>
                      <a:buChar char="•"/>
                      <a:defRPr kumimoji="1" sz="24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3pPr>
                    <a:lvl4pPr marL="1600200" indent="-228600">
                      <a:spcBef>
                        <a:spcPct val="20000"/>
                      </a:spcBef>
                      <a:buChar char="–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4pPr>
                    <a:lvl5pPr marL="2057400" indent="-228600">
                      <a:spcBef>
                        <a:spcPct val="20000"/>
                      </a:spcBef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kumimoji="1" sz="2000">
                        <a:solidFill>
                          <a:schemeClr val="tx1"/>
                        </a:solidFill>
                        <a:latin typeface="Arial" panose="020B0604020202020204" pitchFamily="34" charset="0"/>
                        <a:ea typeface="ＭＳ Ｐゴシック" panose="020B0600070205080204" pitchFamily="34" charset="-128"/>
                      </a:defRPr>
                    </a:lvl9pPr>
                  </a:lstStyle>
                  <a:p>
                    <a:pPr eaLnBrk="1" hangingPunct="1">
                      <a:spcBef>
                        <a:spcPct val="0"/>
                      </a:spcBef>
                      <a:buFontTx/>
                      <a:buNone/>
                    </a:pPr>
                    <a:endParaRPr lang="ja-JP" altLang="en-US" sz="1800"/>
                  </a:p>
                </p:txBody>
              </p:sp>
            </p:grpSp>
          </p:grpSp>
          <p:sp>
            <p:nvSpPr>
              <p:cNvPr id="1143" name="テキスト ボックス 1142">
                <a:extLst>
                  <a:ext uri="{FF2B5EF4-FFF2-40B4-BE49-F238E27FC236}">
                    <a16:creationId xmlns:a16="http://schemas.microsoft.com/office/drawing/2014/main" id="{831B3C9B-1C3F-DE45-BE9B-2B88DBF30674}"/>
                  </a:ext>
                </a:extLst>
              </p:cNvPr>
              <p:cNvSpPr txBox="1"/>
              <p:nvPr/>
            </p:nvSpPr>
            <p:spPr>
              <a:xfrm>
                <a:off x="2282510" y="1303343"/>
                <a:ext cx="369011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kumimoji="1" lang="en-US" altLang="ja-JP" sz="400" dirty="0">
                    <a:latin typeface="Arial" panose="020B0604020202020204" pitchFamily="34" charset="0"/>
                    <a:cs typeface="Arial" panose="020B0604020202020204" pitchFamily="34" charset="0"/>
                  </a:rPr>
                  <a:t>Lactone</a:t>
                </a:r>
              </a:p>
              <a:p>
                <a:pPr algn="ctr"/>
                <a:r>
                  <a:rPr kumimoji="1" lang="en-US" altLang="ja-JP" sz="400" dirty="0">
                    <a:latin typeface="Arial" panose="020B0604020202020204" pitchFamily="34" charset="0"/>
                    <a:cs typeface="Arial" panose="020B0604020202020204" pitchFamily="34" charset="0"/>
                  </a:rPr>
                  <a:t> form</a:t>
                </a:r>
                <a:endParaRPr kumimoji="1" lang="ja-JP" altLang="en-US" sz="4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1155" name="直線コネクタ 1154">
              <a:extLst>
                <a:ext uri="{FF2B5EF4-FFF2-40B4-BE49-F238E27FC236}">
                  <a16:creationId xmlns:a16="http://schemas.microsoft.com/office/drawing/2014/main" id="{66DB041E-4516-B043-A3BE-06A51F1C139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81999" y="829199"/>
              <a:ext cx="117581" cy="225597"/>
            </a:xfrm>
            <a:prstGeom prst="line">
              <a:avLst/>
            </a:prstGeom>
            <a:ln w="3175">
              <a:solidFill>
                <a:schemeClr val="accent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56" name="テキスト ボックス 1155">
              <a:extLst>
                <a:ext uri="{FF2B5EF4-FFF2-40B4-BE49-F238E27FC236}">
                  <a16:creationId xmlns:a16="http://schemas.microsoft.com/office/drawing/2014/main" id="{106FEFDC-5BC7-0E4D-9B0F-91E854B3FE62}"/>
                </a:ext>
              </a:extLst>
            </p:cNvPr>
            <p:cNvSpPr txBox="1"/>
            <p:nvPr/>
          </p:nvSpPr>
          <p:spPr>
            <a:xfrm>
              <a:off x="4700763" y="565905"/>
              <a:ext cx="29687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00" dirty="0">
                  <a:latin typeface="Arial" panose="020B0604020202020204" pitchFamily="34" charset="0"/>
                  <a:cs typeface="Arial" panose="020B0604020202020204" pitchFamily="34" charset="0"/>
                </a:rPr>
                <a:t>GM3</a:t>
              </a:r>
              <a:endParaRPr kumimoji="1" lang="ja-JP" altLang="en-US" sz="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7" name="テキスト ボックス 1156">
              <a:extLst>
                <a:ext uri="{FF2B5EF4-FFF2-40B4-BE49-F238E27FC236}">
                  <a16:creationId xmlns:a16="http://schemas.microsoft.com/office/drawing/2014/main" id="{2806D1B1-9BDB-5C46-9BC9-3DA5EA390645}"/>
                </a:ext>
              </a:extLst>
            </p:cNvPr>
            <p:cNvSpPr txBox="1"/>
            <p:nvPr/>
          </p:nvSpPr>
          <p:spPr>
            <a:xfrm>
              <a:off x="5478260" y="823433"/>
              <a:ext cx="29687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00" dirty="0">
                  <a:latin typeface="Arial" panose="020B0604020202020204" pitchFamily="34" charset="0"/>
                  <a:cs typeface="Arial" panose="020B0604020202020204" pitchFamily="34" charset="0"/>
                </a:rPr>
                <a:t>GM2</a:t>
              </a:r>
              <a:endParaRPr kumimoji="1" lang="ja-JP" altLang="en-US" sz="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8" name="テキスト ボックス 1157">
              <a:extLst>
                <a:ext uri="{FF2B5EF4-FFF2-40B4-BE49-F238E27FC236}">
                  <a16:creationId xmlns:a16="http://schemas.microsoft.com/office/drawing/2014/main" id="{1AC0682F-6790-A94D-8961-4DD328E0FBE9}"/>
                </a:ext>
              </a:extLst>
            </p:cNvPr>
            <p:cNvSpPr txBox="1"/>
            <p:nvPr/>
          </p:nvSpPr>
          <p:spPr>
            <a:xfrm>
              <a:off x="6099736" y="686599"/>
              <a:ext cx="296876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00" dirty="0">
                  <a:latin typeface="Arial" panose="020B0604020202020204" pitchFamily="34" charset="0"/>
                  <a:cs typeface="Arial" panose="020B0604020202020204" pitchFamily="34" charset="0"/>
                </a:rPr>
                <a:t>GM1</a:t>
              </a:r>
              <a:endParaRPr kumimoji="1" lang="ja-JP" altLang="en-US" sz="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9" name="テキスト ボックス 1158">
              <a:extLst>
                <a:ext uri="{FF2B5EF4-FFF2-40B4-BE49-F238E27FC236}">
                  <a16:creationId xmlns:a16="http://schemas.microsoft.com/office/drawing/2014/main" id="{E8C7FFA0-93EE-F04B-A99F-EF098CE06C3C}"/>
                </a:ext>
              </a:extLst>
            </p:cNvPr>
            <p:cNvSpPr txBox="1"/>
            <p:nvPr/>
          </p:nvSpPr>
          <p:spPr>
            <a:xfrm>
              <a:off x="5893714" y="671410"/>
              <a:ext cx="290464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400" dirty="0">
                  <a:latin typeface="Arial" panose="020B0604020202020204" pitchFamily="34" charset="0"/>
                  <a:cs typeface="Arial" panose="020B0604020202020204" pitchFamily="34" charset="0"/>
                </a:rPr>
                <a:t>GD3</a:t>
              </a:r>
              <a:endParaRPr kumimoji="1" lang="ja-JP" altLang="en-US" sz="4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74" name="テキスト ボックス 1173">
            <a:extLst>
              <a:ext uri="{FF2B5EF4-FFF2-40B4-BE49-F238E27FC236}">
                <a16:creationId xmlns:a16="http://schemas.microsoft.com/office/drawing/2014/main" id="{17DB19E5-7BE8-1A48-8C53-487F045896A7}"/>
              </a:ext>
            </a:extLst>
          </p:cNvPr>
          <p:cNvSpPr txBox="1"/>
          <p:nvPr/>
        </p:nvSpPr>
        <p:spPr>
          <a:xfrm>
            <a:off x="5715402" y="1491923"/>
            <a:ext cx="36901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400" dirty="0">
                <a:latin typeface="Arial" panose="020B0604020202020204" pitchFamily="34" charset="0"/>
                <a:cs typeface="Arial" panose="020B0604020202020204" pitchFamily="34" charset="0"/>
              </a:rPr>
              <a:t>Lactone</a:t>
            </a:r>
          </a:p>
          <a:p>
            <a:pPr algn="ctr"/>
            <a:r>
              <a:rPr kumimoji="1" lang="en-US" altLang="ja-JP" sz="400" dirty="0">
                <a:latin typeface="Arial" panose="020B0604020202020204" pitchFamily="34" charset="0"/>
                <a:cs typeface="Arial" panose="020B0604020202020204" pitchFamily="34" charset="0"/>
              </a:rPr>
              <a:t> form</a:t>
            </a:r>
            <a:endParaRPr kumimoji="1" lang="ja-JP" altLang="en-US" sz="4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5" name="テキスト ボックス 604">
            <a:extLst>
              <a:ext uri="{FF2B5EF4-FFF2-40B4-BE49-F238E27FC236}">
                <a16:creationId xmlns:a16="http://schemas.microsoft.com/office/drawing/2014/main" id="{ADBCA56F-06EA-5947-99DA-80C3FD779AAE}"/>
              </a:ext>
            </a:extLst>
          </p:cNvPr>
          <p:cNvSpPr txBox="1"/>
          <p:nvPr/>
        </p:nvSpPr>
        <p:spPr>
          <a:xfrm>
            <a:off x="147537" y="1213322"/>
            <a:ext cx="33214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GSL-4</a:t>
            </a:r>
            <a:endParaRPr kumimoji="1" lang="ja-JP" altLang="en-US" sz="500"/>
          </a:p>
        </p:txBody>
      </p:sp>
      <p:sp>
        <p:nvSpPr>
          <p:cNvPr id="608" name="テキスト ボックス 607">
            <a:extLst>
              <a:ext uri="{FF2B5EF4-FFF2-40B4-BE49-F238E27FC236}">
                <a16:creationId xmlns:a16="http://schemas.microsoft.com/office/drawing/2014/main" id="{FECB2550-6387-884D-B459-2526315B247C}"/>
              </a:ext>
            </a:extLst>
          </p:cNvPr>
          <p:cNvSpPr txBox="1"/>
          <p:nvPr/>
        </p:nvSpPr>
        <p:spPr>
          <a:xfrm>
            <a:off x="558391" y="1272776"/>
            <a:ext cx="33214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GSL-5</a:t>
            </a:r>
            <a:endParaRPr kumimoji="1" lang="ja-JP" altLang="en-US" sz="500"/>
          </a:p>
        </p:txBody>
      </p:sp>
      <p:sp>
        <p:nvSpPr>
          <p:cNvPr id="609" name="テキスト ボックス 608">
            <a:extLst>
              <a:ext uri="{FF2B5EF4-FFF2-40B4-BE49-F238E27FC236}">
                <a16:creationId xmlns:a16="http://schemas.microsoft.com/office/drawing/2014/main" id="{8AE13B4E-4C92-564B-907A-0E64F1CEF9F4}"/>
              </a:ext>
            </a:extLst>
          </p:cNvPr>
          <p:cNvSpPr txBox="1"/>
          <p:nvPr/>
        </p:nvSpPr>
        <p:spPr>
          <a:xfrm>
            <a:off x="939933" y="1487659"/>
            <a:ext cx="33214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GSL-7</a:t>
            </a:r>
            <a:endParaRPr kumimoji="1" lang="ja-JP" altLang="en-US" sz="500"/>
          </a:p>
        </p:txBody>
      </p:sp>
      <p:sp>
        <p:nvSpPr>
          <p:cNvPr id="610" name="テキスト ボックス 609">
            <a:extLst>
              <a:ext uri="{FF2B5EF4-FFF2-40B4-BE49-F238E27FC236}">
                <a16:creationId xmlns:a16="http://schemas.microsoft.com/office/drawing/2014/main" id="{0BFD2D04-3800-1B4A-8FE7-76CAC3D1A5D1}"/>
              </a:ext>
            </a:extLst>
          </p:cNvPr>
          <p:cNvSpPr txBox="1"/>
          <p:nvPr/>
        </p:nvSpPr>
        <p:spPr>
          <a:xfrm>
            <a:off x="1179440" y="1246291"/>
            <a:ext cx="33214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GSL-9</a:t>
            </a:r>
            <a:endParaRPr kumimoji="1" lang="ja-JP" altLang="en-US" sz="500"/>
          </a:p>
        </p:txBody>
      </p:sp>
      <p:sp>
        <p:nvSpPr>
          <p:cNvPr id="611" name="テキスト ボックス 610">
            <a:extLst>
              <a:ext uri="{FF2B5EF4-FFF2-40B4-BE49-F238E27FC236}">
                <a16:creationId xmlns:a16="http://schemas.microsoft.com/office/drawing/2014/main" id="{A4F9AEFE-303B-DE4E-BF84-20D56CFB32ED}"/>
              </a:ext>
            </a:extLst>
          </p:cNvPr>
          <p:cNvSpPr txBox="1"/>
          <p:nvPr/>
        </p:nvSpPr>
        <p:spPr>
          <a:xfrm>
            <a:off x="1500213" y="1192268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GSL-11</a:t>
            </a:r>
            <a:endParaRPr kumimoji="1" lang="ja-JP" altLang="en-US" sz="500"/>
          </a:p>
        </p:txBody>
      </p:sp>
      <p:sp>
        <p:nvSpPr>
          <p:cNvPr id="614" name="テキスト ボックス 613">
            <a:extLst>
              <a:ext uri="{FF2B5EF4-FFF2-40B4-BE49-F238E27FC236}">
                <a16:creationId xmlns:a16="http://schemas.microsoft.com/office/drawing/2014/main" id="{6CE153A5-B4AB-A14C-B2ED-54821FF4BFD2}"/>
              </a:ext>
            </a:extLst>
          </p:cNvPr>
          <p:cNvSpPr txBox="1"/>
          <p:nvPr/>
        </p:nvSpPr>
        <p:spPr>
          <a:xfrm>
            <a:off x="1705884" y="1684785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GSL-12</a:t>
            </a:r>
            <a:endParaRPr kumimoji="1" lang="ja-JP" altLang="en-US" sz="500"/>
          </a:p>
        </p:txBody>
      </p:sp>
      <p:sp>
        <p:nvSpPr>
          <p:cNvPr id="615" name="テキスト ボックス 614">
            <a:extLst>
              <a:ext uri="{FF2B5EF4-FFF2-40B4-BE49-F238E27FC236}">
                <a16:creationId xmlns:a16="http://schemas.microsoft.com/office/drawing/2014/main" id="{01DCFAC7-A8F2-5846-A958-B130E12C7634}"/>
              </a:ext>
            </a:extLst>
          </p:cNvPr>
          <p:cNvSpPr txBox="1"/>
          <p:nvPr/>
        </p:nvSpPr>
        <p:spPr>
          <a:xfrm>
            <a:off x="1995642" y="1060431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GSL-14</a:t>
            </a:r>
            <a:endParaRPr kumimoji="1" lang="ja-JP" altLang="en-US" sz="500"/>
          </a:p>
        </p:txBody>
      </p:sp>
      <p:sp>
        <p:nvSpPr>
          <p:cNvPr id="616" name="テキスト ボックス 615">
            <a:extLst>
              <a:ext uri="{FF2B5EF4-FFF2-40B4-BE49-F238E27FC236}">
                <a16:creationId xmlns:a16="http://schemas.microsoft.com/office/drawing/2014/main" id="{03202767-4BD9-1E4E-90F2-51914348E2D0}"/>
              </a:ext>
            </a:extLst>
          </p:cNvPr>
          <p:cNvSpPr txBox="1"/>
          <p:nvPr/>
        </p:nvSpPr>
        <p:spPr>
          <a:xfrm>
            <a:off x="1975074" y="1458840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GSL-15</a:t>
            </a:r>
            <a:endParaRPr kumimoji="1" lang="ja-JP" altLang="en-US" sz="500"/>
          </a:p>
        </p:txBody>
      </p:sp>
      <p:sp>
        <p:nvSpPr>
          <p:cNvPr id="617" name="テキスト ボックス 616">
            <a:extLst>
              <a:ext uri="{FF2B5EF4-FFF2-40B4-BE49-F238E27FC236}">
                <a16:creationId xmlns:a16="http://schemas.microsoft.com/office/drawing/2014/main" id="{EF56E221-03CB-B147-8583-D7886EB984A7}"/>
              </a:ext>
            </a:extLst>
          </p:cNvPr>
          <p:cNvSpPr txBox="1"/>
          <p:nvPr/>
        </p:nvSpPr>
        <p:spPr>
          <a:xfrm>
            <a:off x="2383671" y="1405788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GSL-16</a:t>
            </a:r>
            <a:endParaRPr kumimoji="1" lang="ja-JP" altLang="en-US" sz="500"/>
          </a:p>
        </p:txBody>
      </p:sp>
      <p:sp>
        <p:nvSpPr>
          <p:cNvPr id="618" name="テキスト ボックス 617">
            <a:extLst>
              <a:ext uri="{FF2B5EF4-FFF2-40B4-BE49-F238E27FC236}">
                <a16:creationId xmlns:a16="http://schemas.microsoft.com/office/drawing/2014/main" id="{5E81A196-2775-3F44-8C94-1ED4FF72EC88}"/>
              </a:ext>
            </a:extLst>
          </p:cNvPr>
          <p:cNvSpPr txBox="1"/>
          <p:nvPr/>
        </p:nvSpPr>
        <p:spPr>
          <a:xfrm>
            <a:off x="2883081" y="1419482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GSL-19</a:t>
            </a:r>
            <a:endParaRPr kumimoji="1" lang="ja-JP" altLang="en-US" sz="500"/>
          </a:p>
        </p:txBody>
      </p:sp>
      <p:sp>
        <p:nvSpPr>
          <p:cNvPr id="619" name="テキスト ボックス 618">
            <a:extLst>
              <a:ext uri="{FF2B5EF4-FFF2-40B4-BE49-F238E27FC236}">
                <a16:creationId xmlns:a16="http://schemas.microsoft.com/office/drawing/2014/main" id="{EA9CF155-EADA-8143-B36B-7B34C0BB1584}"/>
              </a:ext>
            </a:extLst>
          </p:cNvPr>
          <p:cNvSpPr txBox="1"/>
          <p:nvPr/>
        </p:nvSpPr>
        <p:spPr>
          <a:xfrm>
            <a:off x="3109933" y="1152483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GSL-21</a:t>
            </a:r>
            <a:endParaRPr kumimoji="1" lang="ja-JP" altLang="en-US" sz="500"/>
          </a:p>
        </p:txBody>
      </p:sp>
      <p:sp>
        <p:nvSpPr>
          <p:cNvPr id="620" name="テキスト ボックス 619">
            <a:extLst>
              <a:ext uri="{FF2B5EF4-FFF2-40B4-BE49-F238E27FC236}">
                <a16:creationId xmlns:a16="http://schemas.microsoft.com/office/drawing/2014/main" id="{1DD27432-A2B5-9E48-A4E4-CF49C03675C7}"/>
              </a:ext>
            </a:extLst>
          </p:cNvPr>
          <p:cNvSpPr txBox="1"/>
          <p:nvPr/>
        </p:nvSpPr>
        <p:spPr>
          <a:xfrm>
            <a:off x="4065788" y="1429219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GSL-22</a:t>
            </a:r>
            <a:endParaRPr kumimoji="1" lang="ja-JP" altLang="en-US" sz="500"/>
          </a:p>
        </p:txBody>
      </p:sp>
      <p:sp>
        <p:nvSpPr>
          <p:cNvPr id="623" name="テキスト ボックス 622">
            <a:extLst>
              <a:ext uri="{FF2B5EF4-FFF2-40B4-BE49-F238E27FC236}">
                <a16:creationId xmlns:a16="http://schemas.microsoft.com/office/drawing/2014/main" id="{10480E95-6341-9C4F-BD9C-2FE25EFD5475}"/>
              </a:ext>
            </a:extLst>
          </p:cNvPr>
          <p:cNvSpPr txBox="1"/>
          <p:nvPr/>
        </p:nvSpPr>
        <p:spPr>
          <a:xfrm>
            <a:off x="4519219" y="1210712"/>
            <a:ext cx="33214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GSL-4</a:t>
            </a:r>
            <a:endParaRPr kumimoji="1" lang="ja-JP" altLang="en-US" sz="500"/>
          </a:p>
        </p:txBody>
      </p:sp>
      <p:sp>
        <p:nvSpPr>
          <p:cNvPr id="624" name="テキスト ボックス 623">
            <a:extLst>
              <a:ext uri="{FF2B5EF4-FFF2-40B4-BE49-F238E27FC236}">
                <a16:creationId xmlns:a16="http://schemas.microsoft.com/office/drawing/2014/main" id="{F610A8B1-A6B2-F543-8707-857AC2EA1A4A}"/>
              </a:ext>
            </a:extLst>
          </p:cNvPr>
          <p:cNvSpPr txBox="1"/>
          <p:nvPr/>
        </p:nvSpPr>
        <p:spPr>
          <a:xfrm>
            <a:off x="4930073" y="1270166"/>
            <a:ext cx="33214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GSL-5</a:t>
            </a:r>
            <a:endParaRPr kumimoji="1" lang="ja-JP" altLang="en-US" sz="500"/>
          </a:p>
        </p:txBody>
      </p:sp>
      <p:sp>
        <p:nvSpPr>
          <p:cNvPr id="625" name="テキスト ボックス 624">
            <a:extLst>
              <a:ext uri="{FF2B5EF4-FFF2-40B4-BE49-F238E27FC236}">
                <a16:creationId xmlns:a16="http://schemas.microsoft.com/office/drawing/2014/main" id="{F7D26F3F-584F-E344-807C-5DA349BB2CA9}"/>
              </a:ext>
            </a:extLst>
          </p:cNvPr>
          <p:cNvSpPr txBox="1"/>
          <p:nvPr/>
        </p:nvSpPr>
        <p:spPr>
          <a:xfrm>
            <a:off x="5311615" y="1485049"/>
            <a:ext cx="33214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GSL-7</a:t>
            </a:r>
            <a:endParaRPr kumimoji="1" lang="ja-JP" altLang="en-US" sz="500"/>
          </a:p>
        </p:txBody>
      </p:sp>
      <p:sp>
        <p:nvSpPr>
          <p:cNvPr id="626" name="テキスト ボックス 625">
            <a:extLst>
              <a:ext uri="{FF2B5EF4-FFF2-40B4-BE49-F238E27FC236}">
                <a16:creationId xmlns:a16="http://schemas.microsoft.com/office/drawing/2014/main" id="{98CE0CE4-16A3-0042-B6E2-78050A90C264}"/>
              </a:ext>
            </a:extLst>
          </p:cNvPr>
          <p:cNvSpPr txBox="1"/>
          <p:nvPr/>
        </p:nvSpPr>
        <p:spPr>
          <a:xfrm>
            <a:off x="5551122" y="1243681"/>
            <a:ext cx="33214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GSL-9</a:t>
            </a:r>
            <a:endParaRPr kumimoji="1" lang="ja-JP" altLang="en-US" sz="500"/>
          </a:p>
        </p:txBody>
      </p:sp>
      <p:sp>
        <p:nvSpPr>
          <p:cNvPr id="627" name="テキスト ボックス 626">
            <a:extLst>
              <a:ext uri="{FF2B5EF4-FFF2-40B4-BE49-F238E27FC236}">
                <a16:creationId xmlns:a16="http://schemas.microsoft.com/office/drawing/2014/main" id="{304FD651-7D76-BA40-8A13-C0B083FF442C}"/>
              </a:ext>
            </a:extLst>
          </p:cNvPr>
          <p:cNvSpPr txBox="1"/>
          <p:nvPr/>
        </p:nvSpPr>
        <p:spPr>
          <a:xfrm>
            <a:off x="5871895" y="1189658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GSL-11</a:t>
            </a:r>
            <a:endParaRPr kumimoji="1" lang="ja-JP" altLang="en-US" sz="500"/>
          </a:p>
        </p:txBody>
      </p:sp>
      <p:sp>
        <p:nvSpPr>
          <p:cNvPr id="628" name="テキスト ボックス 627">
            <a:extLst>
              <a:ext uri="{FF2B5EF4-FFF2-40B4-BE49-F238E27FC236}">
                <a16:creationId xmlns:a16="http://schemas.microsoft.com/office/drawing/2014/main" id="{005BB989-8C98-6A4F-AF8E-B112FA971932}"/>
              </a:ext>
            </a:extLst>
          </p:cNvPr>
          <p:cNvSpPr txBox="1"/>
          <p:nvPr/>
        </p:nvSpPr>
        <p:spPr>
          <a:xfrm>
            <a:off x="6077566" y="1682175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GSL-12</a:t>
            </a:r>
            <a:endParaRPr kumimoji="1" lang="ja-JP" altLang="en-US" sz="500"/>
          </a:p>
        </p:txBody>
      </p:sp>
      <p:sp>
        <p:nvSpPr>
          <p:cNvPr id="629" name="テキスト ボックス 628">
            <a:extLst>
              <a:ext uri="{FF2B5EF4-FFF2-40B4-BE49-F238E27FC236}">
                <a16:creationId xmlns:a16="http://schemas.microsoft.com/office/drawing/2014/main" id="{CE2CA5FA-83A4-144D-B017-983DD1828294}"/>
              </a:ext>
            </a:extLst>
          </p:cNvPr>
          <p:cNvSpPr txBox="1"/>
          <p:nvPr/>
        </p:nvSpPr>
        <p:spPr>
          <a:xfrm>
            <a:off x="6367324" y="1057821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GSL-14</a:t>
            </a:r>
            <a:endParaRPr kumimoji="1" lang="ja-JP" altLang="en-US" sz="500"/>
          </a:p>
        </p:txBody>
      </p:sp>
      <p:sp>
        <p:nvSpPr>
          <p:cNvPr id="745" name="テキスト ボックス 744">
            <a:extLst>
              <a:ext uri="{FF2B5EF4-FFF2-40B4-BE49-F238E27FC236}">
                <a16:creationId xmlns:a16="http://schemas.microsoft.com/office/drawing/2014/main" id="{A0A42B5B-DEDB-5C47-98FC-9890E8BFCB79}"/>
              </a:ext>
            </a:extLst>
          </p:cNvPr>
          <p:cNvSpPr txBox="1"/>
          <p:nvPr/>
        </p:nvSpPr>
        <p:spPr>
          <a:xfrm>
            <a:off x="6417865" y="1463138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GSL-15</a:t>
            </a:r>
            <a:endParaRPr kumimoji="1" lang="ja-JP" altLang="en-US" sz="500"/>
          </a:p>
        </p:txBody>
      </p:sp>
      <p:sp>
        <p:nvSpPr>
          <p:cNvPr id="749" name="テキスト ボックス 748">
            <a:extLst>
              <a:ext uri="{FF2B5EF4-FFF2-40B4-BE49-F238E27FC236}">
                <a16:creationId xmlns:a16="http://schemas.microsoft.com/office/drawing/2014/main" id="{A0898DA8-ABCA-8647-8AD5-D466131F8C05}"/>
              </a:ext>
            </a:extLst>
          </p:cNvPr>
          <p:cNvSpPr txBox="1"/>
          <p:nvPr/>
        </p:nvSpPr>
        <p:spPr>
          <a:xfrm>
            <a:off x="6755353" y="1403178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GSL-16</a:t>
            </a:r>
            <a:endParaRPr kumimoji="1" lang="ja-JP" altLang="en-US" sz="500"/>
          </a:p>
        </p:txBody>
      </p:sp>
      <p:sp>
        <p:nvSpPr>
          <p:cNvPr id="750" name="テキスト ボックス 749">
            <a:extLst>
              <a:ext uri="{FF2B5EF4-FFF2-40B4-BE49-F238E27FC236}">
                <a16:creationId xmlns:a16="http://schemas.microsoft.com/office/drawing/2014/main" id="{1BF86B22-926C-A543-8C5F-5F91B58F254F}"/>
              </a:ext>
            </a:extLst>
          </p:cNvPr>
          <p:cNvSpPr txBox="1"/>
          <p:nvPr/>
        </p:nvSpPr>
        <p:spPr>
          <a:xfrm>
            <a:off x="7254763" y="1416872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GSL-19</a:t>
            </a:r>
            <a:endParaRPr kumimoji="1" lang="ja-JP" altLang="en-US" sz="500"/>
          </a:p>
        </p:txBody>
      </p:sp>
      <p:sp>
        <p:nvSpPr>
          <p:cNvPr id="753" name="テキスト ボックス 752">
            <a:extLst>
              <a:ext uri="{FF2B5EF4-FFF2-40B4-BE49-F238E27FC236}">
                <a16:creationId xmlns:a16="http://schemas.microsoft.com/office/drawing/2014/main" id="{8C656B39-B3D0-3841-BF7A-F91D8BDEB400}"/>
              </a:ext>
            </a:extLst>
          </p:cNvPr>
          <p:cNvSpPr txBox="1"/>
          <p:nvPr/>
        </p:nvSpPr>
        <p:spPr>
          <a:xfrm>
            <a:off x="7481615" y="1149873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GSL-21</a:t>
            </a:r>
            <a:endParaRPr kumimoji="1" lang="ja-JP" altLang="en-US" sz="500"/>
          </a:p>
        </p:txBody>
      </p:sp>
      <p:sp>
        <p:nvSpPr>
          <p:cNvPr id="754" name="テキスト ボックス 753">
            <a:extLst>
              <a:ext uri="{FF2B5EF4-FFF2-40B4-BE49-F238E27FC236}">
                <a16:creationId xmlns:a16="http://schemas.microsoft.com/office/drawing/2014/main" id="{D750DD20-4ED6-8447-B0C6-5E0AFAD9A421}"/>
              </a:ext>
            </a:extLst>
          </p:cNvPr>
          <p:cNvSpPr txBox="1"/>
          <p:nvPr/>
        </p:nvSpPr>
        <p:spPr>
          <a:xfrm>
            <a:off x="8437470" y="1426609"/>
            <a:ext cx="364202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dirty="0"/>
              <a:t>GSL-22</a:t>
            </a:r>
            <a:endParaRPr kumimoji="1" lang="ja-JP" altLang="en-US" sz="500"/>
          </a:p>
        </p:txBody>
      </p:sp>
      <p:grpSp>
        <p:nvGrpSpPr>
          <p:cNvPr id="755" name="グループ化 754">
            <a:extLst>
              <a:ext uri="{FF2B5EF4-FFF2-40B4-BE49-F238E27FC236}">
                <a16:creationId xmlns:a16="http://schemas.microsoft.com/office/drawing/2014/main" id="{1048EF74-F164-9148-B548-F4EFBDE8ACB0}"/>
              </a:ext>
            </a:extLst>
          </p:cNvPr>
          <p:cNvGrpSpPr/>
          <p:nvPr/>
        </p:nvGrpSpPr>
        <p:grpSpPr>
          <a:xfrm>
            <a:off x="6436285" y="1576455"/>
            <a:ext cx="205121" cy="111227"/>
            <a:chOff x="2765906" y="926897"/>
            <a:chExt cx="290367" cy="143479"/>
          </a:xfrm>
        </p:grpSpPr>
        <p:sp>
          <p:nvSpPr>
            <p:cNvPr id="756" name="Line 285">
              <a:extLst>
                <a:ext uri="{FF2B5EF4-FFF2-40B4-BE49-F238E27FC236}">
                  <a16:creationId xmlns:a16="http://schemas.microsoft.com/office/drawing/2014/main" id="{73A8C3B9-1CDA-9445-BC1B-F39A8CCB17E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2874695" y="977767"/>
              <a:ext cx="0" cy="3484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7" name="Line 241">
              <a:extLst>
                <a:ext uri="{FF2B5EF4-FFF2-40B4-BE49-F238E27FC236}">
                  <a16:creationId xmlns:a16="http://schemas.microsoft.com/office/drawing/2014/main" id="{FCF33AAE-0CE6-A04F-A8F0-AD8FAF17965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2998586" y="977767"/>
              <a:ext cx="0" cy="34844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58" name="Oval 242">
              <a:extLst>
                <a:ext uri="{FF2B5EF4-FFF2-40B4-BE49-F238E27FC236}">
                  <a16:creationId xmlns:a16="http://schemas.microsoft.com/office/drawing/2014/main" id="{E5BCE047-0AEF-0E45-9421-2E450B9723D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3010530" y="971143"/>
              <a:ext cx="44944" cy="46542"/>
            </a:xfrm>
            <a:prstGeom prst="ellipse">
              <a:avLst/>
            </a:prstGeom>
            <a:solidFill>
              <a:srgbClr val="0000FF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59" name="Line 285">
              <a:extLst>
                <a:ext uri="{FF2B5EF4-FFF2-40B4-BE49-F238E27FC236}">
                  <a16:creationId xmlns:a16="http://schemas.microsoft.com/office/drawing/2014/main" id="{94B2CC47-188A-E041-865C-4764235E408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2935866" y="977767"/>
              <a:ext cx="0" cy="34845"/>
            </a:xfrm>
            <a:prstGeom prst="line">
              <a:avLst/>
            </a:prstGeom>
            <a:noFill/>
            <a:ln w="63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60" name="Oval 286">
              <a:extLst>
                <a:ext uri="{FF2B5EF4-FFF2-40B4-BE49-F238E27FC236}">
                  <a16:creationId xmlns:a16="http://schemas.microsoft.com/office/drawing/2014/main" id="{0BA430FD-85EA-D240-81E6-3C76D8E6E2B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2947699" y="971143"/>
              <a:ext cx="44944" cy="46542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61" name="Oval 288">
              <a:extLst>
                <a:ext uri="{FF2B5EF4-FFF2-40B4-BE49-F238E27FC236}">
                  <a16:creationId xmlns:a16="http://schemas.microsoft.com/office/drawing/2014/main" id="{18567795-03CD-6E4F-996D-9AC80C8DF31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2882928" y="970368"/>
              <a:ext cx="44944" cy="46542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62" name="Rectangle 289">
              <a:extLst>
                <a:ext uri="{FF2B5EF4-FFF2-40B4-BE49-F238E27FC236}">
                  <a16:creationId xmlns:a16="http://schemas.microsoft.com/office/drawing/2014/main" id="{D9F80045-ECC8-0544-A551-568469A5FC1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2824119" y="972962"/>
              <a:ext cx="43394" cy="43439"/>
            </a:xfrm>
            <a:prstGeom prst="rect">
              <a:avLst/>
            </a:prstGeom>
            <a:solidFill>
              <a:srgbClr val="FFFF00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85" name="Line 300">
              <a:extLst>
                <a:ext uri="{FF2B5EF4-FFF2-40B4-BE49-F238E27FC236}">
                  <a16:creationId xmlns:a16="http://schemas.microsoft.com/office/drawing/2014/main" id="{82FE7E65-E9D6-BD46-9781-B5A51B8B588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5400000" flipH="1" flipV="1">
              <a:off x="2790834" y="1018443"/>
              <a:ext cx="37861" cy="2987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88" name="Oval 286">
              <a:extLst>
                <a:ext uri="{FF2B5EF4-FFF2-40B4-BE49-F238E27FC236}">
                  <a16:creationId xmlns:a16="http://schemas.microsoft.com/office/drawing/2014/main" id="{E5411179-3E99-A745-B08E-FC6ACD47114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5400000" flipH="1" flipV="1">
              <a:off x="2766705" y="1024633"/>
              <a:ext cx="44944" cy="46542"/>
            </a:xfrm>
            <a:prstGeom prst="ellipse">
              <a:avLst/>
            </a:prstGeom>
            <a:solidFill>
              <a:srgbClr val="FFFF00"/>
            </a:solidFill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791" name="Line 300">
              <a:extLst>
                <a:ext uri="{FF2B5EF4-FFF2-40B4-BE49-F238E27FC236}">
                  <a16:creationId xmlns:a16="http://schemas.microsoft.com/office/drawing/2014/main" id="{59DAFDD9-0E5C-AC44-8B1C-E9444498F43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rot="16200000" flipH="1">
              <a:off x="2790835" y="940066"/>
              <a:ext cx="37861" cy="2987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4" name="Rectangle 289">
              <a:extLst>
                <a:ext uri="{FF2B5EF4-FFF2-40B4-BE49-F238E27FC236}">
                  <a16:creationId xmlns:a16="http://schemas.microsoft.com/office/drawing/2014/main" id="{94180458-A0AE-AC43-85B3-41D5B0A7965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 rot="16200000" flipH="1">
              <a:off x="2772170" y="926878"/>
              <a:ext cx="37398" cy="37435"/>
            </a:xfrm>
            <a:prstGeom prst="rect">
              <a:avLst/>
            </a:prstGeom>
            <a:solidFill>
              <a:srgbClr val="0000FF"/>
            </a:solidFill>
            <a:ln w="63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sp>
        <p:nvSpPr>
          <p:cNvPr id="797" name="テキスト ボックス 796">
            <a:extLst>
              <a:ext uri="{FF2B5EF4-FFF2-40B4-BE49-F238E27FC236}">
                <a16:creationId xmlns:a16="http://schemas.microsoft.com/office/drawing/2014/main" id="{E9D4B78E-82FD-614A-96F5-60B5328B6C20}"/>
              </a:ext>
            </a:extLst>
          </p:cNvPr>
          <p:cNvSpPr txBox="1"/>
          <p:nvPr/>
        </p:nvSpPr>
        <p:spPr>
          <a:xfrm>
            <a:off x="713212" y="4088347"/>
            <a:ext cx="7954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1.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GSL glycan analysis of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iPS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-MSCs and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iPS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‐MSC-CDs by MALDI-TOF MS. A. 201B7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iPS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-MSCs and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iPS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‐MSC-CDs at day 1, day 7, day 14 and day 21. B. 606A1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iPS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-MSCs and </a:t>
            </a:r>
            <a:r>
              <a:rPr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iPS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‐MSC-CDs at day 1, day 7, day 14 and day 21. </a:t>
            </a:r>
            <a:endParaRPr lang="ja-JP" altLang="ja-JP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220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C1FD8A1-93B1-0647-91EB-43FEFCBC90E6}"/>
              </a:ext>
            </a:extLst>
          </p:cNvPr>
          <p:cNvSpPr txBox="1"/>
          <p:nvPr/>
        </p:nvSpPr>
        <p:spPr>
          <a:xfrm>
            <a:off x="0" y="0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 S2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9003F39-0E33-E941-AB7D-9E8C5F820DF3}"/>
              </a:ext>
            </a:extLst>
          </p:cNvPr>
          <p:cNvSpPr txBox="1"/>
          <p:nvPr/>
        </p:nvSpPr>
        <p:spPr>
          <a:xfrm>
            <a:off x="1030124" y="2879654"/>
            <a:ext cx="12346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dirty="0"/>
              <a:t>201B7 </a:t>
            </a:r>
            <a:r>
              <a:rPr kumimoji="1" lang="en-US" altLang="ja-JP" sz="800" dirty="0" err="1"/>
              <a:t>iPS</a:t>
            </a:r>
            <a:r>
              <a:rPr kumimoji="1" lang="en-US" altLang="ja-JP" sz="800" dirty="0"/>
              <a:t>-MSC-CDs Day1</a:t>
            </a:r>
            <a:endParaRPr kumimoji="1" lang="ja-JP" altLang="en-US" sz="80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5B44832-2831-564F-AAF1-823164FD2923}"/>
              </a:ext>
            </a:extLst>
          </p:cNvPr>
          <p:cNvSpPr txBox="1"/>
          <p:nvPr/>
        </p:nvSpPr>
        <p:spPr>
          <a:xfrm rot="16200000">
            <a:off x="-39041" y="1775267"/>
            <a:ext cx="12378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dirty="0"/>
              <a:t>606A1 </a:t>
            </a:r>
            <a:r>
              <a:rPr kumimoji="1" lang="en-US" altLang="ja-JP" sz="800" dirty="0" err="1"/>
              <a:t>iPS</a:t>
            </a:r>
            <a:r>
              <a:rPr kumimoji="1" lang="en-US" altLang="ja-JP" sz="800" dirty="0"/>
              <a:t>-MSC-CDs Day1</a:t>
            </a:r>
            <a:endParaRPr kumimoji="1" lang="ja-JP" altLang="en-US" sz="800"/>
          </a:p>
        </p:txBody>
      </p:sp>
      <p:graphicFrame>
        <p:nvGraphicFramePr>
          <p:cNvPr id="13" name="グラフ 12">
            <a:extLst>
              <a:ext uri="{FF2B5EF4-FFF2-40B4-BE49-F238E27FC236}">
                <a16:creationId xmlns:a16="http://schemas.microsoft.com/office/drawing/2014/main" id="{EF0739CB-AEA6-AA4E-A787-37AA07BD1E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7033760"/>
              </p:ext>
            </p:extLst>
          </p:nvPr>
        </p:nvGraphicFramePr>
        <p:xfrm>
          <a:off x="650776" y="886433"/>
          <a:ext cx="1993329" cy="1993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グラフ 13">
            <a:extLst>
              <a:ext uri="{FF2B5EF4-FFF2-40B4-BE49-F238E27FC236}">
                <a16:creationId xmlns:a16="http://schemas.microsoft.com/office/drawing/2014/main" id="{7DDCEC3C-1613-1143-81CE-25117B2E0C5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9152961"/>
              </p:ext>
            </p:extLst>
          </p:nvPr>
        </p:nvGraphicFramePr>
        <p:xfrm>
          <a:off x="2707272" y="886325"/>
          <a:ext cx="1993329" cy="1993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グラフ 14">
            <a:extLst>
              <a:ext uri="{FF2B5EF4-FFF2-40B4-BE49-F238E27FC236}">
                <a16:creationId xmlns:a16="http://schemas.microsoft.com/office/drawing/2014/main" id="{4128A05D-FBE5-794C-A006-3BB0A1939E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74444684"/>
              </p:ext>
            </p:extLst>
          </p:nvPr>
        </p:nvGraphicFramePr>
        <p:xfrm>
          <a:off x="4763768" y="886325"/>
          <a:ext cx="1993329" cy="1993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id="{BF79890F-C774-0144-AA24-118DE01DDED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2566823"/>
              </p:ext>
            </p:extLst>
          </p:nvPr>
        </p:nvGraphicFramePr>
        <p:xfrm>
          <a:off x="6820264" y="886325"/>
          <a:ext cx="1993329" cy="19933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8EA9A3AB-5243-3643-8AC6-8BF98C5F0E1B}"/>
              </a:ext>
            </a:extLst>
          </p:cNvPr>
          <p:cNvSpPr txBox="1"/>
          <p:nvPr/>
        </p:nvSpPr>
        <p:spPr>
          <a:xfrm>
            <a:off x="3086619" y="2879654"/>
            <a:ext cx="12346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dirty="0"/>
              <a:t>201B7 </a:t>
            </a:r>
            <a:r>
              <a:rPr kumimoji="1" lang="en-US" altLang="ja-JP" sz="800" dirty="0" err="1"/>
              <a:t>iPS</a:t>
            </a:r>
            <a:r>
              <a:rPr kumimoji="1" lang="en-US" altLang="ja-JP" sz="800" dirty="0"/>
              <a:t>-MSC-CDs Day7</a:t>
            </a:r>
            <a:endParaRPr kumimoji="1" lang="ja-JP" altLang="en-US" sz="80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8091B3F-B949-0346-A01C-2E7ADCF0EEB9}"/>
              </a:ext>
            </a:extLst>
          </p:cNvPr>
          <p:cNvSpPr txBox="1"/>
          <p:nvPr/>
        </p:nvSpPr>
        <p:spPr>
          <a:xfrm>
            <a:off x="5048941" y="2879654"/>
            <a:ext cx="12859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dirty="0"/>
              <a:t>201B7 </a:t>
            </a:r>
            <a:r>
              <a:rPr kumimoji="1" lang="en-US" altLang="ja-JP" sz="800" dirty="0" err="1"/>
              <a:t>iPS</a:t>
            </a:r>
            <a:r>
              <a:rPr kumimoji="1" lang="en-US" altLang="ja-JP" sz="800" dirty="0"/>
              <a:t>-MSC-CDs Day14</a:t>
            </a:r>
            <a:endParaRPr kumimoji="1" lang="ja-JP" altLang="en-US" sz="80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BEFB5A8-B2DE-394E-84CC-D8897D8E8184}"/>
              </a:ext>
            </a:extLst>
          </p:cNvPr>
          <p:cNvSpPr txBox="1"/>
          <p:nvPr/>
        </p:nvSpPr>
        <p:spPr>
          <a:xfrm>
            <a:off x="7173963" y="2879654"/>
            <a:ext cx="128592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dirty="0"/>
              <a:t>201B7 </a:t>
            </a:r>
            <a:r>
              <a:rPr kumimoji="1" lang="en-US" altLang="ja-JP" sz="800" dirty="0" err="1"/>
              <a:t>iPS</a:t>
            </a:r>
            <a:r>
              <a:rPr kumimoji="1" lang="en-US" altLang="ja-JP" sz="800" dirty="0"/>
              <a:t>-MSC-CDs Day21</a:t>
            </a:r>
            <a:endParaRPr kumimoji="1" lang="ja-JP" altLang="en-US" sz="80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2B353DD-1105-974D-AE50-042D6BA6BB0A}"/>
              </a:ext>
            </a:extLst>
          </p:cNvPr>
          <p:cNvSpPr txBox="1"/>
          <p:nvPr/>
        </p:nvSpPr>
        <p:spPr>
          <a:xfrm rot="16200000">
            <a:off x="2056770" y="1775267"/>
            <a:ext cx="12378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dirty="0"/>
              <a:t>606A1 </a:t>
            </a:r>
            <a:r>
              <a:rPr kumimoji="1" lang="en-US" altLang="ja-JP" sz="800" dirty="0" err="1"/>
              <a:t>iPS</a:t>
            </a:r>
            <a:r>
              <a:rPr kumimoji="1" lang="en-US" altLang="ja-JP" sz="800" dirty="0"/>
              <a:t>-MSC-CDs Day7</a:t>
            </a:r>
            <a:endParaRPr kumimoji="1" lang="ja-JP" altLang="en-US" sz="80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92A03AD-0324-F34E-AF88-AD76D5118C97}"/>
              </a:ext>
            </a:extLst>
          </p:cNvPr>
          <p:cNvSpPr txBox="1"/>
          <p:nvPr/>
        </p:nvSpPr>
        <p:spPr>
          <a:xfrm rot="16200000">
            <a:off x="4119201" y="1775268"/>
            <a:ext cx="12891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dirty="0"/>
              <a:t>606A1 </a:t>
            </a:r>
            <a:r>
              <a:rPr kumimoji="1" lang="en-US" altLang="ja-JP" sz="800" dirty="0" err="1"/>
              <a:t>iPS</a:t>
            </a:r>
            <a:r>
              <a:rPr kumimoji="1" lang="en-US" altLang="ja-JP" sz="800" dirty="0"/>
              <a:t>-MSC-CDs Day14</a:t>
            </a:r>
            <a:endParaRPr kumimoji="1" lang="ja-JP" altLang="en-US" sz="80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9507B959-C51E-8D41-A747-7101CC5DD894}"/>
              </a:ext>
            </a:extLst>
          </p:cNvPr>
          <p:cNvSpPr txBox="1"/>
          <p:nvPr/>
        </p:nvSpPr>
        <p:spPr>
          <a:xfrm rot="16200000">
            <a:off x="6175697" y="1775266"/>
            <a:ext cx="12891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800" dirty="0"/>
              <a:t>606A1 </a:t>
            </a:r>
            <a:r>
              <a:rPr kumimoji="1" lang="en-US" altLang="ja-JP" sz="800" dirty="0" err="1"/>
              <a:t>iPS</a:t>
            </a:r>
            <a:r>
              <a:rPr kumimoji="1" lang="en-US" altLang="ja-JP" sz="800" dirty="0"/>
              <a:t>-MSC-CDs Day21</a:t>
            </a:r>
            <a:endParaRPr kumimoji="1" lang="ja-JP" altLang="en-US" sz="80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19F432F-8083-7049-976D-6A8F8E2F707B}"/>
              </a:ext>
            </a:extLst>
          </p:cNvPr>
          <p:cNvSpPr txBox="1"/>
          <p:nvPr/>
        </p:nvSpPr>
        <p:spPr>
          <a:xfrm>
            <a:off x="650776" y="3501690"/>
            <a:ext cx="79545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2.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The correlation analysis of GSLs expression between the two cell lines (201B7 and 606A1) at day 1, 7, 14 ,21 of chondrogenic differentiation.</a:t>
            </a:r>
            <a:endParaRPr lang="ja-JP" altLang="ja-JP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296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0D9692C-C2CE-284D-8798-5D7364BB8ECB}"/>
              </a:ext>
            </a:extLst>
          </p:cNvPr>
          <p:cNvSpPr txBox="1"/>
          <p:nvPr/>
        </p:nvSpPr>
        <p:spPr>
          <a:xfrm>
            <a:off x="0" y="0"/>
            <a:ext cx="72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Fig S3</a:t>
            </a:r>
            <a:endParaRPr kumimoji="1" lang="ja-JP" altLang="en-US"/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295D1199-BD6A-6542-BA80-C7820892464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8491374"/>
              </p:ext>
            </p:extLst>
          </p:nvPr>
        </p:nvGraphicFramePr>
        <p:xfrm>
          <a:off x="529126" y="1724824"/>
          <a:ext cx="2159530" cy="2082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DAFD8923-C9C9-5C48-A676-E0FB93FACE5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3307312"/>
              </p:ext>
            </p:extLst>
          </p:nvPr>
        </p:nvGraphicFramePr>
        <p:xfrm>
          <a:off x="2857990" y="1720242"/>
          <a:ext cx="2162433" cy="2068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A7B53515-D302-EA49-97EB-C0F0D8B39C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41927293"/>
              </p:ext>
            </p:extLst>
          </p:nvPr>
        </p:nvGraphicFramePr>
        <p:xfrm>
          <a:off x="5262523" y="1721745"/>
          <a:ext cx="2155825" cy="2089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DC14B56-DDE1-714B-81F0-37673389FFED}"/>
              </a:ext>
            </a:extLst>
          </p:cNvPr>
          <p:cNvSpPr txBox="1"/>
          <p:nvPr/>
        </p:nvSpPr>
        <p:spPr>
          <a:xfrm>
            <a:off x="1558475" y="1538324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GSL-4</a:t>
            </a:r>
            <a:endParaRPr kumimoji="1" lang="ja-JP" altLang="en-US" sz="120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F0AF27C-1408-EF4C-B2A3-1B8D0B8EF9F3}"/>
              </a:ext>
            </a:extLst>
          </p:cNvPr>
          <p:cNvSpPr txBox="1"/>
          <p:nvPr/>
        </p:nvSpPr>
        <p:spPr>
          <a:xfrm>
            <a:off x="3819606" y="1538324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GSL-5</a:t>
            </a:r>
            <a:endParaRPr kumimoji="1" lang="ja-JP" altLang="en-US" sz="120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A576D05-F9EF-724D-A085-F332B3BEBF3F}"/>
              </a:ext>
            </a:extLst>
          </p:cNvPr>
          <p:cNvSpPr txBox="1"/>
          <p:nvPr/>
        </p:nvSpPr>
        <p:spPr>
          <a:xfrm>
            <a:off x="6150760" y="1538324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GSL-11</a:t>
            </a:r>
            <a:endParaRPr kumimoji="1" lang="ja-JP" altLang="en-US" sz="1200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D8CA70C9-E774-9E40-A2F3-03DCAB233C80}"/>
              </a:ext>
            </a:extLst>
          </p:cNvPr>
          <p:cNvSpPr/>
          <p:nvPr/>
        </p:nvSpPr>
        <p:spPr>
          <a:xfrm>
            <a:off x="7428094" y="2078510"/>
            <a:ext cx="101600" cy="101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三角形 12">
            <a:extLst>
              <a:ext uri="{FF2B5EF4-FFF2-40B4-BE49-F238E27FC236}">
                <a16:creationId xmlns:a16="http://schemas.microsoft.com/office/drawing/2014/main" id="{8ED2D6DA-8F32-2C41-8DBC-705CB721D866}"/>
              </a:ext>
            </a:extLst>
          </p:cNvPr>
          <p:cNvSpPr/>
          <p:nvPr/>
        </p:nvSpPr>
        <p:spPr>
          <a:xfrm>
            <a:off x="7419966" y="2288235"/>
            <a:ext cx="117856" cy="10160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49C1D5D2-D948-1945-A6B6-19684D9D79D0}"/>
              </a:ext>
            </a:extLst>
          </p:cNvPr>
          <p:cNvGrpSpPr/>
          <p:nvPr/>
        </p:nvGrpSpPr>
        <p:grpSpPr>
          <a:xfrm>
            <a:off x="7430874" y="2498999"/>
            <a:ext cx="101600" cy="101600"/>
            <a:chOff x="4572000" y="4529080"/>
            <a:chExt cx="101600" cy="101600"/>
          </a:xfrm>
        </p:grpSpPr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536DB3BF-F21A-3D4D-8951-B78561EB70C6}"/>
                </a:ext>
              </a:extLst>
            </p:cNvPr>
            <p:cNvCxnSpPr/>
            <p:nvPr/>
          </p:nvCxnSpPr>
          <p:spPr>
            <a:xfrm>
              <a:off x="4572000" y="4529080"/>
              <a:ext cx="101600" cy="101600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5658F3F6-24DC-4C4E-941E-7DA69F27290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572000" y="4529080"/>
              <a:ext cx="101600" cy="101600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円/楕円 18">
            <a:extLst>
              <a:ext uri="{FF2B5EF4-FFF2-40B4-BE49-F238E27FC236}">
                <a16:creationId xmlns:a16="http://schemas.microsoft.com/office/drawing/2014/main" id="{945E2ABA-C51D-F545-A8A2-A6FF2C0EB360}"/>
              </a:ext>
            </a:extLst>
          </p:cNvPr>
          <p:cNvSpPr/>
          <p:nvPr/>
        </p:nvSpPr>
        <p:spPr>
          <a:xfrm>
            <a:off x="7432843" y="2733548"/>
            <a:ext cx="92102" cy="9210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85A80F8-A647-0247-84DE-60F5A2D8106B}"/>
              </a:ext>
            </a:extLst>
          </p:cNvPr>
          <p:cNvSpPr txBox="1"/>
          <p:nvPr/>
        </p:nvSpPr>
        <p:spPr>
          <a:xfrm>
            <a:off x="728084" y="4077011"/>
            <a:ext cx="79545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3.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relative GSL-glycan expression in </a:t>
            </a:r>
            <a:r>
              <a:rPr kumimoji="1" lang="en-US" altLang="ja-JP" sz="1200" dirty="0" err="1">
                <a:latin typeface="Arial" panose="020B0604020202020204" pitchFamily="34" charset="0"/>
                <a:cs typeface="Arial" panose="020B0604020202020204" pitchFamily="34" charset="0"/>
              </a:rPr>
              <a:t>iPS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-MSC-CDs, BMSC-CDs, and human cartilage.  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ja-JP" altLang="ja-JP" sz="1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CD00686-E66D-0241-8D5B-B40273125E21}"/>
              </a:ext>
            </a:extLst>
          </p:cNvPr>
          <p:cNvSpPr txBox="1"/>
          <p:nvPr/>
        </p:nvSpPr>
        <p:spPr>
          <a:xfrm>
            <a:off x="7472338" y="1979320"/>
            <a:ext cx="1493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: 201B7 </a:t>
            </a:r>
            <a:r>
              <a:rPr kumimoji="1" lang="en-US" altLang="ja-JP" sz="1200" dirty="0" err="1"/>
              <a:t>iPS</a:t>
            </a:r>
            <a:r>
              <a:rPr kumimoji="1" lang="en-US" altLang="ja-JP" sz="1200" dirty="0"/>
              <a:t>-MSC-CDs</a:t>
            </a:r>
            <a:endParaRPr kumimoji="1" lang="ja-JP" altLang="en-US" sz="120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9AE36C8-F1E6-944D-82D6-3038C91E44DB}"/>
              </a:ext>
            </a:extLst>
          </p:cNvPr>
          <p:cNvSpPr txBox="1"/>
          <p:nvPr/>
        </p:nvSpPr>
        <p:spPr>
          <a:xfrm>
            <a:off x="7472338" y="2200535"/>
            <a:ext cx="15000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: 606A1 </a:t>
            </a:r>
            <a:r>
              <a:rPr kumimoji="1" lang="en-US" altLang="ja-JP" sz="1200" dirty="0" err="1"/>
              <a:t>iPS</a:t>
            </a:r>
            <a:r>
              <a:rPr kumimoji="1" lang="en-US" altLang="ja-JP" sz="1200" dirty="0"/>
              <a:t>-MSC-CDs</a:t>
            </a:r>
            <a:endParaRPr kumimoji="1" lang="ja-JP" altLang="en-US" sz="120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32230C3-B42A-2343-BC54-E4578C68E2E9}"/>
              </a:ext>
            </a:extLst>
          </p:cNvPr>
          <p:cNvSpPr txBox="1"/>
          <p:nvPr/>
        </p:nvSpPr>
        <p:spPr>
          <a:xfrm>
            <a:off x="7472338" y="2411299"/>
            <a:ext cx="9124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: BMSC-CDs</a:t>
            </a:r>
            <a:endParaRPr kumimoji="1" lang="ja-JP" altLang="en-US" sz="120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F10ED531-F846-C441-ABB8-BD912C9A63A4}"/>
              </a:ext>
            </a:extLst>
          </p:cNvPr>
          <p:cNvSpPr txBox="1"/>
          <p:nvPr/>
        </p:nvSpPr>
        <p:spPr>
          <a:xfrm>
            <a:off x="7472338" y="2627282"/>
            <a:ext cx="12849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/>
              <a:t>: Human cartilage</a:t>
            </a:r>
            <a:endParaRPr kumimoji="1" lang="ja-JP" altLang="en-US" sz="120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D5C0F33-87B1-8649-8056-782B01FE0A91}"/>
              </a:ext>
            </a:extLst>
          </p:cNvPr>
          <p:cNvGrpSpPr/>
          <p:nvPr/>
        </p:nvGrpSpPr>
        <p:grpSpPr>
          <a:xfrm>
            <a:off x="781128" y="3726967"/>
            <a:ext cx="1785912" cy="248729"/>
            <a:chOff x="781128" y="3726967"/>
            <a:chExt cx="1785912" cy="248729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60969874-3EF1-C940-8857-440A15F6471D}"/>
                </a:ext>
              </a:extLst>
            </p:cNvPr>
            <p:cNvSpPr txBox="1"/>
            <p:nvPr/>
          </p:nvSpPr>
          <p:spPr>
            <a:xfrm>
              <a:off x="781128" y="3726969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Day 1</a:t>
              </a:r>
              <a:endParaRPr kumimoji="1" lang="ja-JP" altLang="en-US" sz="1000"/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ED082CBE-579A-4C4C-AA6D-725290E3AF97}"/>
                </a:ext>
              </a:extLst>
            </p:cNvPr>
            <p:cNvSpPr txBox="1"/>
            <p:nvPr/>
          </p:nvSpPr>
          <p:spPr>
            <a:xfrm>
              <a:off x="1195109" y="3726968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Day 7</a:t>
              </a:r>
              <a:endParaRPr kumimoji="1" lang="ja-JP" altLang="en-US" sz="1000"/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C6EA94E6-960C-6E4B-87BE-2EAABE291DA1}"/>
                </a:ext>
              </a:extLst>
            </p:cNvPr>
            <p:cNvSpPr txBox="1"/>
            <p:nvPr/>
          </p:nvSpPr>
          <p:spPr>
            <a:xfrm>
              <a:off x="1584502" y="3726967"/>
              <a:ext cx="542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Day 14</a:t>
              </a:r>
              <a:endParaRPr kumimoji="1" lang="ja-JP" altLang="en-US" sz="100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69B16653-C309-B04D-A20A-8579C8C00036}"/>
                </a:ext>
              </a:extLst>
            </p:cNvPr>
            <p:cNvSpPr txBox="1"/>
            <p:nvPr/>
          </p:nvSpPr>
          <p:spPr>
            <a:xfrm>
              <a:off x="2024904" y="3729475"/>
              <a:ext cx="542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Day 21</a:t>
              </a:r>
              <a:endParaRPr kumimoji="1" lang="ja-JP" altLang="en-US" sz="1000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7E960D7-EE20-0D4A-AC52-6C109119D951}"/>
              </a:ext>
            </a:extLst>
          </p:cNvPr>
          <p:cNvGrpSpPr/>
          <p:nvPr/>
        </p:nvGrpSpPr>
        <p:grpSpPr>
          <a:xfrm>
            <a:off x="3123249" y="3726967"/>
            <a:ext cx="1785912" cy="248729"/>
            <a:chOff x="781128" y="3726967"/>
            <a:chExt cx="1785912" cy="248729"/>
          </a:xfrm>
        </p:grpSpPr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FA82505B-C8A3-5F4C-8DED-D23FEEEC6AA9}"/>
                </a:ext>
              </a:extLst>
            </p:cNvPr>
            <p:cNvSpPr txBox="1"/>
            <p:nvPr/>
          </p:nvSpPr>
          <p:spPr>
            <a:xfrm>
              <a:off x="781128" y="3726969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Day 1</a:t>
              </a:r>
              <a:endParaRPr kumimoji="1" lang="ja-JP" altLang="en-US" sz="100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49349D64-DA55-3A4C-B585-418A79B5E4C4}"/>
                </a:ext>
              </a:extLst>
            </p:cNvPr>
            <p:cNvSpPr txBox="1"/>
            <p:nvPr/>
          </p:nvSpPr>
          <p:spPr>
            <a:xfrm>
              <a:off x="1195109" y="3726968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Day 7</a:t>
              </a:r>
              <a:endParaRPr kumimoji="1" lang="ja-JP" altLang="en-US" sz="100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07EB9ABE-B03C-A546-A642-C339B86AE4D8}"/>
                </a:ext>
              </a:extLst>
            </p:cNvPr>
            <p:cNvSpPr txBox="1"/>
            <p:nvPr/>
          </p:nvSpPr>
          <p:spPr>
            <a:xfrm>
              <a:off x="1584502" y="3726967"/>
              <a:ext cx="542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Day 14</a:t>
              </a:r>
              <a:endParaRPr kumimoji="1" lang="ja-JP" altLang="en-US" sz="100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2EEDB2F9-8F50-0C4D-BC4A-DE2B1D35D803}"/>
                </a:ext>
              </a:extLst>
            </p:cNvPr>
            <p:cNvSpPr txBox="1"/>
            <p:nvPr/>
          </p:nvSpPr>
          <p:spPr>
            <a:xfrm>
              <a:off x="2024904" y="3729475"/>
              <a:ext cx="542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Day 21</a:t>
              </a:r>
              <a:endParaRPr kumimoji="1" lang="ja-JP" altLang="en-US" sz="1000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D1D0BC00-D7E8-DC4B-B396-2BB01AF07A5F}"/>
              </a:ext>
            </a:extLst>
          </p:cNvPr>
          <p:cNvGrpSpPr/>
          <p:nvPr/>
        </p:nvGrpSpPr>
        <p:grpSpPr>
          <a:xfrm>
            <a:off x="5511298" y="3724459"/>
            <a:ext cx="1785912" cy="248729"/>
            <a:chOff x="781128" y="3726967"/>
            <a:chExt cx="1785912" cy="248729"/>
          </a:xfrm>
        </p:grpSpPr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8DF735BB-770C-A046-861D-B4A7561E8096}"/>
                </a:ext>
              </a:extLst>
            </p:cNvPr>
            <p:cNvSpPr txBox="1"/>
            <p:nvPr/>
          </p:nvSpPr>
          <p:spPr>
            <a:xfrm>
              <a:off x="781128" y="3726969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Day 1</a:t>
              </a:r>
              <a:endParaRPr kumimoji="1" lang="ja-JP" altLang="en-US" sz="1000"/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CF26790E-19C2-9A48-A2AC-8804BC0AB95F}"/>
                </a:ext>
              </a:extLst>
            </p:cNvPr>
            <p:cNvSpPr txBox="1"/>
            <p:nvPr/>
          </p:nvSpPr>
          <p:spPr>
            <a:xfrm>
              <a:off x="1195109" y="3726968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Day 7</a:t>
              </a:r>
              <a:endParaRPr kumimoji="1" lang="ja-JP" altLang="en-US" sz="1000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C12A8E2F-DBAB-5545-A6E8-D7E972B34BBE}"/>
                </a:ext>
              </a:extLst>
            </p:cNvPr>
            <p:cNvSpPr txBox="1"/>
            <p:nvPr/>
          </p:nvSpPr>
          <p:spPr>
            <a:xfrm>
              <a:off x="1584502" y="3726967"/>
              <a:ext cx="542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Day 14</a:t>
              </a:r>
              <a:endParaRPr kumimoji="1" lang="ja-JP" altLang="en-US" sz="1000"/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EEB137B6-341E-B746-9443-6BAD0BC97375}"/>
                </a:ext>
              </a:extLst>
            </p:cNvPr>
            <p:cNvSpPr txBox="1"/>
            <p:nvPr/>
          </p:nvSpPr>
          <p:spPr>
            <a:xfrm>
              <a:off x="2024904" y="3729475"/>
              <a:ext cx="5421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000" dirty="0"/>
                <a:t>Day 21</a:t>
              </a:r>
              <a:endParaRPr kumimoji="1" lang="ja-JP" altLang="en-US" sz="1000"/>
            </a:p>
          </p:txBody>
        </p:sp>
      </p:grpSp>
    </p:spTree>
    <p:extLst>
      <p:ext uri="{BB962C8B-B14F-4D97-AF65-F5344CB8AC3E}">
        <p14:creationId xmlns:p14="http://schemas.microsoft.com/office/powerpoint/2010/main" val="2952869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5516</TotalTime>
  <Words>379</Words>
  <Application>Microsoft Macintosh PowerPoint</Application>
  <PresentationFormat>画面に合わせる (4:3)</PresentationFormat>
  <Paragraphs>181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MS Sans Serif Regular</vt:lpstr>
      <vt:lpstr>游ゴシック</vt:lpstr>
      <vt:lpstr>Arial</vt:lpstr>
      <vt:lpstr>Calibri</vt:lpstr>
      <vt:lpstr>Calibri Light</vt:lpstr>
      <vt:lpstr>Times New Roman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Hisatoshi Hanamatsu</dc:creator>
  <cp:lastModifiedBy>花松久寿</cp:lastModifiedBy>
  <cp:revision>94</cp:revision>
  <cp:lastPrinted>2020-10-06T00:51:12Z</cp:lastPrinted>
  <dcterms:created xsi:type="dcterms:W3CDTF">2020-10-05T11:15:15Z</dcterms:created>
  <dcterms:modified xsi:type="dcterms:W3CDTF">2020-11-20T11:39:25Z</dcterms:modified>
</cp:coreProperties>
</file>