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59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3D538-32D6-404B-95B5-477E588CB057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8968E-2A7C-4605-9F1B-16A337BDE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7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3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51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3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9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1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6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63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9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3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550600" y="6281321"/>
            <a:ext cx="8614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Palatino Linotype" panose="02040502050505030304" pitchFamily="18" charset="0"/>
              </a:rPr>
              <a:t>Supplemental </a:t>
            </a:r>
            <a:r>
              <a:rPr lang="en-US" sz="1600" b="1">
                <a:latin typeface="Palatino Linotype" panose="02040502050505030304" pitchFamily="18" charset="0"/>
              </a:rPr>
              <a:t>Figure S2</a:t>
            </a:r>
            <a:r>
              <a:rPr lang="en-US" sz="1600" b="1" dirty="0">
                <a:latin typeface="Palatino Linotype" panose="02040502050505030304" pitchFamily="18" charset="0"/>
              </a:rPr>
              <a:t>: Gating strategy to assess CD4</a:t>
            </a:r>
            <a:r>
              <a:rPr lang="en-US" sz="1600" b="1" baseline="30000" dirty="0">
                <a:latin typeface="Palatino Linotype" panose="02040502050505030304" pitchFamily="18" charset="0"/>
              </a:rPr>
              <a:t>+ </a:t>
            </a:r>
            <a:r>
              <a:rPr lang="en-US" sz="1600" b="1" dirty="0">
                <a:latin typeface="Palatino Linotype" panose="02040502050505030304" pitchFamily="18" charset="0"/>
              </a:rPr>
              <a:t>T cell SIV co-receptor expression</a:t>
            </a:r>
            <a:endParaRPr lang="en-US" sz="1600" b="1" baseline="30000" dirty="0">
              <a:latin typeface="Palatino Linotype" panose="0204050205050503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832119" y="457576"/>
            <a:ext cx="7801059" cy="4650483"/>
            <a:chOff x="1832119" y="457576"/>
            <a:chExt cx="7801059" cy="4650483"/>
          </a:xfrm>
        </p:grpSpPr>
        <p:grpSp>
          <p:nvGrpSpPr>
            <p:cNvPr id="5" name="Group 4"/>
            <p:cNvGrpSpPr/>
            <p:nvPr/>
          </p:nvGrpSpPr>
          <p:grpSpPr>
            <a:xfrm>
              <a:off x="1832119" y="457576"/>
              <a:ext cx="7751782" cy="4650483"/>
              <a:chOff x="1832119" y="457576"/>
              <a:chExt cx="7751782" cy="4650483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832119" y="457576"/>
                <a:ext cx="7751782" cy="4650483"/>
                <a:chOff x="1832119" y="457576"/>
                <a:chExt cx="7751782" cy="4650483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832119" y="457576"/>
                  <a:ext cx="2161523" cy="2257955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7523"/>
                <a:stretch/>
              </p:blipFill>
              <p:spPr>
                <a:xfrm>
                  <a:off x="4646256" y="3156585"/>
                  <a:ext cx="2138064" cy="1951474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8127"/>
                <a:stretch/>
              </p:blipFill>
              <p:spPr>
                <a:xfrm>
                  <a:off x="7448269" y="3177540"/>
                  <a:ext cx="2135632" cy="1909564"/>
                </a:xfrm>
                <a:prstGeom prst="rect">
                  <a:avLst/>
                </a:prstGeom>
              </p:spPr>
            </p:pic>
            <p:sp>
              <p:nvSpPr>
                <p:cNvPr id="12" name="Right Arrow 11"/>
                <p:cNvSpPr/>
                <p:nvPr/>
              </p:nvSpPr>
              <p:spPr>
                <a:xfrm>
                  <a:off x="4057022" y="1349698"/>
                  <a:ext cx="337453" cy="236855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ight Arrow 12"/>
                <p:cNvSpPr/>
                <p:nvPr/>
              </p:nvSpPr>
              <p:spPr>
                <a:xfrm>
                  <a:off x="6944740" y="1349697"/>
                  <a:ext cx="337453" cy="236855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ight Arrow 13"/>
                <p:cNvSpPr/>
                <p:nvPr/>
              </p:nvSpPr>
              <p:spPr>
                <a:xfrm rot="5400000">
                  <a:off x="8510418" y="2733732"/>
                  <a:ext cx="337453" cy="236855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ight Arrow 14"/>
                <p:cNvSpPr/>
                <p:nvPr/>
              </p:nvSpPr>
              <p:spPr>
                <a:xfrm rot="8411123">
                  <a:off x="6894441" y="2733731"/>
                  <a:ext cx="337453" cy="236855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" name="Rectangle 3"/>
              <p:cNvSpPr/>
              <p:nvPr/>
            </p:nvSpPr>
            <p:spPr>
              <a:xfrm>
                <a:off x="8315325" y="4941857"/>
                <a:ext cx="319088" cy="1214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/>
            <a:srcRect t="9928"/>
            <a:stretch/>
          </p:blipFill>
          <p:spPr>
            <a:xfrm>
              <a:off x="7400404" y="654050"/>
              <a:ext cx="2232774" cy="191228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/>
            <a:srcRect t="9360"/>
            <a:stretch/>
          </p:blipFill>
          <p:spPr>
            <a:xfrm>
              <a:off x="4637461" y="661459"/>
              <a:ext cx="2064292" cy="19084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1939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13309</TotalTime>
  <Words>15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McTernan, Patrick</dc:creator>
  <cp:lastModifiedBy>Marija Sarcevic</cp:lastModifiedBy>
  <cp:revision>361</cp:revision>
  <dcterms:created xsi:type="dcterms:W3CDTF">2021-05-10T21:37:11Z</dcterms:created>
  <dcterms:modified xsi:type="dcterms:W3CDTF">2022-07-05T12:28:43Z</dcterms:modified>
</cp:coreProperties>
</file>