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595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3D538-32D6-404B-95B5-477E588CB057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8968E-2A7C-4605-9F1B-16A337BDE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75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3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51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3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9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1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8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6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63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9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3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6251331"/>
            <a:ext cx="602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alatino Linotype" panose="02040502050505030304" pitchFamily="18" charset="0"/>
              </a:rPr>
              <a:t>Supplemental Table S1</a:t>
            </a:r>
            <a:r>
              <a:rPr lang="en-US" sz="1200" dirty="0">
                <a:latin typeface="Palatino Linotype" panose="02040502050505030304" pitchFamily="18" charset="0"/>
              </a:rPr>
              <a:t>: Spearman correlation analysis of SIV viral load and immune cell populations. R values are displayed. *p&lt;0.05.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699401-7DC7-DAF2-786C-A4ADD0BC5855}"/>
              </a:ext>
            </a:extLst>
          </p:cNvPr>
          <p:cNvGrpSpPr/>
          <p:nvPr/>
        </p:nvGrpSpPr>
        <p:grpSpPr>
          <a:xfrm>
            <a:off x="1810512" y="-95929"/>
            <a:ext cx="7514971" cy="6422568"/>
            <a:chOff x="1810512" y="-95929"/>
            <a:chExt cx="7514971" cy="6422568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6647999"/>
                </p:ext>
              </p:extLst>
            </p:nvPr>
          </p:nvGraphicFramePr>
          <p:xfrm>
            <a:off x="1810512" y="-60125"/>
            <a:ext cx="7514971" cy="63867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2" imgW="4959429" imgH="4214162" progId="Prism8.Document">
                    <p:embed/>
                  </p:oleObj>
                </mc:Choice>
                <mc:Fallback>
                  <p:oleObj name="Prism 8" r:id="rId2" imgW="4959429" imgH="4214162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810512" y="-60125"/>
                          <a:ext cx="7514971" cy="63867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5E3E8B0-A9B6-FCD1-DE45-D6F9E27B70B3}"/>
                </a:ext>
              </a:extLst>
            </p:cNvPr>
            <p:cNvSpPr txBox="1"/>
            <p:nvPr/>
          </p:nvSpPr>
          <p:spPr>
            <a:xfrm>
              <a:off x="1810512" y="3357439"/>
              <a:ext cx="429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Palatino Linotype" panose="02040502050505030304" pitchFamily="18" charset="0"/>
                </a:rPr>
                <a:t>*</a:t>
              </a:r>
              <a:endParaRPr lang="en-US" b="1" dirty="0">
                <a:latin typeface="Palatino Linotype" panose="02040502050505030304" pitchFamily="18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2EA84CD-798A-9F22-4EF0-4E94A914814E}"/>
                </a:ext>
              </a:extLst>
            </p:cNvPr>
            <p:cNvSpPr txBox="1"/>
            <p:nvPr/>
          </p:nvSpPr>
          <p:spPr>
            <a:xfrm>
              <a:off x="2239883" y="4130041"/>
              <a:ext cx="429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Palatino Linotype" panose="02040502050505030304" pitchFamily="18" charset="0"/>
                </a:rPr>
                <a:t>*</a:t>
              </a:r>
              <a:endParaRPr lang="en-US" b="1" dirty="0">
                <a:latin typeface="Palatino Linotype" panose="02040502050505030304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4D33CD8-FD08-CC8C-79B6-5F40CE54C5E2}"/>
                </a:ext>
              </a:extLst>
            </p:cNvPr>
            <p:cNvSpPr txBox="1"/>
            <p:nvPr/>
          </p:nvSpPr>
          <p:spPr>
            <a:xfrm>
              <a:off x="5286558" y="-95929"/>
              <a:ext cx="429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Palatino Linotype" panose="02040502050505030304" pitchFamily="18" charset="0"/>
                </a:rPr>
                <a:t>*</a:t>
              </a:r>
              <a:endParaRPr lang="en-US" b="1" dirty="0">
                <a:latin typeface="Palatino Linotype" panose="02040502050505030304" pitchFamily="18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545BC3B-3CC7-EBF6-D660-2DB72DA077FD}"/>
                </a:ext>
              </a:extLst>
            </p:cNvPr>
            <p:cNvSpPr txBox="1"/>
            <p:nvPr/>
          </p:nvSpPr>
          <p:spPr>
            <a:xfrm>
              <a:off x="6046702" y="283440"/>
              <a:ext cx="429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Palatino Linotype" panose="02040502050505030304" pitchFamily="18" charset="0"/>
                </a:rPr>
                <a:t>*</a:t>
              </a:r>
              <a:endParaRPr lang="en-US" b="1" dirty="0">
                <a:latin typeface="Palatino Linotype" panose="020405020505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165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13308</TotalTime>
  <Words>30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Office Theme</vt:lpstr>
      <vt:lpstr>Prism 8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McTernan, Patrick</dc:creator>
  <cp:lastModifiedBy>Marija Sarcevic</cp:lastModifiedBy>
  <cp:revision>359</cp:revision>
  <dcterms:created xsi:type="dcterms:W3CDTF">2021-05-10T21:37:11Z</dcterms:created>
  <dcterms:modified xsi:type="dcterms:W3CDTF">2022-07-05T12:29:13Z</dcterms:modified>
</cp:coreProperties>
</file>