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59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3D538-32D6-404B-95B5-477E588CB057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8968E-2A7C-4605-9F1B-16A337BDE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75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3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51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77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833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91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212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82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561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634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9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9CBCC-7722-4F32-9C33-DBD8E41BB1CE}" type="datetimeFigureOut">
              <a:rPr lang="en-US" smtClean="0"/>
              <a:t>2022-07-05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D5ACB-B9F4-48CB-B035-B24DB81E7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732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96498" y="6493908"/>
            <a:ext cx="72426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Palatino Linotype" panose="02040502050505030304" pitchFamily="18" charset="0"/>
              </a:rPr>
              <a:t>Supplemental </a:t>
            </a:r>
            <a:r>
              <a:rPr lang="en-US" sz="1600" b="1">
                <a:latin typeface="Palatino Linotype" panose="02040502050505030304" pitchFamily="18" charset="0"/>
              </a:rPr>
              <a:t>Figure S1</a:t>
            </a:r>
            <a:r>
              <a:rPr lang="en-US" sz="1600" b="1" dirty="0">
                <a:latin typeface="Palatino Linotype" panose="02040502050505030304" pitchFamily="18" charset="0"/>
              </a:rPr>
              <a:t>: Gating strategy to assess immune cell populations.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43723" y="105945"/>
            <a:ext cx="11472979" cy="6557240"/>
            <a:chOff x="143723" y="105945"/>
            <a:chExt cx="11472979" cy="6557240"/>
          </a:xfrm>
        </p:grpSpPr>
        <p:grpSp>
          <p:nvGrpSpPr>
            <p:cNvPr id="22" name="Group 21"/>
            <p:cNvGrpSpPr/>
            <p:nvPr/>
          </p:nvGrpSpPr>
          <p:grpSpPr>
            <a:xfrm>
              <a:off x="143723" y="105945"/>
              <a:ext cx="11472979" cy="6557240"/>
              <a:chOff x="143723" y="105945"/>
              <a:chExt cx="11472979" cy="655724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43723" y="105945"/>
                <a:ext cx="11472979" cy="6557240"/>
                <a:chOff x="756371" y="105945"/>
                <a:chExt cx="11472979" cy="6557240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756371" y="105945"/>
                  <a:ext cx="11472979" cy="6557240"/>
                  <a:chOff x="-1163869" y="444499"/>
                  <a:chExt cx="11472979" cy="6557240"/>
                </a:xfrm>
              </p:grpSpPr>
              <p:pic>
                <p:nvPicPr>
                  <p:cNvPr id="4" name="Picture 3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30061" y="2880818"/>
                    <a:ext cx="1815322" cy="1768018"/>
                  </a:xfrm>
                  <a:prstGeom prst="rect">
                    <a:avLst/>
                  </a:prstGeom>
                </p:spPr>
              </p:pic>
              <p:pic>
                <p:nvPicPr>
                  <p:cNvPr id="5" name="Picture 4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2053"/>
                  <a:stretch/>
                </p:blipFill>
                <p:spPr>
                  <a:xfrm>
                    <a:off x="6058725" y="5178377"/>
                    <a:ext cx="1815322" cy="1823362"/>
                  </a:xfrm>
                  <a:prstGeom prst="rect">
                    <a:avLst/>
                  </a:prstGeom>
                </p:spPr>
              </p:pic>
              <p:pic>
                <p:nvPicPr>
                  <p:cNvPr id="7" name="Picture 6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52380"/>
                  <a:stretch/>
                </p:blipFill>
                <p:spPr>
                  <a:xfrm>
                    <a:off x="8464820" y="2809692"/>
                    <a:ext cx="1844290" cy="1865188"/>
                  </a:xfrm>
                  <a:prstGeom prst="rect">
                    <a:avLst/>
                  </a:prstGeom>
                </p:spPr>
              </p:pic>
              <p:pic>
                <p:nvPicPr>
                  <p:cNvPr id="8" name="Picture 7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1163869" y="444499"/>
                    <a:ext cx="2116370" cy="2105788"/>
                  </a:xfrm>
                  <a:prstGeom prst="rect">
                    <a:avLst/>
                  </a:prstGeom>
                </p:spPr>
              </p:pic>
              <p:pic>
                <p:nvPicPr>
                  <p:cNvPr id="9" name="Picture 8"/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1378394" y="463677"/>
                    <a:ext cx="1996059" cy="1996059"/>
                  </a:xfrm>
                  <a:prstGeom prst="rect">
                    <a:avLst/>
                  </a:prstGeom>
                </p:spPr>
              </p:pic>
              <p:sp>
                <p:nvSpPr>
                  <p:cNvPr id="12" name="Right Arrow 11"/>
                  <p:cNvSpPr/>
                  <p:nvPr/>
                </p:nvSpPr>
                <p:spPr>
                  <a:xfrm>
                    <a:off x="937245" y="1299337"/>
                    <a:ext cx="337453" cy="236855"/>
                  </a:xfrm>
                  <a:prstGeom prst="rightArrow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" name="Right Arrow 12"/>
                  <p:cNvSpPr/>
                  <p:nvPr/>
                </p:nvSpPr>
                <p:spPr>
                  <a:xfrm>
                    <a:off x="3401541" y="1299336"/>
                    <a:ext cx="337453" cy="236855"/>
                  </a:xfrm>
                  <a:prstGeom prst="rightArrow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Right Arrow 13"/>
                  <p:cNvSpPr/>
                  <p:nvPr/>
                </p:nvSpPr>
                <p:spPr>
                  <a:xfrm>
                    <a:off x="5744202" y="1318606"/>
                    <a:ext cx="337453" cy="236855"/>
                  </a:xfrm>
                  <a:prstGeom prst="rightArrow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" name="Right Arrow 14"/>
                  <p:cNvSpPr/>
                  <p:nvPr/>
                </p:nvSpPr>
                <p:spPr>
                  <a:xfrm>
                    <a:off x="8016854" y="3548864"/>
                    <a:ext cx="337453" cy="236855"/>
                  </a:xfrm>
                  <a:prstGeom prst="rightArrow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" name="Right Arrow 15"/>
                  <p:cNvSpPr/>
                  <p:nvPr/>
                </p:nvSpPr>
                <p:spPr>
                  <a:xfrm rot="5400000">
                    <a:off x="6797660" y="4797167"/>
                    <a:ext cx="337453" cy="236855"/>
                  </a:xfrm>
                  <a:prstGeom prst="rightArrow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" name="Right Arrow 16"/>
                  <p:cNvSpPr/>
                  <p:nvPr/>
                </p:nvSpPr>
                <p:spPr>
                  <a:xfrm>
                    <a:off x="5497688" y="3575896"/>
                    <a:ext cx="337453" cy="236855"/>
                  </a:xfrm>
                  <a:prstGeom prst="rightArrow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pic>
              <p:nvPicPr>
                <p:cNvPr id="2" name="Picture 1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657525" y="120545"/>
                  <a:ext cx="2059349" cy="2120431"/>
                </a:xfrm>
                <a:prstGeom prst="rect">
                  <a:avLst/>
                </a:prstGeom>
              </p:spPr>
            </p:pic>
            <p:pic>
              <p:nvPicPr>
                <p:cNvPr id="3" name="Picture 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079477" y="132747"/>
                  <a:ext cx="2171756" cy="2168319"/>
                </a:xfrm>
                <a:prstGeom prst="rect">
                  <a:avLst/>
                </a:prstGeom>
              </p:spPr>
            </p:pic>
          </p:grpSp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901027" y="2484297"/>
                <a:ext cx="1887107" cy="1883952"/>
              </a:xfrm>
              <a:prstGeom prst="rect">
                <a:avLst/>
              </a:prstGeom>
            </p:spPr>
          </p:pic>
        </p:grpSp>
        <p:sp>
          <p:nvSpPr>
            <p:cNvPr id="21" name="Right Arrow 20"/>
            <p:cNvSpPr/>
            <p:nvPr/>
          </p:nvSpPr>
          <p:spPr>
            <a:xfrm rot="5400000">
              <a:off x="5921077" y="2241018"/>
              <a:ext cx="337453" cy="236855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8780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13309</TotalTime>
  <Words>12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McTernan, Patrick</dc:creator>
  <cp:lastModifiedBy>Marija Sarcevic</cp:lastModifiedBy>
  <cp:revision>360</cp:revision>
  <dcterms:created xsi:type="dcterms:W3CDTF">2021-05-10T21:37:11Z</dcterms:created>
  <dcterms:modified xsi:type="dcterms:W3CDTF">2022-07-05T12:28:32Z</dcterms:modified>
</cp:coreProperties>
</file>