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3648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319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50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41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7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51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59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51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14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30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58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32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3A0A-F417-48AD-99B3-4224E861037E}" type="datetimeFigureOut">
              <a:rPr lang="de-DE" smtClean="0"/>
              <a:t>19.06.2023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F2025-EF8A-4466-9E00-9CAB5CD4E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81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20688" y="3549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Acute Effects of MAO Activation</a:t>
            </a:r>
          </a:p>
        </p:txBody>
      </p:sp>
      <p:sp>
        <p:nvSpPr>
          <p:cNvPr id="3" name="Rechteck 2"/>
          <p:cNvSpPr/>
          <p:nvPr/>
        </p:nvSpPr>
        <p:spPr>
          <a:xfrm>
            <a:off x="548680" y="35496"/>
            <a:ext cx="59766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unten 3"/>
          <p:cNvSpPr/>
          <p:nvPr/>
        </p:nvSpPr>
        <p:spPr>
          <a:xfrm>
            <a:off x="932756" y="467544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unten 4"/>
          <p:cNvSpPr/>
          <p:nvPr/>
        </p:nvSpPr>
        <p:spPr>
          <a:xfrm>
            <a:off x="3212976" y="467544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Pfeil nach unten 5"/>
          <p:cNvSpPr/>
          <p:nvPr/>
        </p:nvSpPr>
        <p:spPr>
          <a:xfrm>
            <a:off x="5517232" y="467544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04664" y="176368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Regulation in vivo in PO?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623200" y="1763687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MAO Isoform specific?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941168" y="176368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5-HT effects via MAO?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0688" y="255577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Mechanistic Insights </a:t>
            </a:r>
          </a:p>
        </p:txBody>
      </p:sp>
      <p:sp>
        <p:nvSpPr>
          <p:cNvPr id="11" name="Rechteck 10"/>
          <p:cNvSpPr/>
          <p:nvPr/>
        </p:nvSpPr>
        <p:spPr>
          <a:xfrm>
            <a:off x="548680" y="2565068"/>
            <a:ext cx="59766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unten 11"/>
          <p:cNvSpPr/>
          <p:nvPr/>
        </p:nvSpPr>
        <p:spPr>
          <a:xfrm>
            <a:off x="3239264" y="2987824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2623200" y="415367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ROS?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32118" y="4850740"/>
            <a:ext cx="589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Chronic Regulation of MAO and 5-HT-dependent proteins</a:t>
            </a:r>
          </a:p>
        </p:txBody>
      </p:sp>
      <p:sp>
        <p:nvSpPr>
          <p:cNvPr id="15" name="Rechteck 14"/>
          <p:cNvSpPr/>
          <p:nvPr/>
        </p:nvSpPr>
        <p:spPr>
          <a:xfrm>
            <a:off x="548680" y="4850740"/>
            <a:ext cx="59766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unten 15"/>
          <p:cNvSpPr/>
          <p:nvPr/>
        </p:nvSpPr>
        <p:spPr>
          <a:xfrm>
            <a:off x="2060848" y="5364088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unten 16"/>
          <p:cNvSpPr/>
          <p:nvPr/>
        </p:nvSpPr>
        <p:spPr>
          <a:xfrm>
            <a:off x="4509120" y="5364088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698411" y="6938972"/>
            <a:ext cx="5893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Substrate specificity 5-HT vs. Norepinephrine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499642" y="644634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Ageing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3933056" y="64442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Hypertension</a:t>
            </a:r>
          </a:p>
        </p:txBody>
      </p:sp>
      <p:sp>
        <p:nvSpPr>
          <p:cNvPr id="22" name="Rechteck 21"/>
          <p:cNvSpPr/>
          <p:nvPr/>
        </p:nvSpPr>
        <p:spPr>
          <a:xfrm>
            <a:off x="548680" y="6938972"/>
            <a:ext cx="59766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3239264" y="7380312"/>
            <a:ext cx="432048" cy="108012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917922" y="8523148"/>
            <a:ext cx="5053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Comparison with Norepinephrine</a:t>
            </a:r>
          </a:p>
        </p:txBody>
      </p:sp>
    </p:spTree>
    <p:extLst>
      <p:ext uri="{BB962C8B-B14F-4D97-AF65-F5344CB8AC3E}">
        <p14:creationId xmlns:p14="http://schemas.microsoft.com/office/powerpoint/2010/main" val="213853273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Schlüter, Klaus-Dieter</dc:creator>
  <cp:lastModifiedBy>MDPI</cp:lastModifiedBy>
  <cp:revision>17</cp:revision>
  <dcterms:created xsi:type="dcterms:W3CDTF">2023-05-03T07:02:41Z</dcterms:created>
  <dcterms:modified xsi:type="dcterms:W3CDTF">2023-06-19T02:04:06Z</dcterms:modified>
</cp:coreProperties>
</file>