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7" r:id="rId2"/>
    <p:sldId id="26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6197"/>
  </p:normalViewPr>
  <p:slideViewPr>
    <p:cSldViewPr snapToGrid="0">
      <p:cViewPr varScale="1">
        <p:scale>
          <a:sx n="112" d="100"/>
          <a:sy n="112" d="100"/>
        </p:scale>
        <p:origin x="5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7C5D4-E8A3-9849-9695-4FE504239549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9911BE-2A58-6640-9204-7345EA1EB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07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fa7ba31959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fa7ba31959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interaction of H284 and W287 in the 9-6-17 TV structure. 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06c487c1cc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06c487c1cc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Extra density near His284. It is observed on all subunits. The color scheme of chain A and chain B is consistent with the whole virus model shown in C.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ELISA--sequence---structure--reverse contrast--disulfide bond --DTT/noDTT--compare with OTV--R452C--N284H F334V difference --lauric density 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CD128-81DC-A838-0D94-9215527C42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F93E32-FDAE-23FA-81B8-26A39A49D1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713C6E-F673-BD66-6D88-461ACC8ED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DB0-69B5-1A42-BFDE-E839F21AE961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2648E9-3BFB-201A-570F-DA715DB3A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9A358-5B2B-7CA4-4C00-7EAD9FA3C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A9C4-1FBE-424D-9620-8D0D7CAED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648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C23C0-7FA0-9786-3BFC-0B7990F33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BE0E3E-FC2A-5E86-EB0D-45CE66A1FE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AC892-0AA1-F5F3-5383-50373421A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DB0-69B5-1A42-BFDE-E839F21AE961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462EDE-F1E7-7759-A76B-851B9EDDC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84AAF-0313-D227-F600-29C6DA798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A9C4-1FBE-424D-9620-8D0D7CAED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4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DEE886-3501-BA5D-C364-81314126C4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A15F97-A4CF-8C43-BAFD-747BA36F45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76505B-D9BF-D178-9D18-046255199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DB0-69B5-1A42-BFDE-E839F21AE961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6A270-6F7B-73FA-712C-9B1DCD5D4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2F2DB5-0413-9761-1896-ACC01460B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A9C4-1FBE-424D-9620-8D0D7CAED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290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34A4-3012-DA23-C80C-003E0DC45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1994E-ECC8-351D-B61E-BC20B41945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55D932-8A7B-45F1-403B-6E1B7B422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DB0-69B5-1A42-BFDE-E839F21AE961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659FCF-E559-04C3-219E-4D5DFC84B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27A82F-434E-11B0-414E-C6182DD16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A9C4-1FBE-424D-9620-8D0D7CAED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163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9E41F-1DB8-6802-49AA-E972782E4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64AD93-FCF0-7733-6138-6E153F646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01B2B-3C23-E3BC-70B7-9A6229025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DB0-69B5-1A42-BFDE-E839F21AE961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07729-93F1-F3F5-F7FF-9958DE979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71CEC8-7700-8DB4-97D3-81C132572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A9C4-1FBE-424D-9620-8D0D7CAED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72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BAFE6-27DB-F423-EE69-350D10B42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4575F-8E83-5556-0BBC-FA08F2BC6F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A2456-1831-3A19-4E83-B0DDD86031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C9674E-9DBC-897D-F3B8-5D2B2B18F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DB0-69B5-1A42-BFDE-E839F21AE961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119EC7-1D5A-8D1C-429C-A1E5D2812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A8B98E-7646-BD0C-6899-8FC646D82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A9C4-1FBE-424D-9620-8D0D7CAED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84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43795-8974-2DC7-B147-EA906D149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F4A7A0-C645-B8D1-F956-48BA6BD5C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F4B941-BBCC-4903-7405-D50C2FA3FE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D998AB-2BFE-7B76-FBAE-F272A4CB07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00F6E1-D19A-AECA-C841-B7C0721358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82A20C-E4F8-C8F3-FA1C-8A2DB370F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DB0-69B5-1A42-BFDE-E839F21AE961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E80E4A-BDC8-E4DC-665C-457358148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8D42AF-A33C-8B61-A446-063CA8621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A9C4-1FBE-424D-9620-8D0D7CAED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360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27BEA-FDD5-BB27-339A-513B82FCC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14DF94-D68E-B6B4-0018-57FAA8926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DB0-69B5-1A42-BFDE-E839F21AE961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F4E49E-BF2D-A3BB-4538-BD5C03E89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BA3D84-3193-DE01-4DEC-DD17C8242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A9C4-1FBE-424D-9620-8D0D7CAED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830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DAA769-E42B-567C-C5F2-5DA99686B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DB0-69B5-1A42-BFDE-E839F21AE961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6FBB45-8AE3-D0FE-A2F8-CF4508E64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CD2F97-5DF5-DCD6-6C41-7170A3E64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A9C4-1FBE-424D-9620-8D0D7CAED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93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D1B53-0A0B-59A8-A53D-6F3538086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5D2E6A-74DB-F94B-2486-BFDBB4310B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2BB874-EC12-E89C-4126-58ABC9160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C5B25A-E4F7-C588-FC5F-3F2180AA5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DB0-69B5-1A42-BFDE-E839F21AE961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72FD0F-B6AB-BBAA-C487-CA83ACB0D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AC8C87-6547-ADF7-B9C0-045AF46B2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A9C4-1FBE-424D-9620-8D0D7CAED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849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49F33-1A37-8E23-0280-6A8A6A0F3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8F1966-6908-97ED-3880-FCBB8815BB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3B4799-9AC8-08B8-F3B5-44EFEC5D1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496F0F-2906-21DE-39CF-378DF5C7E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6DB0-69B5-1A42-BFDE-E839F21AE961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BC11AD-869C-9DDD-AA4B-739DC9C3C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40607B-718A-6573-28C3-9F1BFF25D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9A9C4-1FBE-424D-9620-8D0D7CAED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322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82DE1A-5AA1-01F4-6BE5-173D4A25C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FA13F8-DD3A-4C62-829D-E33296919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7AD4C6-505D-D4ED-EF26-537B4FCD79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26DB0-69B5-1A42-BFDE-E839F21AE961}" type="datetimeFigureOut">
              <a:rPr lang="en-US" smtClean="0"/>
              <a:t>1/17/2024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8A1DC-279C-5A03-9342-4E5370EBF5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C06BA-82D1-426E-BFFA-E950D1C70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9A9C4-1FBE-424D-9620-8D0D7CAED8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713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2F28DE-4EDF-90F4-B798-9DE5DCEBEF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755" y="431515"/>
            <a:ext cx="7772400" cy="57894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F969737-1825-E2D8-3909-78D09EA26A70}"/>
              </a:ext>
            </a:extLst>
          </p:cNvPr>
          <p:cNvSpPr txBox="1"/>
          <p:nvPr/>
        </p:nvSpPr>
        <p:spPr>
          <a:xfrm>
            <a:off x="2815119" y="3542015"/>
            <a:ext cx="821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H284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BBFECE-5C3D-E833-3CF1-6A6C251F2946}"/>
              </a:ext>
            </a:extLst>
          </p:cNvPr>
          <p:cNvSpPr txBox="1"/>
          <p:nvPr/>
        </p:nvSpPr>
        <p:spPr>
          <a:xfrm>
            <a:off x="5597703" y="4197849"/>
            <a:ext cx="821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W287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CCC8FE-A42C-8299-DEFD-7C07F3F3FD14}"/>
              </a:ext>
            </a:extLst>
          </p:cNvPr>
          <p:cNvSpPr txBox="1"/>
          <p:nvPr/>
        </p:nvSpPr>
        <p:spPr>
          <a:xfrm>
            <a:off x="914399" y="6323529"/>
            <a:ext cx="743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i="0" u="none" strike="noStrike" baseline="0" dirty="0">
                <a:latin typeface="URWPalladioL-Roma"/>
              </a:rPr>
              <a:t>Figure S1: The interaction of H284 and W287 in the 9-6-17 TV structure</a:t>
            </a:r>
            <a:r>
              <a:rPr lang="en-US" dirty="0">
                <a:latin typeface="URWPalladioL-Roma"/>
              </a:rPr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EA88F5B-7325-7B83-7F31-EB6C625368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567"/>
          <a:stretch/>
        </p:blipFill>
        <p:spPr>
          <a:xfrm>
            <a:off x="551223" y="0"/>
            <a:ext cx="6350000" cy="59330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2012F8-0888-B480-A135-56230545BA55}"/>
              </a:ext>
            </a:extLst>
          </p:cNvPr>
          <p:cNvSpPr txBox="1"/>
          <p:nvPr/>
        </p:nvSpPr>
        <p:spPr>
          <a:xfrm>
            <a:off x="3164440" y="1654139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H284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A348CB-CCAF-369E-E613-D9EB89F305E1}"/>
              </a:ext>
            </a:extLst>
          </p:cNvPr>
          <p:cNvSpPr txBox="1"/>
          <p:nvPr/>
        </p:nvSpPr>
        <p:spPr>
          <a:xfrm>
            <a:off x="5001802" y="3347662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P285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168E3C-EB4B-F2D1-1410-171766ED035D}"/>
              </a:ext>
            </a:extLst>
          </p:cNvPr>
          <p:cNvSpPr txBox="1"/>
          <p:nvPr/>
        </p:nvSpPr>
        <p:spPr>
          <a:xfrm>
            <a:off x="376015" y="6071509"/>
            <a:ext cx="9434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0" i="0" u="none" strike="noStrike" baseline="0" dirty="0">
                <a:latin typeface="URWPalladioL-Roma"/>
              </a:rPr>
              <a:t>Figure S2: Extra density near TV VP1 subunits A His284 and Pro285. It is observed on all subunits. The  contour level of the TV DTT-treated map is set to 8.58 in UCSF ChimeraX-1.6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2386</TotalTime>
  <Words>127</Words>
  <Application>Microsoft Office PowerPoint</Application>
  <PresentationFormat>Widescreen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URWPalladioL-Roma</vt:lpstr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Sun, Chen</dc:creator>
  <cp:lastModifiedBy>MDPI</cp:lastModifiedBy>
  <cp:revision>6</cp:revision>
  <dcterms:created xsi:type="dcterms:W3CDTF">2023-12-01T12:55:21Z</dcterms:created>
  <dcterms:modified xsi:type="dcterms:W3CDTF">2024-01-17T06:01:11Z</dcterms:modified>
</cp:coreProperties>
</file>