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06" r:id="rId2"/>
    <p:sldId id="256" r:id="rId3"/>
    <p:sldId id="307" r:id="rId4"/>
    <p:sldId id="257" r:id="rId5"/>
    <p:sldId id="301" r:id="rId6"/>
    <p:sldId id="308" r:id="rId7"/>
    <p:sldId id="303" r:id="rId8"/>
    <p:sldId id="305" r:id="rId9"/>
    <p:sldId id="309" r:id="rId10"/>
  </p:sldIdLst>
  <p:sldSz cx="12192000" cy="6858000"/>
  <p:notesSz cx="6858000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6" userDrawn="1">
          <p15:clr>
            <a:srgbClr val="A4A3A4"/>
          </p15:clr>
        </p15:guide>
        <p15:guide id="2" pos="6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7" autoAdjust="0"/>
    <p:restoredTop sz="96163" autoAdjust="0"/>
  </p:normalViewPr>
  <p:slideViewPr>
    <p:cSldViewPr snapToGrid="0" showGuides="1">
      <p:cViewPr varScale="1">
        <p:scale>
          <a:sx n="106" d="100"/>
          <a:sy n="106" d="100"/>
        </p:scale>
        <p:origin x="1176" y="102"/>
      </p:cViewPr>
      <p:guideLst>
        <p:guide orient="horz" pos="2736"/>
        <p:guide pos="6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2BACB-6625-42BD-B5CB-9155FBDD4AE4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13514-86F1-4E4F-9B41-E5553BDFFF5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189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13514-86F1-4E4F-9B41-E5553BDFFF5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291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13514-86F1-4E4F-9B41-E5553BDFFF5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5641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13514-86F1-4E4F-9B41-E5553BDFFF59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7789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513514-86F1-4E4F-9B41-E5553BDFFF59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8094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66A2CD-EFDF-D326-1E4D-A1D4318F04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4392BB-16A6-8950-7FCB-C12979ADF4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A28EEF-D3FF-61F6-952C-04587B1D2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ED5A69-1B67-B1D5-D739-C98E8BE4E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228F0-2811-55E7-0E6F-2E11453B4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3378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A598D-100E-DB25-ADBD-D96AA2635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E1EAAE-2CD7-EAD2-C4C9-9C2D7F961F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151851-8FD9-A153-E04E-4B4E9FE301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C13B9F-3064-E4E1-1920-17C7CCF8F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F0107-7AFB-F330-8043-1D5D9AF1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316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FD89E8-68DA-5008-64FD-98A9D2FACE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2A08C8-FB13-2105-E92B-B202A0F648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36D117-C2B9-6C7C-8FB2-7DB10D96D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E1A55-BEC5-D658-F361-EC9B12C7D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2342A8-4F1E-E8F5-D20B-C314A792EA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493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883D7-558C-2085-1FC0-456C4D047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E9971E-7D4B-AFDC-D5B6-0C08E5B1FE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DD55A1-701A-B4BA-B5C6-968BB7C3F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58661E-279C-3533-6DB1-B5E4DB475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555B1-AA60-5645-32B7-A9296962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6859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9E485-4819-D54F-91FA-F47DEAE30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9280E7-644A-E217-B7AD-8AFDB9475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97C18E-8712-CEBB-BAEB-D10015C78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76DF81-D67C-0FE3-67FA-8EE1A3797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2229DA-2663-54C0-F94C-CB76B2758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988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A33C5-C5C1-7B57-5A60-79D49C984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29EA14-FD9D-2653-536D-F55957A28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D0019-0608-BB32-8B7B-31C761AB69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30EC19-AE23-F7F4-7522-497404753F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874D7D-B25D-4399-B0D5-2EF5390D5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9E9A0D-4793-43E9-E5B0-A36CCA3CB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3074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57E99-83D8-4323-2D2A-0E886D79C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3B8EB-CD00-A17B-547D-BFD97B3E67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8A2D96-AEAA-910A-4D3A-6152D4BE6E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BE39BD-DA8E-6621-DE18-DD239F22CF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D5C23F-DCDE-F8F5-90D5-D2B133073A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888B168-F32B-66A3-1B38-35BEBD9009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B136E5-EAEB-9B8B-316F-693C5AA71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58851-97B2-A9A0-B627-4DA00B80D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973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D282C-29AE-D9F0-4AD4-0ECE7A26C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0DA3B0-0B7D-6A27-A9BE-28B6C19D1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C84C9A-0C09-9E8A-5FC6-E6DBA057C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B5B005-5B20-E71B-DADE-2669E35FF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997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8B8541A-3315-4BA9-AC48-EF266845C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B5B0F6-DEAA-937E-4B71-45F08856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0EA25-181C-C927-9907-D2CA7A7B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3449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120628-4232-D781-5E55-803B72C98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0B5075-3154-3579-B546-5E416E7536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3CE88C-C8C5-3892-A0CF-C8F3A04A80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DCE0A5-72B4-B029-1901-C1527B866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525A2E-98E4-3D06-7320-D333358D5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9E2FC-C63B-7F46-7551-A554D6E49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7794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C07B8-89F2-5DFC-79C5-323C1D923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EFEA3F-74FA-CA1A-ED86-2F688BB817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6158C2-DFFE-0827-9C13-171CDBC04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17C004-5E70-B20D-57FE-76AF36689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53369E-95B5-8A83-E48B-99BEF9BE69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DE3645-1698-8572-B771-E9A6EC309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245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273898C-74C2-7585-61D0-A5786E19F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E49CA4-7E46-0DDD-CBBC-2C61B75586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3D431-8CED-ECFB-B114-9688F7429A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13AB853-8368-4A33-B70A-1C0D0E570FCE}" type="datetimeFigureOut">
              <a:rPr lang="de-DE" smtClean="0"/>
              <a:t>08.11.2024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2B09F-E9AD-FC46-DB53-A926EBC5B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AA4FE-1355-C585-51CF-153858171B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F5F8E5-7F1B-4048-A694-0BDF6272A15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155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7.png"/><Relationship Id="rId18" Type="http://schemas.microsoft.com/office/2007/relationships/hdphoto" Target="../media/hdphoto8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12" Type="http://schemas.microsoft.com/office/2007/relationships/hdphoto" Target="../media/hdphoto5.wdp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6" Type="http://schemas.microsoft.com/office/2007/relationships/hdphoto" Target="../media/hdphoto7.wdp"/><Relationship Id="rId20" Type="http://schemas.microsoft.com/office/2007/relationships/hdphoto" Target="../media/hdphoto9.wdp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10" Type="http://schemas.microsoft.com/office/2007/relationships/hdphoto" Target="../media/hdphoto4.wdp"/><Relationship Id="rId19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5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microsoft.com/office/2007/relationships/hdphoto" Target="../media/hdphoto17.wdp"/><Relationship Id="rId26" Type="http://schemas.microsoft.com/office/2007/relationships/hdphoto" Target="../media/hdphoto21.wdp"/><Relationship Id="rId39" Type="http://schemas.openxmlformats.org/officeDocument/2006/relationships/image" Target="../media/image30.png"/><Relationship Id="rId21" Type="http://schemas.openxmlformats.org/officeDocument/2006/relationships/image" Target="../media/image21.png"/><Relationship Id="rId34" Type="http://schemas.microsoft.com/office/2007/relationships/hdphoto" Target="../media/hdphoto25.wdp"/><Relationship Id="rId7" Type="http://schemas.openxmlformats.org/officeDocument/2006/relationships/image" Target="../media/image14.png"/><Relationship Id="rId12" Type="http://schemas.microsoft.com/office/2007/relationships/hdphoto" Target="../media/hdphoto14.wdp"/><Relationship Id="rId17" Type="http://schemas.openxmlformats.org/officeDocument/2006/relationships/image" Target="../media/image19.png"/><Relationship Id="rId25" Type="http://schemas.openxmlformats.org/officeDocument/2006/relationships/image" Target="../media/image23.png"/><Relationship Id="rId33" Type="http://schemas.openxmlformats.org/officeDocument/2006/relationships/image" Target="../media/image27.png"/><Relationship Id="rId38" Type="http://schemas.microsoft.com/office/2007/relationships/hdphoto" Target="../media/hdphoto27.wdp"/><Relationship Id="rId2" Type="http://schemas.openxmlformats.org/officeDocument/2006/relationships/notesSlide" Target="../notesSlides/notesSlide2.xml"/><Relationship Id="rId16" Type="http://schemas.microsoft.com/office/2007/relationships/hdphoto" Target="../media/hdphoto16.wdp"/><Relationship Id="rId20" Type="http://schemas.microsoft.com/office/2007/relationships/hdphoto" Target="../media/hdphoto18.wdp"/><Relationship Id="rId29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11" Type="http://schemas.openxmlformats.org/officeDocument/2006/relationships/image" Target="../media/image16.png"/><Relationship Id="rId24" Type="http://schemas.microsoft.com/office/2007/relationships/hdphoto" Target="../media/hdphoto20.wdp"/><Relationship Id="rId32" Type="http://schemas.microsoft.com/office/2007/relationships/hdphoto" Target="../media/hdphoto24.wdp"/><Relationship Id="rId37" Type="http://schemas.openxmlformats.org/officeDocument/2006/relationships/image" Target="../media/image29.png"/><Relationship Id="rId40" Type="http://schemas.microsoft.com/office/2007/relationships/hdphoto" Target="../media/hdphoto28.wdp"/><Relationship Id="rId5" Type="http://schemas.openxmlformats.org/officeDocument/2006/relationships/image" Target="../media/image13.png"/><Relationship Id="rId15" Type="http://schemas.openxmlformats.org/officeDocument/2006/relationships/image" Target="../media/image18.png"/><Relationship Id="rId23" Type="http://schemas.openxmlformats.org/officeDocument/2006/relationships/image" Target="../media/image22.png"/><Relationship Id="rId28" Type="http://schemas.microsoft.com/office/2007/relationships/hdphoto" Target="../media/hdphoto22.wdp"/><Relationship Id="rId36" Type="http://schemas.microsoft.com/office/2007/relationships/hdphoto" Target="../media/hdphoto26.wdp"/><Relationship Id="rId10" Type="http://schemas.microsoft.com/office/2007/relationships/hdphoto" Target="../media/hdphoto13.wdp"/><Relationship Id="rId19" Type="http://schemas.openxmlformats.org/officeDocument/2006/relationships/image" Target="../media/image20.png"/><Relationship Id="rId31" Type="http://schemas.openxmlformats.org/officeDocument/2006/relationships/image" Target="../media/image26.png"/><Relationship Id="rId4" Type="http://schemas.microsoft.com/office/2007/relationships/hdphoto" Target="../media/hdphoto10.wdp"/><Relationship Id="rId9" Type="http://schemas.openxmlformats.org/officeDocument/2006/relationships/image" Target="../media/image15.png"/><Relationship Id="rId14" Type="http://schemas.microsoft.com/office/2007/relationships/hdphoto" Target="../media/hdphoto15.wdp"/><Relationship Id="rId22" Type="http://schemas.microsoft.com/office/2007/relationships/hdphoto" Target="../media/hdphoto19.wdp"/><Relationship Id="rId27" Type="http://schemas.openxmlformats.org/officeDocument/2006/relationships/image" Target="../media/image24.png"/><Relationship Id="rId30" Type="http://schemas.microsoft.com/office/2007/relationships/hdphoto" Target="../media/hdphoto23.wdp"/><Relationship Id="rId35" Type="http://schemas.openxmlformats.org/officeDocument/2006/relationships/image" Target="../media/image28.png"/><Relationship Id="rId8" Type="http://schemas.microsoft.com/office/2007/relationships/hdphoto" Target="../media/hdphoto12.wdp"/><Relationship Id="rId3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3" Type="http://schemas.microsoft.com/office/2007/relationships/hdphoto" Target="../media/hdphoto34.wdp"/><Relationship Id="rId18" Type="http://schemas.openxmlformats.org/officeDocument/2006/relationships/image" Target="../media/image39.png"/><Relationship Id="rId26" Type="http://schemas.openxmlformats.org/officeDocument/2006/relationships/image" Target="../media/image43.png"/><Relationship Id="rId21" Type="http://schemas.microsoft.com/office/2007/relationships/hdphoto" Target="../media/hdphoto38.wdp"/><Relationship Id="rId34" Type="http://schemas.microsoft.com/office/2007/relationships/hdphoto" Target="../media/hdphoto44.wdp"/><Relationship Id="rId7" Type="http://schemas.microsoft.com/office/2007/relationships/hdphoto" Target="../media/hdphoto31.wdp"/><Relationship Id="rId12" Type="http://schemas.openxmlformats.org/officeDocument/2006/relationships/image" Target="../media/image36.png"/><Relationship Id="rId17" Type="http://schemas.microsoft.com/office/2007/relationships/hdphoto" Target="../media/hdphoto36.wdp"/><Relationship Id="rId25" Type="http://schemas.microsoft.com/office/2007/relationships/hdphoto" Target="../media/hdphoto40.wdp"/><Relationship Id="rId33" Type="http://schemas.openxmlformats.org/officeDocument/2006/relationships/image" Target="../media/image47.png"/><Relationship Id="rId38" Type="http://schemas.microsoft.com/office/2007/relationships/hdphoto" Target="../media/hdphoto46.wdp"/><Relationship Id="rId2" Type="http://schemas.openxmlformats.org/officeDocument/2006/relationships/image" Target="../media/image31.png"/><Relationship Id="rId16" Type="http://schemas.openxmlformats.org/officeDocument/2006/relationships/image" Target="../media/image38.png"/><Relationship Id="rId20" Type="http://schemas.openxmlformats.org/officeDocument/2006/relationships/image" Target="../media/image40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microsoft.com/office/2007/relationships/hdphoto" Target="../media/hdphoto33.wdp"/><Relationship Id="rId24" Type="http://schemas.openxmlformats.org/officeDocument/2006/relationships/image" Target="../media/image42.png"/><Relationship Id="rId32" Type="http://schemas.microsoft.com/office/2007/relationships/hdphoto" Target="../media/hdphoto43.wdp"/><Relationship Id="rId37" Type="http://schemas.openxmlformats.org/officeDocument/2006/relationships/image" Target="../media/image49.png"/><Relationship Id="rId5" Type="http://schemas.microsoft.com/office/2007/relationships/hdphoto" Target="../media/hdphoto30.wdp"/><Relationship Id="rId15" Type="http://schemas.microsoft.com/office/2007/relationships/hdphoto" Target="../media/hdphoto35.wdp"/><Relationship Id="rId23" Type="http://schemas.microsoft.com/office/2007/relationships/hdphoto" Target="../media/hdphoto39.wdp"/><Relationship Id="rId28" Type="http://schemas.openxmlformats.org/officeDocument/2006/relationships/image" Target="../media/image44.png"/><Relationship Id="rId36" Type="http://schemas.microsoft.com/office/2007/relationships/hdphoto" Target="../media/hdphoto45.wdp"/><Relationship Id="rId10" Type="http://schemas.openxmlformats.org/officeDocument/2006/relationships/image" Target="../media/image35.png"/><Relationship Id="rId19" Type="http://schemas.microsoft.com/office/2007/relationships/hdphoto" Target="../media/hdphoto37.wdp"/><Relationship Id="rId31" Type="http://schemas.openxmlformats.org/officeDocument/2006/relationships/image" Target="../media/image46.png"/><Relationship Id="rId4" Type="http://schemas.openxmlformats.org/officeDocument/2006/relationships/image" Target="../media/image32.png"/><Relationship Id="rId9" Type="http://schemas.microsoft.com/office/2007/relationships/hdphoto" Target="../media/hdphoto32.wdp"/><Relationship Id="rId14" Type="http://schemas.openxmlformats.org/officeDocument/2006/relationships/image" Target="../media/image37.png"/><Relationship Id="rId22" Type="http://schemas.openxmlformats.org/officeDocument/2006/relationships/image" Target="../media/image41.png"/><Relationship Id="rId27" Type="http://schemas.microsoft.com/office/2007/relationships/hdphoto" Target="../media/hdphoto41.wdp"/><Relationship Id="rId30" Type="http://schemas.microsoft.com/office/2007/relationships/hdphoto" Target="../media/hdphoto42.wdp"/><Relationship Id="rId35" Type="http://schemas.openxmlformats.org/officeDocument/2006/relationships/image" Target="../media/image48.png"/><Relationship Id="rId8" Type="http://schemas.openxmlformats.org/officeDocument/2006/relationships/image" Target="../media/image34.png"/><Relationship Id="rId3" Type="http://schemas.microsoft.com/office/2007/relationships/hdphoto" Target="../media/hdphoto29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9.wdp"/><Relationship Id="rId13" Type="http://schemas.openxmlformats.org/officeDocument/2006/relationships/image" Target="../media/image55.png"/><Relationship Id="rId18" Type="http://schemas.microsoft.com/office/2007/relationships/hdphoto" Target="../media/hdphoto53.wdp"/><Relationship Id="rId26" Type="http://schemas.microsoft.com/office/2007/relationships/hdphoto" Target="../media/hdphoto56.wdp"/><Relationship Id="rId3" Type="http://schemas.openxmlformats.org/officeDocument/2006/relationships/image" Target="../media/image51.png"/><Relationship Id="rId21" Type="http://schemas.openxmlformats.org/officeDocument/2006/relationships/image" Target="../media/image59.png"/><Relationship Id="rId7" Type="http://schemas.openxmlformats.org/officeDocument/2006/relationships/image" Target="../media/image53.png"/><Relationship Id="rId12" Type="http://schemas.microsoft.com/office/2007/relationships/hdphoto" Target="../media/hdphoto50.wdp"/><Relationship Id="rId17" Type="http://schemas.openxmlformats.org/officeDocument/2006/relationships/image" Target="../media/image57.png"/><Relationship Id="rId25" Type="http://schemas.openxmlformats.org/officeDocument/2006/relationships/image" Target="../media/image60.png"/><Relationship Id="rId2" Type="http://schemas.openxmlformats.org/officeDocument/2006/relationships/notesSlide" Target="../notesSlides/notesSlide3.xml"/><Relationship Id="rId16" Type="http://schemas.microsoft.com/office/2007/relationships/hdphoto" Target="../media/hdphoto52.wdp"/><Relationship Id="rId20" Type="http://schemas.microsoft.com/office/2007/relationships/hdphoto" Target="../media/hdphoto54.wdp"/><Relationship Id="rId29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48.wdp"/><Relationship Id="rId11" Type="http://schemas.openxmlformats.org/officeDocument/2006/relationships/image" Target="../media/image54.png"/><Relationship Id="rId24" Type="http://schemas.microsoft.com/office/2007/relationships/hdphoto" Target="../media/hdphoto20.wdp"/><Relationship Id="rId32" Type="http://schemas.microsoft.com/office/2007/relationships/hdphoto" Target="../media/hdphoto58.wdp"/><Relationship Id="rId5" Type="http://schemas.openxmlformats.org/officeDocument/2006/relationships/image" Target="../media/image52.png"/><Relationship Id="rId15" Type="http://schemas.openxmlformats.org/officeDocument/2006/relationships/image" Target="../media/image56.png"/><Relationship Id="rId23" Type="http://schemas.openxmlformats.org/officeDocument/2006/relationships/image" Target="../media/image22.png"/><Relationship Id="rId28" Type="http://schemas.microsoft.com/office/2007/relationships/hdphoto" Target="../media/hdphoto57.wdp"/><Relationship Id="rId10" Type="http://schemas.microsoft.com/office/2007/relationships/hdphoto" Target="../media/hdphoto13.wdp"/><Relationship Id="rId19" Type="http://schemas.openxmlformats.org/officeDocument/2006/relationships/image" Target="../media/image58.png"/><Relationship Id="rId31" Type="http://schemas.openxmlformats.org/officeDocument/2006/relationships/image" Target="../media/image63.png"/><Relationship Id="rId4" Type="http://schemas.microsoft.com/office/2007/relationships/hdphoto" Target="../media/hdphoto47.wdp"/><Relationship Id="rId9" Type="http://schemas.openxmlformats.org/officeDocument/2006/relationships/image" Target="../media/image15.png"/><Relationship Id="rId14" Type="http://schemas.microsoft.com/office/2007/relationships/hdphoto" Target="../media/hdphoto51.wdp"/><Relationship Id="rId22" Type="http://schemas.microsoft.com/office/2007/relationships/hdphoto" Target="../media/hdphoto55.wdp"/><Relationship Id="rId27" Type="http://schemas.openxmlformats.org/officeDocument/2006/relationships/image" Target="../media/image61.png"/><Relationship Id="rId30" Type="http://schemas.microsoft.com/office/2007/relationships/hdphoto" Target="../media/hdphoto25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40.wdp"/><Relationship Id="rId13" Type="http://schemas.openxmlformats.org/officeDocument/2006/relationships/image" Target="../media/image67.png"/><Relationship Id="rId18" Type="http://schemas.microsoft.com/office/2007/relationships/hdphoto" Target="../media/hdphoto64.wdp"/><Relationship Id="rId26" Type="http://schemas.microsoft.com/office/2007/relationships/hdphoto" Target="../media/hdphoto66.wdp"/><Relationship Id="rId3" Type="http://schemas.openxmlformats.org/officeDocument/2006/relationships/image" Target="../media/image64.png"/><Relationship Id="rId21" Type="http://schemas.openxmlformats.org/officeDocument/2006/relationships/image" Target="../media/image34.png"/><Relationship Id="rId7" Type="http://schemas.openxmlformats.org/officeDocument/2006/relationships/image" Target="../media/image42.png"/><Relationship Id="rId12" Type="http://schemas.microsoft.com/office/2007/relationships/hdphoto" Target="../media/hdphoto41.wdp"/><Relationship Id="rId17" Type="http://schemas.openxmlformats.org/officeDocument/2006/relationships/image" Target="../media/image69.png"/><Relationship Id="rId25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6" Type="http://schemas.microsoft.com/office/2007/relationships/hdphoto" Target="../media/hdphoto63.wdp"/><Relationship Id="rId20" Type="http://schemas.microsoft.com/office/2007/relationships/hdphoto" Target="../media/hdphoto31.wdp"/><Relationship Id="rId29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60.wdp"/><Relationship Id="rId11" Type="http://schemas.openxmlformats.org/officeDocument/2006/relationships/image" Target="../media/image43.png"/><Relationship Id="rId24" Type="http://schemas.microsoft.com/office/2007/relationships/hdphoto" Target="../media/hdphoto65.wdp"/><Relationship Id="rId32" Type="http://schemas.microsoft.com/office/2007/relationships/hdphoto" Target="../media/hdphoto68.wdp"/><Relationship Id="rId5" Type="http://schemas.openxmlformats.org/officeDocument/2006/relationships/image" Target="../media/image65.png"/><Relationship Id="rId15" Type="http://schemas.openxmlformats.org/officeDocument/2006/relationships/image" Target="../media/image68.png"/><Relationship Id="rId23" Type="http://schemas.openxmlformats.org/officeDocument/2006/relationships/image" Target="../media/image71.png"/><Relationship Id="rId28" Type="http://schemas.microsoft.com/office/2007/relationships/hdphoto" Target="../media/hdphoto33.wdp"/><Relationship Id="rId10" Type="http://schemas.microsoft.com/office/2007/relationships/hdphoto" Target="../media/hdphoto61.wdp"/><Relationship Id="rId19" Type="http://schemas.openxmlformats.org/officeDocument/2006/relationships/image" Target="../media/image70.png"/><Relationship Id="rId31" Type="http://schemas.openxmlformats.org/officeDocument/2006/relationships/image" Target="../media/image74.png"/><Relationship Id="rId4" Type="http://schemas.microsoft.com/office/2007/relationships/hdphoto" Target="../media/hdphoto59.wdp"/><Relationship Id="rId9" Type="http://schemas.openxmlformats.org/officeDocument/2006/relationships/image" Target="../media/image66.png"/><Relationship Id="rId14" Type="http://schemas.microsoft.com/office/2007/relationships/hdphoto" Target="../media/hdphoto62.wdp"/><Relationship Id="rId22" Type="http://schemas.microsoft.com/office/2007/relationships/hdphoto" Target="../media/hdphoto32.wdp"/><Relationship Id="rId27" Type="http://schemas.openxmlformats.org/officeDocument/2006/relationships/image" Target="../media/image35.png"/><Relationship Id="rId30" Type="http://schemas.microsoft.com/office/2007/relationships/hdphoto" Target="../media/hdphoto67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55C94BD-B5C4-446C-07A5-B3FD92F73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3278" y="461727"/>
            <a:ext cx="6053121" cy="6296186"/>
          </a:xfrm>
          <a:prstGeom prst="rect">
            <a:avLst/>
          </a:prstGeom>
        </p:spPr>
      </p:pic>
      <p:sp>
        <p:nvSpPr>
          <p:cNvPr id="5" name="TextBox 3">
            <a:extLst>
              <a:ext uri="{FF2B5EF4-FFF2-40B4-BE49-F238E27FC236}">
                <a16:creationId xmlns:a16="http://schemas.microsoft.com/office/drawing/2014/main" id="{F50C2252-66E7-4461-1607-F3DA8F4259C6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Figure 1</a:t>
            </a:r>
          </a:p>
        </p:txBody>
      </p:sp>
    </p:spTree>
    <p:extLst>
      <p:ext uri="{BB962C8B-B14F-4D97-AF65-F5344CB8AC3E}">
        <p14:creationId xmlns:p14="http://schemas.microsoft.com/office/powerpoint/2010/main" val="1510087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6B2774-E987-CC02-B93F-738FA179127D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Figure S1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CDBC64-BE7A-F88F-8AE7-11E308AE90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5646" t="27964" r="10156" b="15217"/>
          <a:stretch/>
        </p:blipFill>
        <p:spPr>
          <a:xfrm>
            <a:off x="118508" y="786108"/>
            <a:ext cx="1237871" cy="2473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8F669F-76DC-F09F-D551-74434178816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24300"/>
          <a:stretch/>
        </p:blipFill>
        <p:spPr>
          <a:xfrm>
            <a:off x="2563706" y="786108"/>
            <a:ext cx="1486524" cy="2473200"/>
          </a:xfrm>
          <a:prstGeom prst="rect">
            <a:avLst/>
          </a:prstGeom>
        </p:spPr>
      </p:pic>
      <p:pic>
        <p:nvPicPr>
          <p:cNvPr id="14" name="Grafik 67">
            <a:extLst>
              <a:ext uri="{FF2B5EF4-FFF2-40B4-BE49-F238E27FC236}">
                <a16:creationId xmlns:a16="http://schemas.microsoft.com/office/drawing/2014/main" id="{0AB2CB4A-6037-F60F-8A5C-8D4935C509E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406" t="-756" r="1563" b="-131"/>
          <a:stretch/>
        </p:blipFill>
        <p:spPr>
          <a:xfrm>
            <a:off x="1399847" y="786108"/>
            <a:ext cx="1122344" cy="2473200"/>
          </a:xfrm>
          <a:prstGeom prst="rect">
            <a:avLst/>
          </a:prstGeom>
        </p:spPr>
      </p:pic>
      <p:pic>
        <p:nvPicPr>
          <p:cNvPr id="15" name="Grafik 68">
            <a:extLst>
              <a:ext uri="{FF2B5EF4-FFF2-40B4-BE49-F238E27FC236}">
                <a16:creationId xmlns:a16="http://schemas.microsoft.com/office/drawing/2014/main" id="{F6FA814A-7DD2-A0FA-1FD0-6F5CCAE886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20000"/>
                    </a14:imgEffect>
                  </a14:imgLayer>
                </a14:imgProps>
              </a:ext>
            </a:extLst>
          </a:blip>
          <a:srcRect l="-2642" t="615" r="-2" b="-1933"/>
          <a:stretch/>
        </p:blipFill>
        <p:spPr>
          <a:xfrm>
            <a:off x="4515690" y="786108"/>
            <a:ext cx="1137258" cy="2473200"/>
          </a:xfrm>
          <a:prstGeom prst="rect">
            <a:avLst/>
          </a:prstGeom>
        </p:spPr>
      </p:pic>
      <p:pic>
        <p:nvPicPr>
          <p:cNvPr id="21" name="Grafik 78">
            <a:extLst>
              <a:ext uri="{FF2B5EF4-FFF2-40B4-BE49-F238E27FC236}">
                <a16:creationId xmlns:a16="http://schemas.microsoft.com/office/drawing/2014/main" id="{9E8225D3-6E6F-D32C-16DA-1F126EACC3E5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85" t="-87" r="-767" b="-7"/>
          <a:stretch/>
        </p:blipFill>
        <p:spPr>
          <a:xfrm>
            <a:off x="9807194" y="786108"/>
            <a:ext cx="1082025" cy="2473200"/>
          </a:xfrm>
          <a:prstGeom prst="rect">
            <a:avLst/>
          </a:prstGeom>
        </p:spPr>
      </p:pic>
      <p:pic>
        <p:nvPicPr>
          <p:cNvPr id="24" name="Grafik 83">
            <a:extLst>
              <a:ext uri="{FF2B5EF4-FFF2-40B4-BE49-F238E27FC236}">
                <a16:creationId xmlns:a16="http://schemas.microsoft.com/office/drawing/2014/main" id="{B2E7F7A2-CFC8-B8CD-2C43-CC46ADFBD2A0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125" t="562" r="1540" b="-435"/>
          <a:stretch/>
        </p:blipFill>
        <p:spPr>
          <a:xfrm>
            <a:off x="7123562" y="786108"/>
            <a:ext cx="1081804" cy="2473200"/>
          </a:xfrm>
          <a:prstGeom prst="rect">
            <a:avLst/>
          </a:prstGeom>
        </p:spPr>
      </p:pic>
      <p:sp>
        <p:nvSpPr>
          <p:cNvPr id="30" name="Textfeld 103">
            <a:extLst>
              <a:ext uri="{FF2B5EF4-FFF2-40B4-BE49-F238E27FC236}">
                <a16:creationId xmlns:a16="http://schemas.microsoft.com/office/drawing/2014/main" id="{8C1E5070-5BEC-08F6-80B9-7AE224DDB343}"/>
              </a:ext>
            </a:extLst>
          </p:cNvPr>
          <p:cNvSpPr txBox="1"/>
          <p:nvPr/>
        </p:nvSpPr>
        <p:spPr>
          <a:xfrm>
            <a:off x="1689951" y="409632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feld 103">
            <a:extLst>
              <a:ext uri="{FF2B5EF4-FFF2-40B4-BE49-F238E27FC236}">
                <a16:creationId xmlns:a16="http://schemas.microsoft.com/office/drawing/2014/main" id="{9A67D2AA-3E37-581E-FB73-7780B179EA82}"/>
              </a:ext>
            </a:extLst>
          </p:cNvPr>
          <p:cNvSpPr txBox="1"/>
          <p:nvPr/>
        </p:nvSpPr>
        <p:spPr>
          <a:xfrm>
            <a:off x="4759551" y="409632"/>
            <a:ext cx="64953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casp-1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feld 103">
            <a:extLst>
              <a:ext uri="{FF2B5EF4-FFF2-40B4-BE49-F238E27FC236}">
                <a16:creationId xmlns:a16="http://schemas.microsoft.com/office/drawing/2014/main" id="{E2358B6C-64BE-5E83-8FD3-F3A14D6FE2A9}"/>
              </a:ext>
            </a:extLst>
          </p:cNvPr>
          <p:cNvSpPr txBox="1"/>
          <p:nvPr/>
        </p:nvSpPr>
        <p:spPr>
          <a:xfrm>
            <a:off x="387027" y="409632"/>
            <a:ext cx="7008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 1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feld 103">
            <a:extLst>
              <a:ext uri="{FF2B5EF4-FFF2-40B4-BE49-F238E27FC236}">
                <a16:creationId xmlns:a16="http://schemas.microsoft.com/office/drawing/2014/main" id="{74E42609-EE73-22AC-5E61-DB8E600A1C4E}"/>
              </a:ext>
            </a:extLst>
          </p:cNvPr>
          <p:cNvSpPr txBox="1"/>
          <p:nvPr/>
        </p:nvSpPr>
        <p:spPr>
          <a:xfrm>
            <a:off x="10113206" y="409632"/>
            <a:ext cx="47000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ASC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feld 103">
            <a:extLst>
              <a:ext uri="{FF2B5EF4-FFF2-40B4-BE49-F238E27FC236}">
                <a16:creationId xmlns:a16="http://schemas.microsoft.com/office/drawing/2014/main" id="{1385E17B-452E-904B-5EB4-57DAF16A6949}"/>
              </a:ext>
            </a:extLst>
          </p:cNvPr>
          <p:cNvSpPr txBox="1"/>
          <p:nvPr/>
        </p:nvSpPr>
        <p:spPr>
          <a:xfrm>
            <a:off x="7321261" y="409632"/>
            <a:ext cx="68640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feld 103">
            <a:extLst>
              <a:ext uri="{FF2B5EF4-FFF2-40B4-BE49-F238E27FC236}">
                <a16:creationId xmlns:a16="http://schemas.microsoft.com/office/drawing/2014/main" id="{6FCCE564-9664-C5C1-B618-184CE55DE725}"/>
              </a:ext>
            </a:extLst>
          </p:cNvPr>
          <p:cNvSpPr txBox="1"/>
          <p:nvPr/>
        </p:nvSpPr>
        <p:spPr>
          <a:xfrm>
            <a:off x="2603089" y="409632"/>
            <a:ext cx="14077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NLRP1 and 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AA5DBCF0-7E9F-29EB-2872-4C3F3590FC2C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-50000"/>
                    </a14:imgEffect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20395" r="26613"/>
          <a:stretch/>
        </p:blipFill>
        <p:spPr>
          <a:xfrm>
            <a:off x="10946267" y="786108"/>
            <a:ext cx="1127225" cy="24732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ADC07D09-53CE-C138-9220-1779F0461DA4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4744"/>
          <a:stretch/>
        </p:blipFill>
        <p:spPr>
          <a:xfrm>
            <a:off x="8273957" y="786108"/>
            <a:ext cx="1282515" cy="2473200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5AEF74BA-1D51-B8CB-3CBE-8E3E8598D306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22999"/>
          <a:stretch/>
        </p:blipFill>
        <p:spPr>
          <a:xfrm>
            <a:off x="5707456" y="786108"/>
            <a:ext cx="1115248" cy="2473200"/>
          </a:xfrm>
          <a:prstGeom prst="rect">
            <a:avLst/>
          </a:prstGeom>
        </p:spPr>
      </p:pic>
      <p:sp>
        <p:nvSpPr>
          <p:cNvPr id="51" name="Textfeld 103">
            <a:extLst>
              <a:ext uri="{FF2B5EF4-FFF2-40B4-BE49-F238E27FC236}">
                <a16:creationId xmlns:a16="http://schemas.microsoft.com/office/drawing/2014/main" id="{B79BF6C5-4535-093E-2878-DC888D0CB57E}"/>
              </a:ext>
            </a:extLst>
          </p:cNvPr>
          <p:cNvSpPr txBox="1"/>
          <p:nvPr/>
        </p:nvSpPr>
        <p:spPr>
          <a:xfrm>
            <a:off x="5933899" y="409632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asp-1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103">
            <a:extLst>
              <a:ext uri="{FF2B5EF4-FFF2-40B4-BE49-F238E27FC236}">
                <a16:creationId xmlns:a16="http://schemas.microsoft.com/office/drawing/2014/main" id="{AC92FA1E-0015-60B7-C312-9B8B43E1C564}"/>
              </a:ext>
            </a:extLst>
          </p:cNvPr>
          <p:cNvSpPr txBox="1"/>
          <p:nvPr/>
        </p:nvSpPr>
        <p:spPr>
          <a:xfrm>
            <a:off x="8553577" y="409632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103">
            <a:extLst>
              <a:ext uri="{FF2B5EF4-FFF2-40B4-BE49-F238E27FC236}">
                <a16:creationId xmlns:a16="http://schemas.microsoft.com/office/drawing/2014/main" id="{8F2504AE-6D7B-E507-743F-437EBC3091EE}"/>
              </a:ext>
            </a:extLst>
          </p:cNvPr>
          <p:cNvSpPr txBox="1"/>
          <p:nvPr/>
        </p:nvSpPr>
        <p:spPr>
          <a:xfrm>
            <a:off x="11178699" y="409632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ASC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816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49B4CCC-6942-FEA1-5988-6A0A12C534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028" y="64913"/>
            <a:ext cx="4270972" cy="6793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C6C1CE-63AC-2F76-FBE6-C833BE6F09B6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2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9514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feld 55">
            <a:extLst>
              <a:ext uri="{FF2B5EF4-FFF2-40B4-BE49-F238E27FC236}">
                <a16:creationId xmlns:a16="http://schemas.microsoft.com/office/drawing/2014/main" id="{A731D231-5E0F-DBC0-49AC-A056E1D3F57C}"/>
              </a:ext>
            </a:extLst>
          </p:cNvPr>
          <p:cNvSpPr txBox="1"/>
          <p:nvPr/>
        </p:nvSpPr>
        <p:spPr>
          <a:xfrm>
            <a:off x="4813629" y="61775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103">
            <a:extLst>
              <a:ext uri="{FF2B5EF4-FFF2-40B4-BE49-F238E27FC236}">
                <a16:creationId xmlns:a16="http://schemas.microsoft.com/office/drawing/2014/main" id="{A10F0F4B-4CFC-D407-7350-9F4FF31D019F}"/>
              </a:ext>
            </a:extLst>
          </p:cNvPr>
          <p:cNvSpPr txBox="1"/>
          <p:nvPr/>
        </p:nvSpPr>
        <p:spPr>
          <a:xfrm>
            <a:off x="11121182" y="617752"/>
            <a:ext cx="6799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127">
            <a:extLst>
              <a:ext uri="{FF2B5EF4-FFF2-40B4-BE49-F238E27FC236}">
                <a16:creationId xmlns:a16="http://schemas.microsoft.com/office/drawing/2014/main" id="{EF5FE34C-1D89-F256-1447-CFDD4AA73038}"/>
              </a:ext>
            </a:extLst>
          </p:cNvPr>
          <p:cNvSpPr txBox="1"/>
          <p:nvPr/>
        </p:nvSpPr>
        <p:spPr>
          <a:xfrm>
            <a:off x="9813713" y="617752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127">
            <a:extLst>
              <a:ext uri="{FF2B5EF4-FFF2-40B4-BE49-F238E27FC236}">
                <a16:creationId xmlns:a16="http://schemas.microsoft.com/office/drawing/2014/main" id="{1C1569B0-69F1-9B6B-BBB3-5673C4C557E5}"/>
              </a:ext>
            </a:extLst>
          </p:cNvPr>
          <p:cNvSpPr txBox="1"/>
          <p:nvPr/>
        </p:nvSpPr>
        <p:spPr>
          <a:xfrm>
            <a:off x="7462386" y="617752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caspase-3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Grafik 196">
            <a:extLst>
              <a:ext uri="{FF2B5EF4-FFF2-40B4-BE49-F238E27FC236}">
                <a16:creationId xmlns:a16="http://schemas.microsoft.com/office/drawing/2014/main" id="{BFA4FB6E-10CC-F94A-1073-0AD017551B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3016" t="-224" r="4833" b="561"/>
          <a:stretch/>
        </p:blipFill>
        <p:spPr>
          <a:xfrm>
            <a:off x="4590777" y="973834"/>
            <a:ext cx="1151048" cy="2473200"/>
          </a:xfrm>
          <a:prstGeom prst="rect">
            <a:avLst/>
          </a:prstGeom>
        </p:spPr>
      </p:pic>
      <p:pic>
        <p:nvPicPr>
          <p:cNvPr id="33" name="Grafik 215">
            <a:extLst>
              <a:ext uri="{FF2B5EF4-FFF2-40B4-BE49-F238E27FC236}">
                <a16:creationId xmlns:a16="http://schemas.microsoft.com/office/drawing/2014/main" id="{3A62397E-E413-65A2-288C-078B0AEAEB0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72" t="1157" r="1447" b="4026"/>
          <a:stretch/>
        </p:blipFill>
        <p:spPr>
          <a:xfrm>
            <a:off x="9698882" y="973834"/>
            <a:ext cx="1142091" cy="247320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1C229EEB-D42D-4E9E-8DF5-FE3865D5F3E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678" t="22785" r="26735" b="252"/>
          <a:stretch/>
        </p:blipFill>
        <p:spPr>
          <a:xfrm>
            <a:off x="7430122" y="973834"/>
            <a:ext cx="959026" cy="2473200"/>
          </a:xfrm>
          <a:prstGeom prst="rect">
            <a:avLst/>
          </a:prstGeom>
        </p:spPr>
      </p:pic>
      <p:sp>
        <p:nvSpPr>
          <p:cNvPr id="37" name="Textfeld 103">
            <a:extLst>
              <a:ext uri="{FF2B5EF4-FFF2-40B4-BE49-F238E27FC236}">
                <a16:creationId xmlns:a16="http://schemas.microsoft.com/office/drawing/2014/main" id="{B9C8A424-3F37-9D1D-362E-6AD8BE1E0907}"/>
              </a:ext>
            </a:extLst>
          </p:cNvPr>
          <p:cNvSpPr txBox="1"/>
          <p:nvPr/>
        </p:nvSpPr>
        <p:spPr>
          <a:xfrm>
            <a:off x="2426040" y="617752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8" name="Picture 4">
            <a:extLst>
              <a:ext uri="{FF2B5EF4-FFF2-40B4-BE49-F238E27FC236}">
                <a16:creationId xmlns:a16="http://schemas.microsoft.com/office/drawing/2014/main" id="{10601C21-8FAD-8A7E-91FA-E1B16ED645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0814" t="29562" r="6600" b="1543"/>
          <a:stretch/>
        </p:blipFill>
        <p:spPr>
          <a:xfrm>
            <a:off x="117569" y="973834"/>
            <a:ext cx="807069" cy="2473200"/>
          </a:xfrm>
          <a:prstGeom prst="rect">
            <a:avLst/>
          </a:prstGeom>
        </p:spPr>
      </p:pic>
      <p:sp>
        <p:nvSpPr>
          <p:cNvPr id="39" name="Textfeld 159">
            <a:extLst>
              <a:ext uri="{FF2B5EF4-FFF2-40B4-BE49-F238E27FC236}">
                <a16:creationId xmlns:a16="http://schemas.microsoft.com/office/drawing/2014/main" id="{50374D48-760B-1FF4-9936-AFBDD2BA95A6}"/>
              </a:ext>
            </a:extLst>
          </p:cNvPr>
          <p:cNvSpPr txBox="1"/>
          <p:nvPr/>
        </p:nvSpPr>
        <p:spPr>
          <a:xfrm>
            <a:off x="168582" y="617752"/>
            <a:ext cx="6579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 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79EF2875-1117-B7D9-9D13-15AD7068C2D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1660" t="34713" r="36370" b="7312"/>
          <a:stretch/>
        </p:blipFill>
        <p:spPr>
          <a:xfrm>
            <a:off x="10905463" y="973834"/>
            <a:ext cx="1111433" cy="24732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25C861E6-C686-4584-CFFC-7D43051EDE3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  <a14:imgEffect>
                      <a14:brightnessContrast bright="17000" contrast="64000"/>
                    </a14:imgEffect>
                  </a14:imgLayer>
                </a14:imgProps>
              </a:ext>
            </a:extLst>
          </a:blip>
          <a:srcRect l="21182" t="27487" r="2384" b="2408"/>
          <a:stretch/>
        </p:blipFill>
        <p:spPr>
          <a:xfrm>
            <a:off x="2169661" y="973834"/>
            <a:ext cx="1036964" cy="2473200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5E1D32B-3B56-7B3D-4985-DF8F38F2408A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4139" t="25162" r="1473" b="5806"/>
          <a:stretch/>
        </p:blipFill>
        <p:spPr>
          <a:xfrm>
            <a:off x="976783" y="973834"/>
            <a:ext cx="858882" cy="2473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0E0E641-B2BB-6614-DE0A-C7ED215911E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6881" b="6790"/>
          <a:stretch/>
        </p:blipFill>
        <p:spPr>
          <a:xfrm>
            <a:off x="3248397" y="973834"/>
            <a:ext cx="1147228" cy="2473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2CB47F-A64B-BFA4-811E-4B19176BA6B1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9863" t="12223" b="4154"/>
          <a:stretch/>
        </p:blipFill>
        <p:spPr>
          <a:xfrm>
            <a:off x="5761638" y="973834"/>
            <a:ext cx="1206988" cy="2473200"/>
          </a:xfrm>
          <a:prstGeom prst="rect">
            <a:avLst/>
          </a:prstGeom>
        </p:spPr>
      </p:pic>
      <p:sp>
        <p:nvSpPr>
          <p:cNvPr id="10" name="Textfeld 103">
            <a:extLst>
              <a:ext uri="{FF2B5EF4-FFF2-40B4-BE49-F238E27FC236}">
                <a16:creationId xmlns:a16="http://schemas.microsoft.com/office/drawing/2014/main" id="{2D7D5E6E-3EB6-2112-C31D-898AB2BE54DF}"/>
              </a:ext>
            </a:extLst>
          </p:cNvPr>
          <p:cNvSpPr txBox="1"/>
          <p:nvPr/>
        </p:nvSpPr>
        <p:spPr>
          <a:xfrm>
            <a:off x="6012460" y="617752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028EB14-03C9-6D49-41F7-769C84EE0D9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9593"/>
          <a:stretch/>
        </p:blipFill>
        <p:spPr>
          <a:xfrm>
            <a:off x="8443589" y="973834"/>
            <a:ext cx="932363" cy="2473200"/>
          </a:xfrm>
          <a:prstGeom prst="rect">
            <a:avLst/>
          </a:prstGeom>
        </p:spPr>
      </p:pic>
      <p:pic>
        <p:nvPicPr>
          <p:cNvPr id="44" name="Grafik 211">
            <a:extLst>
              <a:ext uri="{FF2B5EF4-FFF2-40B4-BE49-F238E27FC236}">
                <a16:creationId xmlns:a16="http://schemas.microsoft.com/office/drawing/2014/main" id="{0FD3940F-B8D2-D408-B881-AE371F06DAA8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8166" t="31833" r="21070" b="4754"/>
          <a:stretch/>
        </p:blipFill>
        <p:spPr>
          <a:xfrm>
            <a:off x="158082" y="4321053"/>
            <a:ext cx="899863" cy="2473200"/>
          </a:xfrm>
          <a:prstGeom prst="rect">
            <a:avLst/>
          </a:prstGeom>
        </p:spPr>
      </p:pic>
      <p:sp>
        <p:nvSpPr>
          <p:cNvPr id="15" name="Textfeld 55">
            <a:extLst>
              <a:ext uri="{FF2B5EF4-FFF2-40B4-BE49-F238E27FC236}">
                <a16:creationId xmlns:a16="http://schemas.microsoft.com/office/drawing/2014/main" id="{CDFFA813-13A9-9BE3-F9A0-A6847A24D63D}"/>
              </a:ext>
            </a:extLst>
          </p:cNvPr>
          <p:cNvSpPr txBox="1"/>
          <p:nvPr/>
        </p:nvSpPr>
        <p:spPr>
          <a:xfrm>
            <a:off x="4865443" y="393316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feld 103">
            <a:extLst>
              <a:ext uri="{FF2B5EF4-FFF2-40B4-BE49-F238E27FC236}">
                <a16:creationId xmlns:a16="http://schemas.microsoft.com/office/drawing/2014/main" id="{67EBA15E-7FD5-31A8-3D56-D9D3628FE3F7}"/>
              </a:ext>
            </a:extLst>
          </p:cNvPr>
          <p:cNvSpPr txBox="1"/>
          <p:nvPr/>
        </p:nvSpPr>
        <p:spPr>
          <a:xfrm>
            <a:off x="11303604" y="3933165"/>
            <a:ext cx="705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127">
            <a:extLst>
              <a:ext uri="{FF2B5EF4-FFF2-40B4-BE49-F238E27FC236}">
                <a16:creationId xmlns:a16="http://schemas.microsoft.com/office/drawing/2014/main" id="{496D1F55-971A-74C9-A17E-C72D3A9042F3}"/>
              </a:ext>
            </a:extLst>
          </p:cNvPr>
          <p:cNvSpPr txBox="1"/>
          <p:nvPr/>
        </p:nvSpPr>
        <p:spPr>
          <a:xfrm>
            <a:off x="10103586" y="393316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27">
            <a:extLst>
              <a:ext uri="{FF2B5EF4-FFF2-40B4-BE49-F238E27FC236}">
                <a16:creationId xmlns:a16="http://schemas.microsoft.com/office/drawing/2014/main" id="{EABF85EC-9485-7EC2-7C85-6E0E059DCAF4}"/>
              </a:ext>
            </a:extLst>
          </p:cNvPr>
          <p:cNvSpPr txBox="1"/>
          <p:nvPr/>
        </p:nvSpPr>
        <p:spPr>
          <a:xfrm>
            <a:off x="7416162" y="393316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caspase-3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Grafik 224">
            <a:extLst>
              <a:ext uri="{FF2B5EF4-FFF2-40B4-BE49-F238E27FC236}">
                <a16:creationId xmlns:a16="http://schemas.microsoft.com/office/drawing/2014/main" id="{1F4C2A7B-A766-89E5-BFF1-900B58006510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62" t="159" r="-10" b="-6"/>
          <a:stretch/>
        </p:blipFill>
        <p:spPr>
          <a:xfrm>
            <a:off x="4759851" y="4321053"/>
            <a:ext cx="926089" cy="2473200"/>
          </a:xfrm>
          <a:prstGeom prst="rect">
            <a:avLst/>
          </a:prstGeom>
        </p:spPr>
      </p:pic>
      <p:pic>
        <p:nvPicPr>
          <p:cNvPr id="29" name="Grafik 230">
            <a:extLst>
              <a:ext uri="{FF2B5EF4-FFF2-40B4-BE49-F238E27FC236}">
                <a16:creationId xmlns:a16="http://schemas.microsoft.com/office/drawing/2014/main" id="{874A458C-ECCB-5442-D138-6E010EA39D4C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6195" t="-2205" r="-13344" b="-1972"/>
          <a:stretch/>
        </p:blipFill>
        <p:spPr>
          <a:xfrm>
            <a:off x="11131646" y="4321053"/>
            <a:ext cx="1049559" cy="2473200"/>
          </a:xfrm>
          <a:prstGeom prst="rect">
            <a:avLst/>
          </a:prstGeom>
        </p:spPr>
      </p:pic>
      <p:pic>
        <p:nvPicPr>
          <p:cNvPr id="40" name="Grafik 231">
            <a:extLst>
              <a:ext uri="{FF2B5EF4-FFF2-40B4-BE49-F238E27FC236}">
                <a16:creationId xmlns:a16="http://schemas.microsoft.com/office/drawing/2014/main" id="{BD7C0805-479C-4A91-BD56-96421A80DB82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5279" t="-2638" r="-2662" b="-701"/>
          <a:stretch/>
        </p:blipFill>
        <p:spPr>
          <a:xfrm>
            <a:off x="10032830" y="4321053"/>
            <a:ext cx="966967" cy="2473200"/>
          </a:xfrm>
          <a:prstGeom prst="rect">
            <a:avLst/>
          </a:prstGeom>
        </p:spPr>
      </p:pic>
      <p:pic>
        <p:nvPicPr>
          <p:cNvPr id="42" name="Picture 7">
            <a:extLst>
              <a:ext uri="{FF2B5EF4-FFF2-40B4-BE49-F238E27FC236}">
                <a16:creationId xmlns:a16="http://schemas.microsoft.com/office/drawing/2014/main" id="{144EFF14-28F6-7868-0864-61191297A279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90" t="31251" r="62098" b="105"/>
          <a:stretch/>
        </p:blipFill>
        <p:spPr>
          <a:xfrm>
            <a:off x="7336131" y="4321053"/>
            <a:ext cx="985517" cy="2473200"/>
          </a:xfrm>
          <a:prstGeom prst="rect">
            <a:avLst/>
          </a:prstGeom>
        </p:spPr>
      </p:pic>
      <p:pic>
        <p:nvPicPr>
          <p:cNvPr id="43" name="Grafik 210">
            <a:extLst>
              <a:ext uri="{FF2B5EF4-FFF2-40B4-BE49-F238E27FC236}">
                <a16:creationId xmlns:a16="http://schemas.microsoft.com/office/drawing/2014/main" id="{12A7BCEA-02BF-BC6B-B53A-6BBE70FEA19D}"/>
              </a:ext>
            </a:extLst>
          </p:cNvPr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3247" t="28061" r="24955" b="11253"/>
          <a:stretch/>
        </p:blipFill>
        <p:spPr>
          <a:xfrm>
            <a:off x="1108026" y="4321053"/>
            <a:ext cx="840737" cy="2473200"/>
          </a:xfrm>
          <a:prstGeom prst="rect">
            <a:avLst/>
          </a:prstGeom>
        </p:spPr>
      </p:pic>
      <p:sp>
        <p:nvSpPr>
          <p:cNvPr id="41" name="Textfeld 159">
            <a:extLst>
              <a:ext uri="{FF2B5EF4-FFF2-40B4-BE49-F238E27FC236}">
                <a16:creationId xmlns:a16="http://schemas.microsoft.com/office/drawing/2014/main" id="{BB087851-CACD-A24A-87CC-5A9071FDFC28}"/>
              </a:ext>
            </a:extLst>
          </p:cNvPr>
          <p:cNvSpPr txBox="1"/>
          <p:nvPr/>
        </p:nvSpPr>
        <p:spPr>
          <a:xfrm>
            <a:off x="276591" y="3933165"/>
            <a:ext cx="66284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feld 103">
            <a:extLst>
              <a:ext uri="{FF2B5EF4-FFF2-40B4-BE49-F238E27FC236}">
                <a16:creationId xmlns:a16="http://schemas.microsoft.com/office/drawing/2014/main" id="{0868A8FB-DCF7-196A-D09E-8892477647F4}"/>
              </a:ext>
            </a:extLst>
          </p:cNvPr>
          <p:cNvSpPr txBox="1"/>
          <p:nvPr/>
        </p:nvSpPr>
        <p:spPr>
          <a:xfrm>
            <a:off x="1257326" y="3933165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2" name="Picture 51">
            <a:extLst>
              <a:ext uri="{FF2B5EF4-FFF2-40B4-BE49-F238E27FC236}">
                <a16:creationId xmlns:a16="http://schemas.microsoft.com/office/drawing/2014/main" id="{4EAE17C2-9755-3824-080D-656289C71BF0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1442" r="26992"/>
          <a:stretch/>
        </p:blipFill>
        <p:spPr>
          <a:xfrm>
            <a:off x="2194841" y="4321053"/>
            <a:ext cx="831252" cy="2473200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2DD09D1-A085-C47A-E805-DF5840997CC6}"/>
              </a:ext>
            </a:extLst>
          </p:cNvPr>
          <p:cNvPicPr>
            <a:picLocks noChangeAspect="1"/>
          </p:cNvPicPr>
          <p:nvPr/>
        </p:nvPicPr>
        <p:blipFill rotWithShape="1"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5326" t="11792" r="22978"/>
          <a:stretch/>
        </p:blipFill>
        <p:spPr>
          <a:xfrm>
            <a:off x="5776112" y="4321053"/>
            <a:ext cx="969882" cy="2473200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4A587EB2-88A1-736B-84EE-8AEC17C9037A}"/>
              </a:ext>
            </a:extLst>
          </p:cNvPr>
          <p:cNvPicPr>
            <a:picLocks noChangeAspect="1"/>
          </p:cNvPicPr>
          <p:nvPr/>
        </p:nvPicPr>
        <p:blipFill rotWithShape="1"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7591" t="20904" r="31696" b="5359"/>
          <a:stretch/>
        </p:blipFill>
        <p:spPr>
          <a:xfrm>
            <a:off x="8424153" y="4321053"/>
            <a:ext cx="1018540" cy="2473200"/>
          </a:xfrm>
          <a:prstGeom prst="rect">
            <a:avLst/>
          </a:prstGeom>
        </p:spPr>
      </p:pic>
      <p:sp>
        <p:nvSpPr>
          <p:cNvPr id="57" name="Textfeld 103">
            <a:extLst>
              <a:ext uri="{FF2B5EF4-FFF2-40B4-BE49-F238E27FC236}">
                <a16:creationId xmlns:a16="http://schemas.microsoft.com/office/drawing/2014/main" id="{FAB20B1D-42A9-D96D-98F8-3B5C75194B33}"/>
              </a:ext>
            </a:extLst>
          </p:cNvPr>
          <p:cNvSpPr txBox="1"/>
          <p:nvPr/>
        </p:nvSpPr>
        <p:spPr>
          <a:xfrm>
            <a:off x="8665561" y="3933165"/>
            <a:ext cx="5357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4EE53F-5D5A-6826-BC93-E739B370BD77}"/>
              </a:ext>
            </a:extLst>
          </p:cNvPr>
          <p:cNvSpPr txBox="1"/>
          <p:nvPr/>
        </p:nvSpPr>
        <p:spPr>
          <a:xfrm>
            <a:off x="4020200" y="34128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PK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文本框 170">
            <a:extLst>
              <a:ext uri="{FF2B5EF4-FFF2-40B4-BE49-F238E27FC236}">
                <a16:creationId xmlns:a16="http://schemas.microsoft.com/office/drawing/2014/main" id="{80FAB6C5-25DF-DF9B-2150-B7708B9FCC57}"/>
              </a:ext>
            </a:extLst>
          </p:cNvPr>
          <p:cNvSpPr txBox="1"/>
          <p:nvPr/>
        </p:nvSpPr>
        <p:spPr>
          <a:xfrm>
            <a:off x="10342364" y="341281"/>
            <a:ext cx="12554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PK supernatants</a:t>
            </a:r>
          </a:p>
        </p:txBody>
      </p:sp>
      <p:sp>
        <p:nvSpPr>
          <p:cNvPr id="65" name="Textfeld 103">
            <a:extLst>
              <a:ext uri="{FF2B5EF4-FFF2-40B4-BE49-F238E27FC236}">
                <a16:creationId xmlns:a16="http://schemas.microsoft.com/office/drawing/2014/main" id="{38E21F6D-DEA2-6BC2-BADE-5C0A8BCF92B5}"/>
              </a:ext>
            </a:extLst>
          </p:cNvPr>
          <p:cNvSpPr txBox="1"/>
          <p:nvPr/>
        </p:nvSpPr>
        <p:spPr>
          <a:xfrm>
            <a:off x="1084009" y="617752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NLRP1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feld 103">
            <a:extLst>
              <a:ext uri="{FF2B5EF4-FFF2-40B4-BE49-F238E27FC236}">
                <a16:creationId xmlns:a16="http://schemas.microsoft.com/office/drawing/2014/main" id="{71098262-A63C-E431-6617-2E443B3A55C3}"/>
              </a:ext>
            </a:extLst>
          </p:cNvPr>
          <p:cNvSpPr txBox="1"/>
          <p:nvPr/>
        </p:nvSpPr>
        <p:spPr>
          <a:xfrm>
            <a:off x="3499796" y="617752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feld 103">
            <a:extLst>
              <a:ext uri="{FF2B5EF4-FFF2-40B4-BE49-F238E27FC236}">
                <a16:creationId xmlns:a16="http://schemas.microsoft.com/office/drawing/2014/main" id="{876CEF11-3AFF-03F0-7CC1-7D7852BE6418}"/>
              </a:ext>
            </a:extLst>
          </p:cNvPr>
          <p:cNvSpPr txBox="1"/>
          <p:nvPr/>
        </p:nvSpPr>
        <p:spPr>
          <a:xfrm>
            <a:off x="8480955" y="617752"/>
            <a:ext cx="8755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aspase-3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9" name="Gerade Verbindung mit Pfeil 68">
            <a:extLst>
              <a:ext uri="{FF2B5EF4-FFF2-40B4-BE49-F238E27FC236}">
                <a16:creationId xmlns:a16="http://schemas.microsoft.com/office/drawing/2014/main" id="{B0E7C08B-C14A-3003-0AC7-4B5DA52B2FE5}"/>
              </a:ext>
            </a:extLst>
          </p:cNvPr>
          <p:cNvCxnSpPr>
            <a:cxnSpLocks/>
          </p:cNvCxnSpPr>
          <p:nvPr/>
        </p:nvCxnSpPr>
        <p:spPr>
          <a:xfrm>
            <a:off x="149915" y="609229"/>
            <a:ext cx="9262862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Gerade Verbindung mit Pfeil 70">
            <a:extLst>
              <a:ext uri="{FF2B5EF4-FFF2-40B4-BE49-F238E27FC236}">
                <a16:creationId xmlns:a16="http://schemas.microsoft.com/office/drawing/2014/main" id="{AA76EA05-CB9F-6787-076D-2479D824E7DB}"/>
              </a:ext>
            </a:extLst>
          </p:cNvPr>
          <p:cNvCxnSpPr>
            <a:cxnSpLocks/>
          </p:cNvCxnSpPr>
          <p:nvPr/>
        </p:nvCxnSpPr>
        <p:spPr>
          <a:xfrm>
            <a:off x="9698882" y="61775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TextBox 3">
            <a:extLst>
              <a:ext uri="{FF2B5EF4-FFF2-40B4-BE49-F238E27FC236}">
                <a16:creationId xmlns:a16="http://schemas.microsoft.com/office/drawing/2014/main" id="{4B795202-3CB2-01AD-7F7E-8F6BD1BCAD1D}"/>
              </a:ext>
            </a:extLst>
          </p:cNvPr>
          <p:cNvSpPr txBox="1"/>
          <p:nvPr/>
        </p:nvSpPr>
        <p:spPr>
          <a:xfrm>
            <a:off x="22531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S2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feld 103">
            <a:extLst>
              <a:ext uri="{FF2B5EF4-FFF2-40B4-BE49-F238E27FC236}">
                <a16:creationId xmlns:a16="http://schemas.microsoft.com/office/drawing/2014/main" id="{47A54721-D295-D26D-670D-504BD8D172A6}"/>
              </a:ext>
            </a:extLst>
          </p:cNvPr>
          <p:cNvSpPr txBox="1"/>
          <p:nvPr/>
        </p:nvSpPr>
        <p:spPr>
          <a:xfrm>
            <a:off x="1906588" y="3933165"/>
            <a:ext cx="140775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 NLRP1 and 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5" name="Textfeld 103">
            <a:extLst>
              <a:ext uri="{FF2B5EF4-FFF2-40B4-BE49-F238E27FC236}">
                <a16:creationId xmlns:a16="http://schemas.microsoft.com/office/drawing/2014/main" id="{84ADA0B3-4D68-3D34-8733-F31745937772}"/>
              </a:ext>
            </a:extLst>
          </p:cNvPr>
          <p:cNvSpPr txBox="1"/>
          <p:nvPr/>
        </p:nvSpPr>
        <p:spPr>
          <a:xfrm>
            <a:off x="5903601" y="3933165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6" name="TextBox 60">
            <a:extLst>
              <a:ext uri="{FF2B5EF4-FFF2-40B4-BE49-F238E27FC236}">
                <a16:creationId xmlns:a16="http://schemas.microsoft.com/office/drawing/2014/main" id="{93D7407B-AD6E-F6CA-3554-519162F6262D}"/>
              </a:ext>
            </a:extLst>
          </p:cNvPr>
          <p:cNvSpPr txBox="1"/>
          <p:nvPr/>
        </p:nvSpPr>
        <p:spPr>
          <a:xfrm>
            <a:off x="4060810" y="364666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HaCaT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7" name="Gerade Verbindung mit Pfeil 76">
            <a:extLst>
              <a:ext uri="{FF2B5EF4-FFF2-40B4-BE49-F238E27FC236}">
                <a16:creationId xmlns:a16="http://schemas.microsoft.com/office/drawing/2014/main" id="{36DEF827-4DA8-8DB6-CEF2-D4033D6E78CA}"/>
              </a:ext>
            </a:extLst>
          </p:cNvPr>
          <p:cNvCxnSpPr>
            <a:cxnSpLocks/>
          </p:cNvCxnSpPr>
          <p:nvPr/>
        </p:nvCxnSpPr>
        <p:spPr>
          <a:xfrm>
            <a:off x="190525" y="3899369"/>
            <a:ext cx="9262862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文本框 170">
            <a:extLst>
              <a:ext uri="{FF2B5EF4-FFF2-40B4-BE49-F238E27FC236}">
                <a16:creationId xmlns:a16="http://schemas.microsoft.com/office/drawing/2014/main" id="{CE378CDF-D7A9-5F67-39DD-86D1737C037F}"/>
              </a:ext>
            </a:extLst>
          </p:cNvPr>
          <p:cNvSpPr txBox="1"/>
          <p:nvPr/>
        </p:nvSpPr>
        <p:spPr>
          <a:xfrm>
            <a:off x="10389938" y="3646661"/>
            <a:ext cx="14959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HaCaT supernatants</a:t>
            </a:r>
          </a:p>
        </p:txBody>
      </p:sp>
      <p:cxnSp>
        <p:nvCxnSpPr>
          <p:cNvPr id="79" name="Gerade Verbindung mit Pfeil 78">
            <a:extLst>
              <a:ext uri="{FF2B5EF4-FFF2-40B4-BE49-F238E27FC236}">
                <a16:creationId xmlns:a16="http://schemas.microsoft.com/office/drawing/2014/main" id="{FFA418D1-8EAB-3062-2478-C3B97536B99F}"/>
              </a:ext>
            </a:extLst>
          </p:cNvPr>
          <p:cNvCxnSpPr>
            <a:cxnSpLocks/>
          </p:cNvCxnSpPr>
          <p:nvPr/>
        </p:nvCxnSpPr>
        <p:spPr>
          <a:xfrm>
            <a:off x="9746456" y="390789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3">
            <a:extLst>
              <a:ext uri="{FF2B5EF4-FFF2-40B4-BE49-F238E27FC236}">
                <a16:creationId xmlns:a16="http://schemas.microsoft.com/office/drawing/2014/main" id="{2A394311-1B1E-D55B-3DAC-939BC86D88A0}"/>
              </a:ext>
            </a:extLst>
          </p:cNvPr>
          <p:cNvSpPr txBox="1"/>
          <p:nvPr/>
        </p:nvSpPr>
        <p:spPr>
          <a:xfrm>
            <a:off x="22531" y="253311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90124AB5-2330-196D-647C-7520C525B703}"/>
              </a:ext>
            </a:extLst>
          </p:cNvPr>
          <p:cNvSpPr txBox="1"/>
          <p:nvPr/>
        </p:nvSpPr>
        <p:spPr>
          <a:xfrm>
            <a:off x="22531" y="3513140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123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>
            <a:extLst>
              <a:ext uri="{FF2B5EF4-FFF2-40B4-BE49-F238E27FC236}">
                <a16:creationId xmlns:a16="http://schemas.microsoft.com/office/drawing/2014/main" id="{D08F190F-BA4E-D2A5-CB6F-D98C69F564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5559" t="15586" r="1013" b="2289"/>
          <a:stretch/>
        </p:blipFill>
        <p:spPr>
          <a:xfrm>
            <a:off x="9904328" y="4354094"/>
            <a:ext cx="1017202" cy="2473200"/>
          </a:xfrm>
          <a:prstGeom prst="rect">
            <a:avLst/>
          </a:prstGeom>
        </p:spPr>
      </p:pic>
      <p:pic>
        <p:nvPicPr>
          <p:cNvPr id="44" name="Picture 8">
            <a:extLst>
              <a:ext uri="{FF2B5EF4-FFF2-40B4-BE49-F238E27FC236}">
                <a16:creationId xmlns:a16="http://schemas.microsoft.com/office/drawing/2014/main" id="{7A9EA462-CA2B-6CED-B9DC-EB4D0AC790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7262" t="28758" r="11904" b="3433"/>
          <a:stretch/>
        </p:blipFill>
        <p:spPr>
          <a:xfrm>
            <a:off x="85883" y="4354094"/>
            <a:ext cx="888945" cy="2473200"/>
          </a:xfrm>
          <a:prstGeom prst="rect">
            <a:avLst/>
          </a:prstGeom>
        </p:spPr>
      </p:pic>
      <p:pic>
        <p:nvPicPr>
          <p:cNvPr id="45" name="Picture 10">
            <a:extLst>
              <a:ext uri="{FF2B5EF4-FFF2-40B4-BE49-F238E27FC236}">
                <a16:creationId xmlns:a16="http://schemas.microsoft.com/office/drawing/2014/main" id="{95A24491-593D-5620-3F88-5F9C259AD9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0277" t="36876" r="12989" b="9364"/>
          <a:stretch/>
        </p:blipFill>
        <p:spPr>
          <a:xfrm>
            <a:off x="2080218" y="4356100"/>
            <a:ext cx="831760" cy="2471194"/>
          </a:xfrm>
          <a:prstGeom prst="rect">
            <a:avLst/>
          </a:prstGeom>
        </p:spPr>
      </p:pic>
      <p:sp>
        <p:nvSpPr>
          <p:cNvPr id="50" name="Textfeld 103">
            <a:extLst>
              <a:ext uri="{FF2B5EF4-FFF2-40B4-BE49-F238E27FC236}">
                <a16:creationId xmlns:a16="http://schemas.microsoft.com/office/drawing/2014/main" id="{BDC1F7E1-223C-17A0-B41B-16533CD8A7C8}"/>
              </a:ext>
            </a:extLst>
          </p:cNvPr>
          <p:cNvSpPr txBox="1"/>
          <p:nvPr/>
        </p:nvSpPr>
        <p:spPr>
          <a:xfrm>
            <a:off x="2225030" y="3917925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4" name="Picture 53">
            <a:extLst>
              <a:ext uri="{FF2B5EF4-FFF2-40B4-BE49-F238E27FC236}">
                <a16:creationId xmlns:a16="http://schemas.microsoft.com/office/drawing/2014/main" id="{923388C6-E8B3-7AB9-F000-B488080755E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0376" t="32804" r="48376" b="9695"/>
          <a:stretch/>
        </p:blipFill>
        <p:spPr>
          <a:xfrm>
            <a:off x="4712703" y="4354094"/>
            <a:ext cx="995193" cy="2473200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2A99A723-7A7F-C42D-C4DB-50C095C79E9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27085" t="33965" r="48986"/>
          <a:stretch/>
        </p:blipFill>
        <p:spPr>
          <a:xfrm>
            <a:off x="5824048" y="4354094"/>
            <a:ext cx="951433" cy="24732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F875776F-B55A-A430-D8DD-045EEC20A46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" t="21701" r="58522" b="-257"/>
          <a:stretch/>
        </p:blipFill>
        <p:spPr>
          <a:xfrm>
            <a:off x="7437772" y="4343400"/>
            <a:ext cx="739577" cy="2514600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447C21B8-D0C1-F1A0-49E0-3FB22A56E383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56625" t="25733" r="2028" b="8329"/>
          <a:stretch/>
        </p:blipFill>
        <p:spPr>
          <a:xfrm>
            <a:off x="9766362" y="1069749"/>
            <a:ext cx="1036840" cy="2473200"/>
          </a:xfrm>
          <a:prstGeom prst="rect">
            <a:avLst/>
          </a:prstGeom>
        </p:spPr>
      </p:pic>
      <p:pic>
        <p:nvPicPr>
          <p:cNvPr id="77" name="Grafik 259">
            <a:extLst>
              <a:ext uri="{FF2B5EF4-FFF2-40B4-BE49-F238E27FC236}">
                <a16:creationId xmlns:a16="http://schemas.microsoft.com/office/drawing/2014/main" id="{F0412CE9-AB57-80DE-A2EC-8A77A2327B2E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539" t="446" r="1621" b="261"/>
          <a:stretch/>
        </p:blipFill>
        <p:spPr>
          <a:xfrm>
            <a:off x="7415700" y="1069749"/>
            <a:ext cx="948289" cy="2473200"/>
          </a:xfrm>
          <a:prstGeom prst="rect">
            <a:avLst/>
          </a:prstGeom>
        </p:spPr>
      </p:pic>
      <p:pic>
        <p:nvPicPr>
          <p:cNvPr id="78" name="Grafik 260">
            <a:extLst>
              <a:ext uri="{FF2B5EF4-FFF2-40B4-BE49-F238E27FC236}">
                <a16:creationId xmlns:a16="http://schemas.microsoft.com/office/drawing/2014/main" id="{CFDA0142-541A-DF39-FA72-18657DDCD792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255" t="-1571" r="-2" b="-1279"/>
          <a:stretch/>
        </p:blipFill>
        <p:spPr>
          <a:xfrm>
            <a:off x="11098795" y="1069749"/>
            <a:ext cx="828820" cy="2473200"/>
          </a:xfrm>
          <a:prstGeom prst="rect">
            <a:avLst/>
          </a:prstGeom>
        </p:spPr>
      </p:pic>
      <p:pic>
        <p:nvPicPr>
          <p:cNvPr id="79" name="Grafik 8">
            <a:extLst>
              <a:ext uri="{FF2B5EF4-FFF2-40B4-BE49-F238E27FC236}">
                <a16:creationId xmlns:a16="http://schemas.microsoft.com/office/drawing/2014/main" id="{6C5A9ACB-E02E-17F9-8F90-35B626D8CFEE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420" t="-992" r="-1909" b="-1200"/>
          <a:stretch/>
        </p:blipFill>
        <p:spPr>
          <a:xfrm>
            <a:off x="4822728" y="1069749"/>
            <a:ext cx="847669" cy="2473200"/>
          </a:xfrm>
          <a:prstGeom prst="rect">
            <a:avLst/>
          </a:prstGeom>
        </p:spPr>
      </p:pic>
      <p:pic>
        <p:nvPicPr>
          <p:cNvPr id="80" name="Grafik 9">
            <a:extLst>
              <a:ext uri="{FF2B5EF4-FFF2-40B4-BE49-F238E27FC236}">
                <a16:creationId xmlns:a16="http://schemas.microsoft.com/office/drawing/2014/main" id="{1ED766CA-95BF-33E6-0D8E-9E4766C8421B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773" t="380" r="-932" b="-816"/>
          <a:stretch/>
        </p:blipFill>
        <p:spPr>
          <a:xfrm>
            <a:off x="26656" y="1069749"/>
            <a:ext cx="924763" cy="2473167"/>
          </a:xfrm>
          <a:prstGeom prst="rect">
            <a:avLst/>
          </a:prstGeom>
        </p:spPr>
      </p:pic>
      <p:pic>
        <p:nvPicPr>
          <p:cNvPr id="81" name="Grafik 208">
            <a:extLst>
              <a:ext uri="{FF2B5EF4-FFF2-40B4-BE49-F238E27FC236}">
                <a16:creationId xmlns:a16="http://schemas.microsoft.com/office/drawing/2014/main" id="{27F39431-93CC-F847-CF8E-49223EE7B3A3}"/>
              </a:ext>
            </a:extLst>
          </p:cNvPr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4047" t="29707" r="2670" b="7112"/>
          <a:stretch/>
        </p:blipFill>
        <p:spPr>
          <a:xfrm>
            <a:off x="1001184" y="1069749"/>
            <a:ext cx="841224" cy="2473200"/>
          </a:xfrm>
          <a:prstGeom prst="rect">
            <a:avLst/>
          </a:prstGeom>
        </p:spPr>
      </p:pic>
      <p:pic>
        <p:nvPicPr>
          <p:cNvPr id="85" name="Picture 84">
            <a:extLst>
              <a:ext uri="{FF2B5EF4-FFF2-40B4-BE49-F238E27FC236}">
                <a16:creationId xmlns:a16="http://schemas.microsoft.com/office/drawing/2014/main" id="{FB0D14E1-2040-79D3-B74C-D837A10C4430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5216" t="32778" b="7639"/>
          <a:stretch/>
        </p:blipFill>
        <p:spPr>
          <a:xfrm>
            <a:off x="1911879" y="1069749"/>
            <a:ext cx="989949" cy="2473200"/>
          </a:xfrm>
          <a:prstGeom prst="rect">
            <a:avLst/>
          </a:prstGeom>
        </p:spPr>
      </p:pic>
      <p:pic>
        <p:nvPicPr>
          <p:cNvPr id="87" name="Picture 86">
            <a:extLst>
              <a:ext uri="{FF2B5EF4-FFF2-40B4-BE49-F238E27FC236}">
                <a16:creationId xmlns:a16="http://schemas.microsoft.com/office/drawing/2014/main" id="{776E8B59-2DCE-3F43-CE47-26181915A89E}"/>
              </a:ext>
            </a:extLst>
          </p:cNvPr>
          <p:cNvPicPr>
            <a:picLocks noChangeAspect="1"/>
          </p:cNvPicPr>
          <p:nvPr/>
        </p:nvPicPr>
        <p:blipFill rotWithShape="1">
          <a:blip r:embed="rId28"/>
          <a:srcRect l="10020" t="12830" b="13430"/>
          <a:stretch/>
        </p:blipFill>
        <p:spPr>
          <a:xfrm>
            <a:off x="8547100" y="1069749"/>
            <a:ext cx="923669" cy="2460467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406B93E2-37C0-DCA1-9A99-84030D0DC713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424" t="30833" r="26816" b="7917"/>
          <a:stretch/>
        </p:blipFill>
        <p:spPr>
          <a:xfrm>
            <a:off x="5780018" y="1069749"/>
            <a:ext cx="925347" cy="247320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2AB1E921-BA18-7B73-6FB3-8C17B55A5631}"/>
              </a:ext>
            </a:extLst>
          </p:cNvPr>
          <p:cNvSpPr txBox="1"/>
          <p:nvPr/>
        </p:nvSpPr>
        <p:spPr>
          <a:xfrm>
            <a:off x="23968" y="36338"/>
            <a:ext cx="3271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Figure S2 (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continued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Textfeld 55">
            <a:extLst>
              <a:ext uri="{FF2B5EF4-FFF2-40B4-BE49-F238E27FC236}">
                <a16:creationId xmlns:a16="http://schemas.microsoft.com/office/drawing/2014/main" id="{6BF9671A-E9B8-DE87-8C1A-FAF08AD44D0B}"/>
              </a:ext>
            </a:extLst>
          </p:cNvPr>
          <p:cNvSpPr txBox="1"/>
          <p:nvPr/>
        </p:nvSpPr>
        <p:spPr>
          <a:xfrm>
            <a:off x="4884925" y="699762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103">
            <a:extLst>
              <a:ext uri="{FF2B5EF4-FFF2-40B4-BE49-F238E27FC236}">
                <a16:creationId xmlns:a16="http://schemas.microsoft.com/office/drawing/2014/main" id="{11F5D066-24BA-10B0-DAD2-AFB3166F225E}"/>
              </a:ext>
            </a:extLst>
          </p:cNvPr>
          <p:cNvSpPr txBox="1"/>
          <p:nvPr/>
        </p:nvSpPr>
        <p:spPr>
          <a:xfrm>
            <a:off x="11173208" y="699762"/>
            <a:ext cx="6799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27">
            <a:extLst>
              <a:ext uri="{FF2B5EF4-FFF2-40B4-BE49-F238E27FC236}">
                <a16:creationId xmlns:a16="http://schemas.microsoft.com/office/drawing/2014/main" id="{04F11C61-8A0F-9CF8-387A-AA4FE10AB263}"/>
              </a:ext>
            </a:extLst>
          </p:cNvPr>
          <p:cNvSpPr txBox="1"/>
          <p:nvPr/>
        </p:nvSpPr>
        <p:spPr>
          <a:xfrm>
            <a:off x="9828568" y="699762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feld 127">
            <a:extLst>
              <a:ext uri="{FF2B5EF4-FFF2-40B4-BE49-F238E27FC236}">
                <a16:creationId xmlns:a16="http://schemas.microsoft.com/office/drawing/2014/main" id="{C2228CED-56D0-67DA-1262-F28409C33495}"/>
              </a:ext>
            </a:extLst>
          </p:cNvPr>
          <p:cNvSpPr txBox="1"/>
          <p:nvPr/>
        </p:nvSpPr>
        <p:spPr>
          <a:xfrm>
            <a:off x="7433985" y="699762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caspase-3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feld 103">
            <a:extLst>
              <a:ext uri="{FF2B5EF4-FFF2-40B4-BE49-F238E27FC236}">
                <a16:creationId xmlns:a16="http://schemas.microsoft.com/office/drawing/2014/main" id="{DCDD661A-E75B-5E19-974F-1D67D1CFFCA4}"/>
              </a:ext>
            </a:extLst>
          </p:cNvPr>
          <p:cNvSpPr txBox="1"/>
          <p:nvPr/>
        </p:nvSpPr>
        <p:spPr>
          <a:xfrm>
            <a:off x="1150728" y="699762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feld 159">
            <a:extLst>
              <a:ext uri="{FF2B5EF4-FFF2-40B4-BE49-F238E27FC236}">
                <a16:creationId xmlns:a16="http://schemas.microsoft.com/office/drawing/2014/main" id="{C69C5E83-6A92-EB1B-F067-FD6F6A776782}"/>
              </a:ext>
            </a:extLst>
          </p:cNvPr>
          <p:cNvSpPr txBox="1"/>
          <p:nvPr/>
        </p:nvSpPr>
        <p:spPr>
          <a:xfrm>
            <a:off x="120631" y="699762"/>
            <a:ext cx="73681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 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03">
            <a:extLst>
              <a:ext uri="{FF2B5EF4-FFF2-40B4-BE49-F238E27FC236}">
                <a16:creationId xmlns:a16="http://schemas.microsoft.com/office/drawing/2014/main" id="{B1A1720A-810B-64E1-8612-6D457BEAFB40}"/>
              </a:ext>
            </a:extLst>
          </p:cNvPr>
          <p:cNvSpPr txBox="1"/>
          <p:nvPr/>
        </p:nvSpPr>
        <p:spPr>
          <a:xfrm>
            <a:off x="5881054" y="699762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60">
            <a:extLst>
              <a:ext uri="{FF2B5EF4-FFF2-40B4-BE49-F238E27FC236}">
                <a16:creationId xmlns:a16="http://schemas.microsoft.com/office/drawing/2014/main" id="{E6C0E11B-4DBB-7EC8-1CD9-4B1829C69CE8}"/>
              </a:ext>
            </a:extLst>
          </p:cNvPr>
          <p:cNvSpPr txBox="1"/>
          <p:nvPr/>
        </p:nvSpPr>
        <p:spPr>
          <a:xfrm>
            <a:off x="4020200" y="431814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HaSKpw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70">
            <a:extLst>
              <a:ext uri="{FF2B5EF4-FFF2-40B4-BE49-F238E27FC236}">
                <a16:creationId xmlns:a16="http://schemas.microsoft.com/office/drawing/2014/main" id="{59F66CA0-F148-CFF7-9940-C0F9C66CC6EA}"/>
              </a:ext>
            </a:extLst>
          </p:cNvPr>
          <p:cNvSpPr txBox="1"/>
          <p:nvPr/>
        </p:nvSpPr>
        <p:spPr>
          <a:xfrm>
            <a:off x="10050617" y="431814"/>
            <a:ext cx="16145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HaSKpw supernatants</a:t>
            </a:r>
          </a:p>
        </p:txBody>
      </p:sp>
      <p:sp>
        <p:nvSpPr>
          <p:cNvPr id="19" name="Textfeld 103">
            <a:extLst>
              <a:ext uri="{FF2B5EF4-FFF2-40B4-BE49-F238E27FC236}">
                <a16:creationId xmlns:a16="http://schemas.microsoft.com/office/drawing/2014/main" id="{259C036C-7627-5752-0A83-2FFA50AE9585}"/>
              </a:ext>
            </a:extLst>
          </p:cNvPr>
          <p:cNvSpPr txBox="1"/>
          <p:nvPr/>
        </p:nvSpPr>
        <p:spPr>
          <a:xfrm>
            <a:off x="1697780" y="699762"/>
            <a:ext cx="13708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 and 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03">
            <a:extLst>
              <a:ext uri="{FF2B5EF4-FFF2-40B4-BE49-F238E27FC236}">
                <a16:creationId xmlns:a16="http://schemas.microsoft.com/office/drawing/2014/main" id="{01A1063F-AD01-F4C2-1864-F9A816E892A0}"/>
              </a:ext>
            </a:extLst>
          </p:cNvPr>
          <p:cNvSpPr txBox="1"/>
          <p:nvPr/>
        </p:nvSpPr>
        <p:spPr>
          <a:xfrm>
            <a:off x="8519726" y="699762"/>
            <a:ext cx="8755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aspase-3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85D11107-9764-BCE3-9908-90084AA65A51}"/>
              </a:ext>
            </a:extLst>
          </p:cNvPr>
          <p:cNvCxnSpPr>
            <a:cxnSpLocks/>
          </p:cNvCxnSpPr>
          <p:nvPr/>
        </p:nvCxnSpPr>
        <p:spPr>
          <a:xfrm>
            <a:off x="149915" y="699762"/>
            <a:ext cx="9262862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5B97D38C-B3B5-3F2A-334E-3D2AFC72967F}"/>
              </a:ext>
            </a:extLst>
          </p:cNvPr>
          <p:cNvCxnSpPr>
            <a:cxnSpLocks/>
          </p:cNvCxnSpPr>
          <p:nvPr/>
        </p:nvCxnSpPr>
        <p:spPr>
          <a:xfrm>
            <a:off x="9698882" y="708285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feld 55">
            <a:extLst>
              <a:ext uri="{FF2B5EF4-FFF2-40B4-BE49-F238E27FC236}">
                <a16:creationId xmlns:a16="http://schemas.microsoft.com/office/drawing/2014/main" id="{78036B13-4DFC-41EC-6A67-1AABC90935ED}"/>
              </a:ext>
            </a:extLst>
          </p:cNvPr>
          <p:cNvSpPr txBox="1"/>
          <p:nvPr/>
        </p:nvSpPr>
        <p:spPr>
          <a:xfrm>
            <a:off x="4848662" y="391792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103">
            <a:extLst>
              <a:ext uri="{FF2B5EF4-FFF2-40B4-BE49-F238E27FC236}">
                <a16:creationId xmlns:a16="http://schemas.microsoft.com/office/drawing/2014/main" id="{5E2C32EE-029E-C6C2-CEE4-1079D5F7F1A6}"/>
              </a:ext>
            </a:extLst>
          </p:cNvPr>
          <p:cNvSpPr txBox="1"/>
          <p:nvPr/>
        </p:nvSpPr>
        <p:spPr>
          <a:xfrm>
            <a:off x="11216757" y="3917925"/>
            <a:ext cx="705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feld 127">
            <a:extLst>
              <a:ext uri="{FF2B5EF4-FFF2-40B4-BE49-F238E27FC236}">
                <a16:creationId xmlns:a16="http://schemas.microsoft.com/office/drawing/2014/main" id="{45563F67-2F7A-1B1A-9F2B-371212B9E1A4}"/>
              </a:ext>
            </a:extLst>
          </p:cNvPr>
          <p:cNvSpPr txBox="1"/>
          <p:nvPr/>
        </p:nvSpPr>
        <p:spPr>
          <a:xfrm>
            <a:off x="9956715" y="391792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127">
            <a:extLst>
              <a:ext uri="{FF2B5EF4-FFF2-40B4-BE49-F238E27FC236}">
                <a16:creationId xmlns:a16="http://schemas.microsoft.com/office/drawing/2014/main" id="{7EE8479B-DE1C-C9A0-4859-957D7173A12C}"/>
              </a:ext>
            </a:extLst>
          </p:cNvPr>
          <p:cNvSpPr txBox="1"/>
          <p:nvPr/>
        </p:nvSpPr>
        <p:spPr>
          <a:xfrm>
            <a:off x="7372675" y="391792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caspase-3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feld 159">
            <a:extLst>
              <a:ext uri="{FF2B5EF4-FFF2-40B4-BE49-F238E27FC236}">
                <a16:creationId xmlns:a16="http://schemas.microsoft.com/office/drawing/2014/main" id="{38A9C3E5-C330-7BCC-1F1C-3115B1877A35}"/>
              </a:ext>
            </a:extLst>
          </p:cNvPr>
          <p:cNvSpPr txBox="1"/>
          <p:nvPr/>
        </p:nvSpPr>
        <p:spPr>
          <a:xfrm>
            <a:off x="218667" y="3917925"/>
            <a:ext cx="6233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feld 103">
            <a:extLst>
              <a:ext uri="{FF2B5EF4-FFF2-40B4-BE49-F238E27FC236}">
                <a16:creationId xmlns:a16="http://schemas.microsoft.com/office/drawing/2014/main" id="{AD82A78D-357D-3BDF-FC1F-081A336C458D}"/>
              </a:ext>
            </a:extLst>
          </p:cNvPr>
          <p:cNvSpPr txBox="1"/>
          <p:nvPr/>
        </p:nvSpPr>
        <p:spPr>
          <a:xfrm>
            <a:off x="8674611" y="3917925"/>
            <a:ext cx="53572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feld 103">
            <a:extLst>
              <a:ext uri="{FF2B5EF4-FFF2-40B4-BE49-F238E27FC236}">
                <a16:creationId xmlns:a16="http://schemas.microsoft.com/office/drawing/2014/main" id="{3F5C1D0E-6404-F4A4-430F-2D71612FD58D}"/>
              </a:ext>
            </a:extLst>
          </p:cNvPr>
          <p:cNvSpPr txBox="1"/>
          <p:nvPr/>
        </p:nvSpPr>
        <p:spPr>
          <a:xfrm>
            <a:off x="3152797" y="3917925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feld 103">
            <a:extLst>
              <a:ext uri="{FF2B5EF4-FFF2-40B4-BE49-F238E27FC236}">
                <a16:creationId xmlns:a16="http://schemas.microsoft.com/office/drawing/2014/main" id="{B9DAB615-32D0-2102-BAC0-D59B1799C705}"/>
              </a:ext>
            </a:extLst>
          </p:cNvPr>
          <p:cNvSpPr txBox="1"/>
          <p:nvPr/>
        </p:nvSpPr>
        <p:spPr>
          <a:xfrm>
            <a:off x="5938127" y="3917925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60">
            <a:extLst>
              <a:ext uri="{FF2B5EF4-FFF2-40B4-BE49-F238E27FC236}">
                <a16:creationId xmlns:a16="http://schemas.microsoft.com/office/drawing/2014/main" id="{6ED69C9D-0BDD-C8B1-B230-35CB1D04C08B}"/>
              </a:ext>
            </a:extLst>
          </p:cNvPr>
          <p:cNvSpPr txBox="1"/>
          <p:nvPr/>
        </p:nvSpPr>
        <p:spPr>
          <a:xfrm>
            <a:off x="4060810" y="364666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SVTERT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0A7EE0AC-D687-4F2D-C67E-C984D0EEBAB6}"/>
              </a:ext>
            </a:extLst>
          </p:cNvPr>
          <p:cNvCxnSpPr>
            <a:cxnSpLocks/>
          </p:cNvCxnSpPr>
          <p:nvPr/>
        </p:nvCxnSpPr>
        <p:spPr>
          <a:xfrm>
            <a:off x="190525" y="3899369"/>
            <a:ext cx="9262862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文本框 170">
            <a:extLst>
              <a:ext uri="{FF2B5EF4-FFF2-40B4-BE49-F238E27FC236}">
                <a16:creationId xmlns:a16="http://schemas.microsoft.com/office/drawing/2014/main" id="{DAF6E186-7185-9D50-7E49-E28B907B9A81}"/>
              </a:ext>
            </a:extLst>
          </p:cNvPr>
          <p:cNvSpPr txBox="1"/>
          <p:nvPr/>
        </p:nvSpPr>
        <p:spPr>
          <a:xfrm>
            <a:off x="10106206" y="3646661"/>
            <a:ext cx="1598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SVTERT supernatants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7430849A-B215-AAA8-819E-A92E73EBDEE3}"/>
              </a:ext>
            </a:extLst>
          </p:cNvPr>
          <p:cNvCxnSpPr>
            <a:cxnSpLocks/>
          </p:cNvCxnSpPr>
          <p:nvPr/>
        </p:nvCxnSpPr>
        <p:spPr>
          <a:xfrm>
            <a:off x="9746456" y="390789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Textfeld 103">
            <a:extLst>
              <a:ext uri="{FF2B5EF4-FFF2-40B4-BE49-F238E27FC236}">
                <a16:creationId xmlns:a16="http://schemas.microsoft.com/office/drawing/2014/main" id="{F5E7E0CE-0FA8-DB70-9FD9-8F96A36A6C8B}"/>
              </a:ext>
            </a:extLst>
          </p:cNvPr>
          <p:cNvSpPr txBox="1"/>
          <p:nvPr/>
        </p:nvSpPr>
        <p:spPr>
          <a:xfrm>
            <a:off x="1035048" y="3917925"/>
            <a:ext cx="77457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 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1607159-204F-4E2B-68EC-1E3B11D0EC25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9047" t="36435" r="12332" b="6931"/>
          <a:stretch/>
        </p:blipFill>
        <p:spPr>
          <a:xfrm>
            <a:off x="3069125" y="4311974"/>
            <a:ext cx="932506" cy="2546025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B129D268-80CB-237C-E360-9775D9928B0F}"/>
              </a:ext>
            </a:extLst>
          </p:cNvPr>
          <p:cNvPicPr>
            <a:picLocks noChangeAspect="1"/>
          </p:cNvPicPr>
          <p:nvPr/>
        </p:nvPicPr>
        <p:blipFill rotWithShape="1">
          <a:blip r:embed="rId33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68844" t="31947" r="7806" b="5875"/>
          <a:stretch/>
        </p:blipFill>
        <p:spPr>
          <a:xfrm>
            <a:off x="1013988" y="4363770"/>
            <a:ext cx="1041149" cy="2494230"/>
          </a:xfrm>
          <a:prstGeom prst="rect">
            <a:avLst/>
          </a:prstGeom>
        </p:spPr>
      </p:pic>
      <p:pic>
        <p:nvPicPr>
          <p:cNvPr id="27" name="Grafik 130">
            <a:extLst>
              <a:ext uri="{FF2B5EF4-FFF2-40B4-BE49-F238E27FC236}">
                <a16:creationId xmlns:a16="http://schemas.microsoft.com/office/drawing/2014/main" id="{3D6A9DB4-A917-C484-C4A2-930F835B2F9D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26044" t="25042" r="49863" b="-351"/>
          <a:stretch/>
        </p:blipFill>
        <p:spPr>
          <a:xfrm>
            <a:off x="10983083" y="4431132"/>
            <a:ext cx="1172990" cy="2396160"/>
          </a:xfrm>
          <a:prstGeom prst="rect">
            <a:avLst/>
          </a:prstGeom>
        </p:spPr>
      </p:pic>
      <p:pic>
        <p:nvPicPr>
          <p:cNvPr id="3" name="Picture 5">
            <a:extLst>
              <a:ext uri="{FF2B5EF4-FFF2-40B4-BE49-F238E27FC236}">
                <a16:creationId xmlns:a16="http://schemas.microsoft.com/office/drawing/2014/main" id="{CF82267B-05E1-9270-2965-00CAF67EA4C9}"/>
              </a:ext>
            </a:extLst>
          </p:cNvPr>
          <p:cNvPicPr>
            <a:picLocks noChangeAspect="1"/>
          </p:cNvPicPr>
          <p:nvPr/>
        </p:nvPicPr>
        <p:blipFill rotWithShape="1"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46963" t="13064" r="31670"/>
          <a:stretch/>
        </p:blipFill>
        <p:spPr>
          <a:xfrm>
            <a:off x="8555073" y="4364100"/>
            <a:ext cx="927581" cy="2473200"/>
          </a:xfrm>
          <a:prstGeom prst="rect">
            <a:avLst/>
          </a:prstGeom>
        </p:spPr>
      </p:pic>
      <p:sp>
        <p:nvSpPr>
          <p:cNvPr id="6" name="TextBox 3">
            <a:extLst>
              <a:ext uri="{FF2B5EF4-FFF2-40B4-BE49-F238E27FC236}">
                <a16:creationId xmlns:a16="http://schemas.microsoft.com/office/drawing/2014/main" id="{94CEB579-9B1E-1FAE-EED0-3D30E0A7E773}"/>
              </a:ext>
            </a:extLst>
          </p:cNvPr>
          <p:cNvSpPr txBox="1"/>
          <p:nvPr/>
        </p:nvSpPr>
        <p:spPr>
          <a:xfrm>
            <a:off x="22531" y="316682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9EBF368-D1FB-2770-2E42-214104D081D7}"/>
              </a:ext>
            </a:extLst>
          </p:cNvPr>
          <p:cNvSpPr txBox="1"/>
          <p:nvPr/>
        </p:nvSpPr>
        <p:spPr>
          <a:xfrm>
            <a:off x="22531" y="3513140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67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62315B28-ABD3-541F-DA6F-75133FEED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3696" y="0"/>
            <a:ext cx="4204607" cy="6858000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BAB7B945-E5BB-3CD0-1CF7-A1207D04EE3A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3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841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fik 106">
            <a:extLst>
              <a:ext uri="{FF2B5EF4-FFF2-40B4-BE49-F238E27FC236}">
                <a16:creationId xmlns:a16="http://schemas.microsoft.com/office/drawing/2014/main" id="{A4EE13CE-F0BB-5B46-30F0-D524EBE872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3425" t="-530" b="-765"/>
          <a:stretch/>
        </p:blipFill>
        <p:spPr>
          <a:xfrm>
            <a:off x="4690963" y="1021610"/>
            <a:ext cx="933000" cy="2473200"/>
          </a:xfrm>
          <a:prstGeom prst="rect">
            <a:avLst/>
          </a:prstGeom>
        </p:spPr>
      </p:pic>
      <p:pic>
        <p:nvPicPr>
          <p:cNvPr id="33" name="Grafik 109">
            <a:extLst>
              <a:ext uri="{FF2B5EF4-FFF2-40B4-BE49-F238E27FC236}">
                <a16:creationId xmlns:a16="http://schemas.microsoft.com/office/drawing/2014/main" id="{9D0B9131-F3C9-24DD-6A15-DBE0C542F3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5068" t="819" r="1299" b="-1027"/>
          <a:stretch/>
        </p:blipFill>
        <p:spPr>
          <a:xfrm>
            <a:off x="11021736" y="1021610"/>
            <a:ext cx="995160" cy="2473200"/>
          </a:xfrm>
          <a:prstGeom prst="rect">
            <a:avLst/>
          </a:prstGeom>
        </p:spPr>
      </p:pic>
      <p:pic>
        <p:nvPicPr>
          <p:cNvPr id="34" name="Grafik 110">
            <a:extLst>
              <a:ext uri="{FF2B5EF4-FFF2-40B4-BE49-F238E27FC236}">
                <a16:creationId xmlns:a16="http://schemas.microsoft.com/office/drawing/2014/main" id="{D3299D19-C7E6-AD43-3D6D-6F8CF79B205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3000" contrast="40000"/>
                    </a14:imgEffect>
                  </a14:imgLayer>
                </a14:imgProps>
              </a:ext>
            </a:extLst>
          </a:blip>
          <a:srcRect l="-8693" t="-1768" r="4896" b="-1900"/>
          <a:stretch/>
        </p:blipFill>
        <p:spPr>
          <a:xfrm>
            <a:off x="9736705" y="1021610"/>
            <a:ext cx="1066444" cy="2473200"/>
          </a:xfrm>
          <a:prstGeom prst="rect">
            <a:avLst/>
          </a:prstGeom>
        </p:spPr>
      </p:pic>
      <p:pic>
        <p:nvPicPr>
          <p:cNvPr id="156" name="Picture 4">
            <a:extLst>
              <a:ext uri="{FF2B5EF4-FFF2-40B4-BE49-F238E27FC236}">
                <a16:creationId xmlns:a16="http://schemas.microsoft.com/office/drawing/2014/main" id="{0D048748-9A65-6C32-3C90-FD2C7FD1F41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91" t="28178" r="45827" b="6195"/>
          <a:stretch/>
        </p:blipFill>
        <p:spPr>
          <a:xfrm>
            <a:off x="38100" y="1021610"/>
            <a:ext cx="977199" cy="2473200"/>
          </a:xfrm>
          <a:prstGeom prst="rect">
            <a:avLst/>
          </a:prstGeom>
        </p:spPr>
      </p:pic>
      <p:pic>
        <p:nvPicPr>
          <p:cNvPr id="181" name="Grafik 12">
            <a:extLst>
              <a:ext uri="{FF2B5EF4-FFF2-40B4-BE49-F238E27FC236}">
                <a16:creationId xmlns:a16="http://schemas.microsoft.com/office/drawing/2014/main" id="{96C10F05-01A0-2D5C-8BDA-F906DC183DC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91000"/>
                    </a14:imgEffect>
                    <a14:imgEffect>
                      <a14:brightnessContrast bright="24000" contrast="40000"/>
                    </a14:imgEffect>
                  </a14:imgLayer>
                </a14:imgProps>
              </a:ext>
            </a:extLst>
          </a:blip>
          <a:srcRect l="7336" t="31146" r="12580" b="4430"/>
          <a:stretch/>
        </p:blipFill>
        <p:spPr>
          <a:xfrm>
            <a:off x="2251940" y="1021610"/>
            <a:ext cx="928738" cy="247320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31CFFA12-CC11-B789-1230-A423B991E6A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7134" t="14584" r="68441" b="4583"/>
          <a:stretch/>
        </p:blipFill>
        <p:spPr>
          <a:xfrm>
            <a:off x="1124345" y="1021610"/>
            <a:ext cx="849897" cy="2473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265A1AD-0327-6486-CB6D-0854EB7BE17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8846" t="26667" b="10000"/>
          <a:stretch/>
        </p:blipFill>
        <p:spPr>
          <a:xfrm>
            <a:off x="3260649" y="1021610"/>
            <a:ext cx="1017242" cy="2473200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60C84DFD-9AD3-6C94-0413-8CFDB089ABC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0804" t="18220" r="33780" b="5508"/>
          <a:stretch/>
        </p:blipFill>
        <p:spPr>
          <a:xfrm>
            <a:off x="5754168" y="1021610"/>
            <a:ext cx="1090040" cy="2473200"/>
          </a:xfrm>
          <a:prstGeom prst="rect">
            <a:avLst/>
          </a:prstGeom>
        </p:spPr>
      </p:pic>
      <p:pic>
        <p:nvPicPr>
          <p:cNvPr id="53" name="Grafik 156">
            <a:extLst>
              <a:ext uri="{FF2B5EF4-FFF2-40B4-BE49-F238E27FC236}">
                <a16:creationId xmlns:a16="http://schemas.microsoft.com/office/drawing/2014/main" id="{18958EF9-21D3-E58A-5061-1F6F27A9D996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932" t="-790" r="10333" b="11267"/>
          <a:stretch/>
        </p:blipFill>
        <p:spPr>
          <a:xfrm>
            <a:off x="11163318" y="4331764"/>
            <a:ext cx="895898" cy="2458335"/>
          </a:xfrm>
          <a:prstGeom prst="rect">
            <a:avLst/>
          </a:prstGeom>
        </p:spPr>
      </p:pic>
      <p:pic>
        <p:nvPicPr>
          <p:cNvPr id="54" name="Grafik 157">
            <a:extLst>
              <a:ext uri="{FF2B5EF4-FFF2-40B4-BE49-F238E27FC236}">
                <a16:creationId xmlns:a16="http://schemas.microsoft.com/office/drawing/2014/main" id="{64E20877-F4F4-01B7-2092-AA7A067DC0C9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4501" t="1071" r="867" b="-1587"/>
          <a:stretch/>
        </p:blipFill>
        <p:spPr>
          <a:xfrm>
            <a:off x="4732528" y="4331765"/>
            <a:ext cx="868439" cy="2473200"/>
          </a:xfrm>
          <a:prstGeom prst="rect">
            <a:avLst/>
          </a:prstGeom>
        </p:spPr>
      </p:pic>
      <p:pic>
        <p:nvPicPr>
          <p:cNvPr id="55" name="Grafik 253">
            <a:extLst>
              <a:ext uri="{FF2B5EF4-FFF2-40B4-BE49-F238E27FC236}">
                <a16:creationId xmlns:a16="http://schemas.microsoft.com/office/drawing/2014/main" id="{EC12F3FE-5855-12A5-5EC1-44063D1724D6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1913" t="26172" r="51955" b="6456"/>
          <a:stretch/>
        </p:blipFill>
        <p:spPr>
          <a:xfrm>
            <a:off x="39627" y="4331765"/>
            <a:ext cx="884675" cy="2473200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17653463-8BF2-26B5-12CC-10F8B7515FBF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5410" t="23611" r="25023" b="2639"/>
          <a:stretch/>
        </p:blipFill>
        <p:spPr>
          <a:xfrm>
            <a:off x="5889507" y="4298801"/>
            <a:ext cx="1010705" cy="2473200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E7090272-088C-B96A-4557-8C1929D37EF8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Figure S3</a:t>
            </a:r>
          </a:p>
        </p:txBody>
      </p:sp>
      <p:sp>
        <p:nvSpPr>
          <p:cNvPr id="3" name="Textfeld 55">
            <a:extLst>
              <a:ext uri="{FF2B5EF4-FFF2-40B4-BE49-F238E27FC236}">
                <a16:creationId xmlns:a16="http://schemas.microsoft.com/office/drawing/2014/main" id="{2249B954-7FB4-4FBD-DBDD-C8CF61909C65}"/>
              </a:ext>
            </a:extLst>
          </p:cNvPr>
          <p:cNvSpPr txBox="1"/>
          <p:nvPr/>
        </p:nvSpPr>
        <p:spPr>
          <a:xfrm>
            <a:off x="4795826" y="591124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103">
            <a:extLst>
              <a:ext uri="{FF2B5EF4-FFF2-40B4-BE49-F238E27FC236}">
                <a16:creationId xmlns:a16="http://schemas.microsoft.com/office/drawing/2014/main" id="{99454373-20E1-05B7-9536-F271E7CC548D}"/>
              </a:ext>
            </a:extLst>
          </p:cNvPr>
          <p:cNvSpPr txBox="1"/>
          <p:nvPr/>
        </p:nvSpPr>
        <p:spPr>
          <a:xfrm>
            <a:off x="11179319" y="591124"/>
            <a:ext cx="6799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127">
            <a:extLst>
              <a:ext uri="{FF2B5EF4-FFF2-40B4-BE49-F238E27FC236}">
                <a16:creationId xmlns:a16="http://schemas.microsoft.com/office/drawing/2014/main" id="{A76C4118-A387-540D-CB6A-90336D12BB5F}"/>
              </a:ext>
            </a:extLst>
          </p:cNvPr>
          <p:cNvSpPr txBox="1"/>
          <p:nvPr/>
        </p:nvSpPr>
        <p:spPr>
          <a:xfrm>
            <a:off x="9813713" y="591124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103">
            <a:extLst>
              <a:ext uri="{FF2B5EF4-FFF2-40B4-BE49-F238E27FC236}">
                <a16:creationId xmlns:a16="http://schemas.microsoft.com/office/drawing/2014/main" id="{84548380-06D5-0068-2FB0-8E326ED2CD9F}"/>
              </a:ext>
            </a:extLst>
          </p:cNvPr>
          <p:cNvSpPr txBox="1"/>
          <p:nvPr/>
        </p:nvSpPr>
        <p:spPr>
          <a:xfrm>
            <a:off x="2445241" y="591124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159">
            <a:extLst>
              <a:ext uri="{FF2B5EF4-FFF2-40B4-BE49-F238E27FC236}">
                <a16:creationId xmlns:a16="http://schemas.microsoft.com/office/drawing/2014/main" id="{646D208E-9288-1351-E8BB-85CCEE8EFC3A}"/>
              </a:ext>
            </a:extLst>
          </p:cNvPr>
          <p:cNvSpPr txBox="1"/>
          <p:nvPr/>
        </p:nvSpPr>
        <p:spPr>
          <a:xfrm>
            <a:off x="194718" y="591124"/>
            <a:ext cx="6639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 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3">
            <a:extLst>
              <a:ext uri="{FF2B5EF4-FFF2-40B4-BE49-F238E27FC236}">
                <a16:creationId xmlns:a16="http://schemas.microsoft.com/office/drawing/2014/main" id="{9AFACC5A-DEA6-C63A-DA74-E9CF8AF6078F}"/>
              </a:ext>
            </a:extLst>
          </p:cNvPr>
          <p:cNvSpPr txBox="1"/>
          <p:nvPr/>
        </p:nvSpPr>
        <p:spPr>
          <a:xfrm>
            <a:off x="5937551" y="591124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60">
            <a:extLst>
              <a:ext uri="{FF2B5EF4-FFF2-40B4-BE49-F238E27FC236}">
                <a16:creationId xmlns:a16="http://schemas.microsoft.com/office/drawing/2014/main" id="{E51B5CED-12F2-A5A2-1292-12B8170EC8B9}"/>
              </a:ext>
            </a:extLst>
          </p:cNvPr>
          <p:cNvSpPr txBox="1"/>
          <p:nvPr/>
        </p:nvSpPr>
        <p:spPr>
          <a:xfrm>
            <a:off x="2735915" y="323176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PK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70">
            <a:extLst>
              <a:ext uri="{FF2B5EF4-FFF2-40B4-BE49-F238E27FC236}">
                <a16:creationId xmlns:a16="http://schemas.microsoft.com/office/drawing/2014/main" id="{409E4C26-5E99-5A80-6639-B5120CA04918}"/>
              </a:ext>
            </a:extLst>
          </p:cNvPr>
          <p:cNvSpPr txBox="1"/>
          <p:nvPr/>
        </p:nvSpPr>
        <p:spPr>
          <a:xfrm>
            <a:off x="10230153" y="323176"/>
            <a:ext cx="125547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PK supernatants</a:t>
            </a:r>
          </a:p>
        </p:txBody>
      </p:sp>
      <p:sp>
        <p:nvSpPr>
          <p:cNvPr id="14" name="Textfeld 103">
            <a:extLst>
              <a:ext uri="{FF2B5EF4-FFF2-40B4-BE49-F238E27FC236}">
                <a16:creationId xmlns:a16="http://schemas.microsoft.com/office/drawing/2014/main" id="{BE7B7085-5C6D-6B91-1668-27A297663B05}"/>
              </a:ext>
            </a:extLst>
          </p:cNvPr>
          <p:cNvSpPr txBox="1"/>
          <p:nvPr/>
        </p:nvSpPr>
        <p:spPr>
          <a:xfrm>
            <a:off x="1217312" y="591124"/>
            <a:ext cx="66396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049D89EC-1FD5-51D6-CB03-5C2F8BBF0A11}"/>
              </a:ext>
            </a:extLst>
          </p:cNvPr>
          <p:cNvCxnSpPr>
            <a:cxnSpLocks/>
          </p:cNvCxnSpPr>
          <p:nvPr/>
        </p:nvCxnSpPr>
        <p:spPr>
          <a:xfrm>
            <a:off x="149915" y="591124"/>
            <a:ext cx="6694293" cy="8523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>
            <a:extLst>
              <a:ext uri="{FF2B5EF4-FFF2-40B4-BE49-F238E27FC236}">
                <a16:creationId xmlns:a16="http://schemas.microsoft.com/office/drawing/2014/main" id="{D336C7A5-B75E-D9EB-1620-A36830D9DEB3}"/>
              </a:ext>
            </a:extLst>
          </p:cNvPr>
          <p:cNvCxnSpPr>
            <a:cxnSpLocks/>
          </p:cNvCxnSpPr>
          <p:nvPr/>
        </p:nvCxnSpPr>
        <p:spPr>
          <a:xfrm>
            <a:off x="9698882" y="599647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feld 103">
            <a:extLst>
              <a:ext uri="{FF2B5EF4-FFF2-40B4-BE49-F238E27FC236}">
                <a16:creationId xmlns:a16="http://schemas.microsoft.com/office/drawing/2014/main" id="{F375B945-5E4B-C1C1-F57C-21B2B63768E0}"/>
              </a:ext>
            </a:extLst>
          </p:cNvPr>
          <p:cNvSpPr txBox="1"/>
          <p:nvPr/>
        </p:nvSpPr>
        <p:spPr>
          <a:xfrm>
            <a:off x="3438090" y="591124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03">
            <a:extLst>
              <a:ext uri="{FF2B5EF4-FFF2-40B4-BE49-F238E27FC236}">
                <a16:creationId xmlns:a16="http://schemas.microsoft.com/office/drawing/2014/main" id="{3578CCBE-CD52-1212-12FB-5563B7750C0B}"/>
              </a:ext>
            </a:extLst>
          </p:cNvPr>
          <p:cNvSpPr txBox="1"/>
          <p:nvPr/>
        </p:nvSpPr>
        <p:spPr>
          <a:xfrm>
            <a:off x="1327767" y="3917925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55">
            <a:extLst>
              <a:ext uri="{FF2B5EF4-FFF2-40B4-BE49-F238E27FC236}">
                <a16:creationId xmlns:a16="http://schemas.microsoft.com/office/drawing/2014/main" id="{7F34C8E5-3997-89AF-09E9-D425186FC18C}"/>
              </a:ext>
            </a:extLst>
          </p:cNvPr>
          <p:cNvSpPr txBox="1"/>
          <p:nvPr/>
        </p:nvSpPr>
        <p:spPr>
          <a:xfrm>
            <a:off x="4848662" y="391792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103">
            <a:extLst>
              <a:ext uri="{FF2B5EF4-FFF2-40B4-BE49-F238E27FC236}">
                <a16:creationId xmlns:a16="http://schemas.microsoft.com/office/drawing/2014/main" id="{81FBDDFF-3CCE-FE81-32B3-5A10121B0257}"/>
              </a:ext>
            </a:extLst>
          </p:cNvPr>
          <p:cNvSpPr txBox="1"/>
          <p:nvPr/>
        </p:nvSpPr>
        <p:spPr>
          <a:xfrm>
            <a:off x="11252948" y="3917925"/>
            <a:ext cx="705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feld 127">
            <a:extLst>
              <a:ext uri="{FF2B5EF4-FFF2-40B4-BE49-F238E27FC236}">
                <a16:creationId xmlns:a16="http://schemas.microsoft.com/office/drawing/2014/main" id="{6CE0691D-2F7F-13E6-F5B0-CA0E81EF1AB6}"/>
              </a:ext>
            </a:extLst>
          </p:cNvPr>
          <p:cNvSpPr txBox="1"/>
          <p:nvPr/>
        </p:nvSpPr>
        <p:spPr>
          <a:xfrm>
            <a:off x="10001105" y="391792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feld 159">
            <a:extLst>
              <a:ext uri="{FF2B5EF4-FFF2-40B4-BE49-F238E27FC236}">
                <a16:creationId xmlns:a16="http://schemas.microsoft.com/office/drawing/2014/main" id="{0A600B4A-03A9-2724-40F9-449207C7FCD4}"/>
              </a:ext>
            </a:extLst>
          </p:cNvPr>
          <p:cNvSpPr txBox="1"/>
          <p:nvPr/>
        </p:nvSpPr>
        <p:spPr>
          <a:xfrm>
            <a:off x="170276" y="3917925"/>
            <a:ext cx="6233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feld 103">
            <a:extLst>
              <a:ext uri="{FF2B5EF4-FFF2-40B4-BE49-F238E27FC236}">
                <a16:creationId xmlns:a16="http://schemas.microsoft.com/office/drawing/2014/main" id="{32D9C7E7-FD43-4C61-7EF4-FAF95713B3F8}"/>
              </a:ext>
            </a:extLst>
          </p:cNvPr>
          <p:cNvSpPr txBox="1"/>
          <p:nvPr/>
        </p:nvSpPr>
        <p:spPr>
          <a:xfrm>
            <a:off x="2189620" y="3917925"/>
            <a:ext cx="13708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 and 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feld 103">
            <a:extLst>
              <a:ext uri="{FF2B5EF4-FFF2-40B4-BE49-F238E27FC236}">
                <a16:creationId xmlns:a16="http://schemas.microsoft.com/office/drawing/2014/main" id="{02552C2C-0404-CD8F-77F2-F3AAC1062D9C}"/>
              </a:ext>
            </a:extLst>
          </p:cNvPr>
          <p:cNvSpPr txBox="1"/>
          <p:nvPr/>
        </p:nvSpPr>
        <p:spPr>
          <a:xfrm>
            <a:off x="5938127" y="3917925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60">
            <a:extLst>
              <a:ext uri="{FF2B5EF4-FFF2-40B4-BE49-F238E27FC236}">
                <a16:creationId xmlns:a16="http://schemas.microsoft.com/office/drawing/2014/main" id="{EDA340FC-D3A9-8B59-3498-CE5E7D0D88D9}"/>
              </a:ext>
            </a:extLst>
          </p:cNvPr>
          <p:cNvSpPr txBox="1"/>
          <p:nvPr/>
        </p:nvSpPr>
        <p:spPr>
          <a:xfrm>
            <a:off x="2756220" y="364666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HaCaT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86CC3EB1-1A1A-2AE9-2362-B10B15260C6A}"/>
              </a:ext>
            </a:extLst>
          </p:cNvPr>
          <p:cNvCxnSpPr>
            <a:cxnSpLocks/>
          </p:cNvCxnSpPr>
          <p:nvPr/>
        </p:nvCxnSpPr>
        <p:spPr>
          <a:xfrm flipV="1">
            <a:off x="190525" y="3895370"/>
            <a:ext cx="6653683" cy="3999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文本框 170">
            <a:extLst>
              <a:ext uri="{FF2B5EF4-FFF2-40B4-BE49-F238E27FC236}">
                <a16:creationId xmlns:a16="http://schemas.microsoft.com/office/drawing/2014/main" id="{89CD7706-0DC5-527D-B9F1-88662F636E4C}"/>
              </a:ext>
            </a:extLst>
          </p:cNvPr>
          <p:cNvSpPr txBox="1"/>
          <p:nvPr/>
        </p:nvSpPr>
        <p:spPr>
          <a:xfrm>
            <a:off x="10106206" y="3646661"/>
            <a:ext cx="14959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HaCaT</a:t>
            </a:r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 supernatants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2F8544F9-DC91-D7FE-83FE-CDC08BF70146}"/>
              </a:ext>
            </a:extLst>
          </p:cNvPr>
          <p:cNvCxnSpPr>
            <a:cxnSpLocks/>
          </p:cNvCxnSpPr>
          <p:nvPr/>
        </p:nvCxnSpPr>
        <p:spPr>
          <a:xfrm>
            <a:off x="9746456" y="390789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5EE8E596-1F26-933D-E809-F1C2320FBF3F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rightnessContrast bright="49000" contrast="40000"/>
                    </a14:imgEffect>
                  </a14:imgLayer>
                </a14:imgProps>
              </a:ext>
            </a:extLst>
          </a:blip>
          <a:srcRect l="43686" t="37780" r="17433" b="8296"/>
          <a:stretch/>
        </p:blipFill>
        <p:spPr>
          <a:xfrm>
            <a:off x="9859224" y="4442730"/>
            <a:ext cx="1131684" cy="2415270"/>
          </a:xfrm>
          <a:prstGeom prst="rect">
            <a:avLst/>
          </a:prstGeom>
        </p:spPr>
      </p:pic>
      <p:pic>
        <p:nvPicPr>
          <p:cNvPr id="9" name="Grafik 265">
            <a:extLst>
              <a:ext uri="{FF2B5EF4-FFF2-40B4-BE49-F238E27FC236}">
                <a16:creationId xmlns:a16="http://schemas.microsoft.com/office/drawing/2014/main" id="{9221E69D-C433-685B-B563-9E1217F70867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0263" t="25948" r="58084" b="13135"/>
          <a:stretch/>
        </p:blipFill>
        <p:spPr>
          <a:xfrm>
            <a:off x="1085542" y="4305247"/>
            <a:ext cx="1013212" cy="2473200"/>
          </a:xfrm>
          <a:prstGeom prst="rect">
            <a:avLst/>
          </a:prstGeom>
        </p:spPr>
      </p:pic>
      <p:pic>
        <p:nvPicPr>
          <p:cNvPr id="22" name="Picture 57">
            <a:extLst>
              <a:ext uri="{FF2B5EF4-FFF2-40B4-BE49-F238E27FC236}">
                <a16:creationId xmlns:a16="http://schemas.microsoft.com/office/drawing/2014/main" id="{08CD4A78-C431-5A24-ABE2-4AB2F1BFDC5C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t="19497"/>
          <a:stretch/>
        </p:blipFill>
        <p:spPr>
          <a:xfrm>
            <a:off x="2298674" y="4305247"/>
            <a:ext cx="1021385" cy="2466754"/>
          </a:xfrm>
          <a:prstGeom prst="rect">
            <a:avLst/>
          </a:prstGeom>
        </p:spPr>
      </p:pic>
      <p:sp>
        <p:nvSpPr>
          <p:cNvPr id="10" name="TextBox 3">
            <a:extLst>
              <a:ext uri="{FF2B5EF4-FFF2-40B4-BE49-F238E27FC236}">
                <a16:creationId xmlns:a16="http://schemas.microsoft.com/office/drawing/2014/main" id="{8108D271-8DB4-49F3-9A89-D831F851CD43}"/>
              </a:ext>
            </a:extLst>
          </p:cNvPr>
          <p:cNvSpPr txBox="1"/>
          <p:nvPr/>
        </p:nvSpPr>
        <p:spPr>
          <a:xfrm>
            <a:off x="22531" y="244258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3">
            <a:extLst>
              <a:ext uri="{FF2B5EF4-FFF2-40B4-BE49-F238E27FC236}">
                <a16:creationId xmlns:a16="http://schemas.microsoft.com/office/drawing/2014/main" id="{2400E9B4-6D82-4BD6-A82D-DB2A8D7B1354}"/>
              </a:ext>
            </a:extLst>
          </p:cNvPr>
          <p:cNvSpPr txBox="1"/>
          <p:nvPr/>
        </p:nvSpPr>
        <p:spPr>
          <a:xfrm>
            <a:off x="22531" y="3540299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0824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fik 203">
            <a:extLst>
              <a:ext uri="{FF2B5EF4-FFF2-40B4-BE49-F238E27FC236}">
                <a16:creationId xmlns:a16="http://schemas.microsoft.com/office/drawing/2014/main" id="{A6F0ECC7-1EF0-8BAF-D7F0-6F83EB56D0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3379" t="487" r="-1022" b="-917"/>
          <a:stretch/>
        </p:blipFill>
        <p:spPr>
          <a:xfrm>
            <a:off x="9873703" y="1066485"/>
            <a:ext cx="938385" cy="2473200"/>
          </a:xfrm>
          <a:prstGeom prst="rect">
            <a:avLst/>
          </a:prstGeom>
        </p:spPr>
      </p:pic>
      <p:pic>
        <p:nvPicPr>
          <p:cNvPr id="41" name="Grafik 5">
            <a:extLst>
              <a:ext uri="{FF2B5EF4-FFF2-40B4-BE49-F238E27FC236}">
                <a16:creationId xmlns:a16="http://schemas.microsoft.com/office/drawing/2014/main" id="{23DE2F03-B274-8C58-A1D0-61937CE2B0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61" t="34" r="-1932" b="64"/>
          <a:stretch/>
        </p:blipFill>
        <p:spPr>
          <a:xfrm>
            <a:off x="39540" y="1066485"/>
            <a:ext cx="912044" cy="2473200"/>
          </a:xfrm>
          <a:prstGeom prst="rect">
            <a:avLst/>
          </a:prstGeom>
        </p:spPr>
      </p:pic>
      <p:pic>
        <p:nvPicPr>
          <p:cNvPr id="42" name="Grafik 258">
            <a:extLst>
              <a:ext uri="{FF2B5EF4-FFF2-40B4-BE49-F238E27FC236}">
                <a16:creationId xmlns:a16="http://schemas.microsoft.com/office/drawing/2014/main" id="{279E53E5-D531-F8E0-75DA-AE81DEB1DD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8386" t="26960" r="43766" b="11177"/>
          <a:stretch/>
        </p:blipFill>
        <p:spPr>
          <a:xfrm>
            <a:off x="977158" y="1066485"/>
            <a:ext cx="958868" cy="2473200"/>
          </a:xfrm>
          <a:prstGeom prst="rect">
            <a:avLst/>
          </a:prstGeom>
        </p:spPr>
      </p:pic>
      <p:pic>
        <p:nvPicPr>
          <p:cNvPr id="48" name="Grafik 15">
            <a:extLst>
              <a:ext uri="{FF2B5EF4-FFF2-40B4-BE49-F238E27FC236}">
                <a16:creationId xmlns:a16="http://schemas.microsoft.com/office/drawing/2014/main" id="{667FC730-557D-989B-ADE9-3CAAE431B47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9832" t="36002" r="41822" b="5342"/>
          <a:stretch/>
        </p:blipFill>
        <p:spPr>
          <a:xfrm>
            <a:off x="4569122" y="1066485"/>
            <a:ext cx="918797" cy="2473200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0F5BF55A-D686-4061-54D4-67727C433417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11609" t="31734" r="43607" b="8683"/>
          <a:stretch/>
        </p:blipFill>
        <p:spPr>
          <a:xfrm>
            <a:off x="2171837" y="1066485"/>
            <a:ext cx="989949" cy="2473200"/>
          </a:xfrm>
          <a:prstGeom prst="rect">
            <a:avLst/>
          </a:prstGeom>
        </p:spPr>
      </p:pic>
      <p:pic>
        <p:nvPicPr>
          <p:cNvPr id="57" name="Grafik 134">
            <a:extLst>
              <a:ext uri="{FF2B5EF4-FFF2-40B4-BE49-F238E27FC236}">
                <a16:creationId xmlns:a16="http://schemas.microsoft.com/office/drawing/2014/main" id="{6A065CA9-3A60-CA4B-F8CD-E99F87182E2D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51491" t="26202" r="2834" b="4392"/>
          <a:stretch/>
        </p:blipFill>
        <p:spPr>
          <a:xfrm>
            <a:off x="10937328" y="1066485"/>
            <a:ext cx="1141475" cy="2473200"/>
          </a:xfrm>
          <a:prstGeom prst="rect">
            <a:avLst/>
          </a:prstGeom>
        </p:spPr>
      </p:pic>
      <p:pic>
        <p:nvPicPr>
          <p:cNvPr id="63" name="Grafik 249">
            <a:extLst>
              <a:ext uri="{FF2B5EF4-FFF2-40B4-BE49-F238E27FC236}">
                <a16:creationId xmlns:a16="http://schemas.microsoft.com/office/drawing/2014/main" id="{2CEC5466-C695-FE4A-B5A9-29BFF05ABCC0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2505" t="-1031" r="-1120" b="-907"/>
          <a:stretch/>
        </p:blipFill>
        <p:spPr>
          <a:xfrm>
            <a:off x="9893299" y="4363673"/>
            <a:ext cx="977901" cy="2473200"/>
          </a:xfrm>
          <a:prstGeom prst="rect">
            <a:avLst/>
          </a:prstGeom>
        </p:spPr>
      </p:pic>
      <p:pic>
        <p:nvPicPr>
          <p:cNvPr id="64" name="Grafik 250">
            <a:extLst>
              <a:ext uri="{FF2B5EF4-FFF2-40B4-BE49-F238E27FC236}">
                <a16:creationId xmlns:a16="http://schemas.microsoft.com/office/drawing/2014/main" id="{23C8AEA1-671A-6E39-B610-31CE878D27D9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3402" t="258" r="-70" b="-879"/>
          <a:stretch/>
        </p:blipFill>
        <p:spPr>
          <a:xfrm>
            <a:off x="10997604" y="4363673"/>
            <a:ext cx="1078403" cy="2473200"/>
          </a:xfrm>
          <a:prstGeom prst="rect">
            <a:avLst/>
          </a:prstGeom>
        </p:spPr>
      </p:pic>
      <p:pic>
        <p:nvPicPr>
          <p:cNvPr id="65" name="Picture 10">
            <a:extLst>
              <a:ext uri="{FF2B5EF4-FFF2-40B4-BE49-F238E27FC236}">
                <a16:creationId xmlns:a16="http://schemas.microsoft.com/office/drawing/2014/main" id="{8D564D1B-CD90-92B0-082C-EC103764EB40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986" t="34734" r="55459" b="9313"/>
          <a:stretch/>
        </p:blipFill>
        <p:spPr>
          <a:xfrm>
            <a:off x="2133178" y="4308774"/>
            <a:ext cx="855129" cy="2473200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95ED1431-EBFE-49E1-A21D-16D33EEE720D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51111" t="30689" r="28429" b="11914"/>
          <a:stretch/>
        </p:blipFill>
        <p:spPr>
          <a:xfrm>
            <a:off x="4632323" y="4363673"/>
            <a:ext cx="1092242" cy="2473200"/>
          </a:xfrm>
          <a:prstGeom prst="rect">
            <a:avLst/>
          </a:prstGeom>
        </p:spPr>
      </p:pic>
      <p:pic>
        <p:nvPicPr>
          <p:cNvPr id="67" name="Picture 10">
            <a:extLst>
              <a:ext uri="{FF2B5EF4-FFF2-40B4-BE49-F238E27FC236}">
                <a16:creationId xmlns:a16="http://schemas.microsoft.com/office/drawing/2014/main" id="{318CFBF5-A108-6DED-05DD-3AF4020FDA46}"/>
              </a:ext>
            </a:extLst>
          </p:cNvPr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-1212" t="16424" r="53689" b="1972"/>
          <a:stretch/>
        </p:blipFill>
        <p:spPr>
          <a:xfrm>
            <a:off x="15988" y="4308774"/>
            <a:ext cx="970594" cy="2473200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12B37F36-0187-85F8-A397-8986C5005438}"/>
              </a:ext>
            </a:extLst>
          </p:cNvPr>
          <p:cNvPicPr>
            <a:picLocks noChangeAspect="1"/>
          </p:cNvPicPr>
          <p:nvPr/>
        </p:nvPicPr>
        <p:blipFill rotWithShape="1"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sharpenSoften amount="-50000"/>
                    </a14:imgEffect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34415" t="29325" r="41773" b="7957"/>
          <a:stretch/>
        </p:blipFill>
        <p:spPr>
          <a:xfrm>
            <a:off x="3111624" y="4336438"/>
            <a:ext cx="877953" cy="2445535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2C7E7241-6023-B57A-6AE5-373155826B1C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9665" t="30562" r="26406" b="3403"/>
          <a:stretch/>
        </p:blipFill>
        <p:spPr>
          <a:xfrm>
            <a:off x="5900446" y="4363673"/>
            <a:ext cx="951433" cy="2473200"/>
          </a:xfrm>
          <a:prstGeom prst="rect">
            <a:avLst/>
          </a:prstGeom>
        </p:spPr>
      </p:pic>
      <p:pic>
        <p:nvPicPr>
          <p:cNvPr id="73" name="Picture 72">
            <a:extLst>
              <a:ext uri="{FF2B5EF4-FFF2-40B4-BE49-F238E27FC236}">
                <a16:creationId xmlns:a16="http://schemas.microsoft.com/office/drawing/2014/main" id="{A13C5868-AD75-1B2B-B5AF-9E06C4ACE5F5}"/>
              </a:ext>
            </a:extLst>
          </p:cNvPr>
          <p:cNvPicPr>
            <a:picLocks noChangeAspect="1"/>
          </p:cNvPicPr>
          <p:nvPr/>
        </p:nvPicPr>
        <p:blipFill rotWithShape="1"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rcRect l="4525" t="29087" r="12594" b="9294"/>
          <a:stretch/>
        </p:blipFill>
        <p:spPr>
          <a:xfrm>
            <a:off x="1076049" y="4315822"/>
            <a:ext cx="950452" cy="2466151"/>
          </a:xfrm>
          <a:prstGeom prst="rect">
            <a:avLst/>
          </a:prstGeom>
        </p:spPr>
      </p:pic>
      <p:sp>
        <p:nvSpPr>
          <p:cNvPr id="2" name="TextBox 3">
            <a:extLst>
              <a:ext uri="{FF2B5EF4-FFF2-40B4-BE49-F238E27FC236}">
                <a16:creationId xmlns:a16="http://schemas.microsoft.com/office/drawing/2014/main" id="{26B2EC49-B46A-7A2F-253B-C1EAF2EB29CB}"/>
              </a:ext>
            </a:extLst>
          </p:cNvPr>
          <p:cNvSpPr txBox="1"/>
          <p:nvPr/>
        </p:nvSpPr>
        <p:spPr>
          <a:xfrm>
            <a:off x="23968" y="27285"/>
            <a:ext cx="23592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Figure</a:t>
            </a:r>
            <a:r>
              <a:rPr lang="de-DE" sz="105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S3 (</a:t>
            </a:r>
            <a:r>
              <a:rPr lang="de-DE" dirty="0" err="1">
                <a:latin typeface="Arial" panose="020B0604020202020204" pitchFamily="34" charset="0"/>
                <a:cs typeface="Arial" panose="020B0604020202020204" pitchFamily="34" charset="0"/>
              </a:rPr>
              <a:t>continued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" name="Textfeld 55">
            <a:extLst>
              <a:ext uri="{FF2B5EF4-FFF2-40B4-BE49-F238E27FC236}">
                <a16:creationId xmlns:a16="http://schemas.microsoft.com/office/drawing/2014/main" id="{D80ABD9B-518F-2E3F-243A-486D54BCB56B}"/>
              </a:ext>
            </a:extLst>
          </p:cNvPr>
          <p:cNvSpPr txBox="1"/>
          <p:nvPr/>
        </p:nvSpPr>
        <p:spPr>
          <a:xfrm>
            <a:off x="4666883" y="609229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feld 103">
            <a:extLst>
              <a:ext uri="{FF2B5EF4-FFF2-40B4-BE49-F238E27FC236}">
                <a16:creationId xmlns:a16="http://schemas.microsoft.com/office/drawing/2014/main" id="{0F9980A2-B1EB-77ED-5656-E587C52F726D}"/>
              </a:ext>
            </a:extLst>
          </p:cNvPr>
          <p:cNvSpPr txBox="1"/>
          <p:nvPr/>
        </p:nvSpPr>
        <p:spPr>
          <a:xfrm>
            <a:off x="11121182" y="609229"/>
            <a:ext cx="67999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127">
            <a:extLst>
              <a:ext uri="{FF2B5EF4-FFF2-40B4-BE49-F238E27FC236}">
                <a16:creationId xmlns:a16="http://schemas.microsoft.com/office/drawing/2014/main" id="{C7444085-53C8-E202-39C7-4871B917CE3C}"/>
              </a:ext>
            </a:extLst>
          </p:cNvPr>
          <p:cNvSpPr txBox="1"/>
          <p:nvPr/>
        </p:nvSpPr>
        <p:spPr>
          <a:xfrm>
            <a:off x="9813713" y="609229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feld 103">
            <a:extLst>
              <a:ext uri="{FF2B5EF4-FFF2-40B4-BE49-F238E27FC236}">
                <a16:creationId xmlns:a16="http://schemas.microsoft.com/office/drawing/2014/main" id="{27820184-B4B5-0678-547C-AB3B6DB356A5}"/>
              </a:ext>
            </a:extLst>
          </p:cNvPr>
          <p:cNvSpPr txBox="1"/>
          <p:nvPr/>
        </p:nvSpPr>
        <p:spPr>
          <a:xfrm>
            <a:off x="1185524" y="609229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159">
            <a:extLst>
              <a:ext uri="{FF2B5EF4-FFF2-40B4-BE49-F238E27FC236}">
                <a16:creationId xmlns:a16="http://schemas.microsoft.com/office/drawing/2014/main" id="{9F75A404-4C19-E343-8EA7-6CAC63EE6B8E}"/>
              </a:ext>
            </a:extLst>
          </p:cNvPr>
          <p:cNvSpPr txBox="1"/>
          <p:nvPr/>
        </p:nvSpPr>
        <p:spPr>
          <a:xfrm>
            <a:off x="163581" y="609229"/>
            <a:ext cx="66396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 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60">
            <a:extLst>
              <a:ext uri="{FF2B5EF4-FFF2-40B4-BE49-F238E27FC236}">
                <a16:creationId xmlns:a16="http://schemas.microsoft.com/office/drawing/2014/main" id="{F526BD41-BD61-FCD1-6F51-56269668FEE7}"/>
              </a:ext>
            </a:extLst>
          </p:cNvPr>
          <p:cNvSpPr txBox="1"/>
          <p:nvPr/>
        </p:nvSpPr>
        <p:spPr>
          <a:xfrm>
            <a:off x="2735915" y="34128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HaSKpw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文本框 170">
            <a:extLst>
              <a:ext uri="{FF2B5EF4-FFF2-40B4-BE49-F238E27FC236}">
                <a16:creationId xmlns:a16="http://schemas.microsoft.com/office/drawing/2014/main" id="{FE493598-90D7-F29C-F5CD-4D11334E28F0}"/>
              </a:ext>
            </a:extLst>
          </p:cNvPr>
          <p:cNvSpPr txBox="1"/>
          <p:nvPr/>
        </p:nvSpPr>
        <p:spPr>
          <a:xfrm>
            <a:off x="10230153" y="341281"/>
            <a:ext cx="161454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HaSKpw supernatants</a:t>
            </a:r>
          </a:p>
        </p:txBody>
      </p:sp>
      <p:cxnSp>
        <p:nvCxnSpPr>
          <p:cNvPr id="13" name="Gerade Verbindung mit Pfeil 12">
            <a:extLst>
              <a:ext uri="{FF2B5EF4-FFF2-40B4-BE49-F238E27FC236}">
                <a16:creationId xmlns:a16="http://schemas.microsoft.com/office/drawing/2014/main" id="{5CD6D953-1192-9362-3048-562D6BF5951E}"/>
              </a:ext>
            </a:extLst>
          </p:cNvPr>
          <p:cNvCxnSpPr>
            <a:cxnSpLocks/>
          </p:cNvCxnSpPr>
          <p:nvPr/>
        </p:nvCxnSpPr>
        <p:spPr>
          <a:xfrm>
            <a:off x="149915" y="609229"/>
            <a:ext cx="6694293" cy="8523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3B5E6241-768C-D0FA-16F6-080EEEDF9BAC}"/>
              </a:ext>
            </a:extLst>
          </p:cNvPr>
          <p:cNvCxnSpPr>
            <a:cxnSpLocks/>
          </p:cNvCxnSpPr>
          <p:nvPr/>
        </p:nvCxnSpPr>
        <p:spPr>
          <a:xfrm>
            <a:off x="9698882" y="61775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feld 103">
            <a:extLst>
              <a:ext uri="{FF2B5EF4-FFF2-40B4-BE49-F238E27FC236}">
                <a16:creationId xmlns:a16="http://schemas.microsoft.com/office/drawing/2014/main" id="{CF1B47A9-B24B-1E6B-6E86-66CF32CFE3C6}"/>
              </a:ext>
            </a:extLst>
          </p:cNvPr>
          <p:cNvSpPr txBox="1"/>
          <p:nvPr/>
        </p:nvSpPr>
        <p:spPr>
          <a:xfrm>
            <a:off x="2240945" y="3917925"/>
            <a:ext cx="542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</a:t>
            </a:r>
            <a:r>
              <a:rPr lang="el-GR" sz="1050" b="1" dirty="0">
                <a:latin typeface="Arial" panose="020B0604020202020204" pitchFamily="34" charset="0"/>
                <a:cs typeface="Arial" panose="020B0604020202020204" pitchFamily="34" charset="0"/>
              </a:rPr>
              <a:t>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feld 55">
            <a:extLst>
              <a:ext uri="{FF2B5EF4-FFF2-40B4-BE49-F238E27FC236}">
                <a16:creationId xmlns:a16="http://schemas.microsoft.com/office/drawing/2014/main" id="{065EBF90-F497-FE1C-E9A7-660D20FFCC27}"/>
              </a:ext>
            </a:extLst>
          </p:cNvPr>
          <p:cNvSpPr txBox="1"/>
          <p:nvPr/>
        </p:nvSpPr>
        <p:spPr>
          <a:xfrm>
            <a:off x="4816807" y="3917925"/>
            <a:ext cx="72327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03">
            <a:extLst>
              <a:ext uri="{FF2B5EF4-FFF2-40B4-BE49-F238E27FC236}">
                <a16:creationId xmlns:a16="http://schemas.microsoft.com/office/drawing/2014/main" id="{9B71E16E-1B1B-C446-E9BA-999E99E63339}"/>
              </a:ext>
            </a:extLst>
          </p:cNvPr>
          <p:cNvSpPr txBox="1"/>
          <p:nvPr/>
        </p:nvSpPr>
        <p:spPr>
          <a:xfrm>
            <a:off x="11252948" y="3917925"/>
            <a:ext cx="705642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feld 127">
            <a:extLst>
              <a:ext uri="{FF2B5EF4-FFF2-40B4-BE49-F238E27FC236}">
                <a16:creationId xmlns:a16="http://schemas.microsoft.com/office/drawing/2014/main" id="{11CFA0E4-5D4A-B711-E846-FDCD07DE67CF}"/>
              </a:ext>
            </a:extLst>
          </p:cNvPr>
          <p:cNvSpPr txBox="1"/>
          <p:nvPr/>
        </p:nvSpPr>
        <p:spPr>
          <a:xfrm>
            <a:off x="10001105" y="3917925"/>
            <a:ext cx="91242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cleaved</a:t>
            </a:r>
          </a:p>
          <a:p>
            <a:r>
              <a:rPr lang="en-US" sz="105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caspase-1 </a:t>
            </a:r>
            <a:r>
              <a:rPr lang="en-US" sz="105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feld 159">
            <a:extLst>
              <a:ext uri="{FF2B5EF4-FFF2-40B4-BE49-F238E27FC236}">
                <a16:creationId xmlns:a16="http://schemas.microsoft.com/office/drawing/2014/main" id="{4101A409-B554-295C-1DB2-84D3CFE8C451}"/>
              </a:ext>
            </a:extLst>
          </p:cNvPr>
          <p:cNvSpPr txBox="1"/>
          <p:nvPr/>
        </p:nvSpPr>
        <p:spPr>
          <a:xfrm>
            <a:off x="193758" y="3917925"/>
            <a:ext cx="62337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</a:t>
            </a:r>
            <a:endParaRPr lang="de-DE" sz="105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103">
            <a:extLst>
              <a:ext uri="{FF2B5EF4-FFF2-40B4-BE49-F238E27FC236}">
                <a16:creationId xmlns:a16="http://schemas.microsoft.com/office/drawing/2014/main" id="{A35724E4-0C89-19B8-96AB-BF5AB2C9F56B}"/>
              </a:ext>
            </a:extLst>
          </p:cNvPr>
          <p:cNvSpPr txBox="1"/>
          <p:nvPr/>
        </p:nvSpPr>
        <p:spPr>
          <a:xfrm>
            <a:off x="3158154" y="3917925"/>
            <a:ext cx="66236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IL-1β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103">
            <a:extLst>
              <a:ext uri="{FF2B5EF4-FFF2-40B4-BE49-F238E27FC236}">
                <a16:creationId xmlns:a16="http://schemas.microsoft.com/office/drawing/2014/main" id="{AC9E4F4E-0931-511D-B3D7-7BD4D145203C}"/>
              </a:ext>
            </a:extLst>
          </p:cNvPr>
          <p:cNvSpPr txBox="1"/>
          <p:nvPr/>
        </p:nvSpPr>
        <p:spPr>
          <a:xfrm>
            <a:off x="5938127" y="3917925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60">
            <a:extLst>
              <a:ext uri="{FF2B5EF4-FFF2-40B4-BE49-F238E27FC236}">
                <a16:creationId xmlns:a16="http://schemas.microsoft.com/office/drawing/2014/main" id="{D4A186AA-FE31-BA36-5AB1-4518F138C9E7}"/>
              </a:ext>
            </a:extLst>
          </p:cNvPr>
          <p:cNvSpPr txBox="1"/>
          <p:nvPr/>
        </p:nvSpPr>
        <p:spPr>
          <a:xfrm>
            <a:off x="2756220" y="3646661"/>
            <a:ext cx="152229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SVTERT lysates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5E76CBB8-6043-F7C0-4B9C-B62EF8980C60}"/>
              </a:ext>
            </a:extLst>
          </p:cNvPr>
          <p:cNvCxnSpPr>
            <a:cxnSpLocks/>
          </p:cNvCxnSpPr>
          <p:nvPr/>
        </p:nvCxnSpPr>
        <p:spPr>
          <a:xfrm flipV="1">
            <a:off x="198541" y="3875963"/>
            <a:ext cx="6653683" cy="3999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本框 170">
            <a:extLst>
              <a:ext uri="{FF2B5EF4-FFF2-40B4-BE49-F238E27FC236}">
                <a16:creationId xmlns:a16="http://schemas.microsoft.com/office/drawing/2014/main" id="{3B9E5DA3-1F26-5BBC-6A67-021D08697559}"/>
              </a:ext>
            </a:extLst>
          </p:cNvPr>
          <p:cNvSpPr txBox="1"/>
          <p:nvPr/>
        </p:nvSpPr>
        <p:spPr>
          <a:xfrm>
            <a:off x="10106206" y="3646661"/>
            <a:ext cx="15985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rPr>
              <a:t>SVTERT supernatants</a:t>
            </a:r>
          </a:p>
        </p:txBody>
      </p:sp>
      <p:cxnSp>
        <p:nvCxnSpPr>
          <p:cNvPr id="28" name="Gerade Verbindung mit Pfeil 27">
            <a:extLst>
              <a:ext uri="{FF2B5EF4-FFF2-40B4-BE49-F238E27FC236}">
                <a16:creationId xmlns:a16="http://schemas.microsoft.com/office/drawing/2014/main" id="{10E8596A-2141-E45F-EA7A-DECFAA9B844A}"/>
              </a:ext>
            </a:extLst>
          </p:cNvPr>
          <p:cNvCxnSpPr>
            <a:cxnSpLocks/>
          </p:cNvCxnSpPr>
          <p:nvPr/>
        </p:nvCxnSpPr>
        <p:spPr>
          <a:xfrm>
            <a:off x="9746456" y="3907892"/>
            <a:ext cx="2318014" cy="0"/>
          </a:xfrm>
          <a:prstGeom prst="straightConnector1">
            <a:avLst/>
          </a:prstGeom>
          <a:ln w="317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Textfeld 103">
            <a:extLst>
              <a:ext uri="{FF2B5EF4-FFF2-40B4-BE49-F238E27FC236}">
                <a16:creationId xmlns:a16="http://schemas.microsoft.com/office/drawing/2014/main" id="{946F4F19-6C66-E9E6-3AD2-9B0B7AF118D8}"/>
              </a:ext>
            </a:extLst>
          </p:cNvPr>
          <p:cNvSpPr txBox="1"/>
          <p:nvPr/>
        </p:nvSpPr>
        <p:spPr>
          <a:xfrm>
            <a:off x="1097394" y="3917925"/>
            <a:ext cx="77457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   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103">
            <a:extLst>
              <a:ext uri="{FF2B5EF4-FFF2-40B4-BE49-F238E27FC236}">
                <a16:creationId xmlns:a16="http://schemas.microsoft.com/office/drawing/2014/main" id="{1DDCDA3D-9CDC-B47F-5320-0CA89AB211AC}"/>
              </a:ext>
            </a:extLst>
          </p:cNvPr>
          <p:cNvSpPr txBox="1"/>
          <p:nvPr/>
        </p:nvSpPr>
        <p:spPr>
          <a:xfrm>
            <a:off x="2026501" y="609229"/>
            <a:ext cx="137088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pPr algn="ctr"/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NLRP1 and IL-1β  </a:t>
            </a:r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03">
            <a:extLst>
              <a:ext uri="{FF2B5EF4-FFF2-40B4-BE49-F238E27FC236}">
                <a16:creationId xmlns:a16="http://schemas.microsoft.com/office/drawing/2014/main" id="{6F1BAEE1-F61C-E2D1-4E22-8479966C3B83}"/>
              </a:ext>
            </a:extLst>
          </p:cNvPr>
          <p:cNvSpPr txBox="1"/>
          <p:nvPr/>
        </p:nvSpPr>
        <p:spPr>
          <a:xfrm>
            <a:off x="5736834" y="609229"/>
            <a:ext cx="72327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actin to</a:t>
            </a:r>
          </a:p>
          <a:p>
            <a:r>
              <a:rPr lang="en-US" sz="105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GSDMD</a:t>
            </a:r>
            <a:r>
              <a:rPr lang="en-US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14">
            <a:extLst>
              <a:ext uri="{FF2B5EF4-FFF2-40B4-BE49-F238E27FC236}">
                <a16:creationId xmlns:a16="http://schemas.microsoft.com/office/drawing/2014/main" id="{0C6F3AF9-E463-F52D-CABE-1A9F18AC1954}"/>
              </a:ext>
            </a:extLst>
          </p:cNvPr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saturation sat="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70428" t="17609" r="4381" b="3629"/>
          <a:stretch/>
        </p:blipFill>
        <p:spPr>
          <a:xfrm>
            <a:off x="5706145" y="1082056"/>
            <a:ext cx="997938" cy="2464678"/>
          </a:xfrm>
          <a:prstGeom prst="rect">
            <a:avLst/>
          </a:prstGeom>
        </p:spPr>
      </p:pic>
      <p:sp>
        <p:nvSpPr>
          <p:cNvPr id="12" name="TextBox 3">
            <a:extLst>
              <a:ext uri="{FF2B5EF4-FFF2-40B4-BE49-F238E27FC236}">
                <a16:creationId xmlns:a16="http://schemas.microsoft.com/office/drawing/2014/main" id="{9A9425C5-FA92-F936-4891-3EA9AAA48DFE}"/>
              </a:ext>
            </a:extLst>
          </p:cNvPr>
          <p:cNvSpPr txBox="1"/>
          <p:nvPr/>
        </p:nvSpPr>
        <p:spPr>
          <a:xfrm>
            <a:off x="22531" y="253311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3">
            <a:extLst>
              <a:ext uri="{FF2B5EF4-FFF2-40B4-BE49-F238E27FC236}">
                <a16:creationId xmlns:a16="http://schemas.microsoft.com/office/drawing/2014/main" id="{A65E7A93-98B4-5CF2-D218-D669312B3957}"/>
              </a:ext>
            </a:extLst>
          </p:cNvPr>
          <p:cNvSpPr txBox="1"/>
          <p:nvPr/>
        </p:nvSpPr>
        <p:spPr>
          <a:xfrm>
            <a:off x="22531" y="3513140"/>
            <a:ext cx="529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D.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487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48FC6223-65FE-EBF6-F0B4-E92A27EA3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3280" y="2390115"/>
            <a:ext cx="7032142" cy="1991762"/>
          </a:xfrm>
          <a:prstGeom prst="rect">
            <a:avLst/>
          </a:prstGeom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582D69CA-EFE6-715A-9EAE-04CE5C6ECF5C}"/>
              </a:ext>
            </a:extLst>
          </p:cNvPr>
          <p:cNvSpPr txBox="1"/>
          <p:nvPr/>
        </p:nvSpPr>
        <p:spPr>
          <a:xfrm>
            <a:off x="23969" y="27285"/>
            <a:ext cx="144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Figure 4</a:t>
            </a:r>
            <a:endParaRPr lang="de-DE" sz="105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580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</Words>
  <Application>Microsoft Office PowerPoint</Application>
  <PresentationFormat>Breitbild</PresentationFormat>
  <Paragraphs>160</Paragraphs>
  <Slides>9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Uniklinik RWTH Aachen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Wang, Tian</dc:creator>
  <cp:lastModifiedBy>Dimitrova, Diana Panayotova</cp:lastModifiedBy>
  <cp:revision>35</cp:revision>
  <cp:lastPrinted>2024-11-08T10:13:28Z</cp:lastPrinted>
  <dcterms:created xsi:type="dcterms:W3CDTF">2024-09-11T09:00:45Z</dcterms:created>
  <dcterms:modified xsi:type="dcterms:W3CDTF">2024-11-08T10:31:28Z</dcterms:modified>
</cp:coreProperties>
</file>