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EA7B2C-30B2-5343-B7B4-5A13CEBA5025}" v="19" dt="2024-07-09T11:11:53.0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0"/>
    <p:restoredTop sz="94693"/>
  </p:normalViewPr>
  <p:slideViewPr>
    <p:cSldViewPr>
      <p:cViewPr varScale="1">
        <p:scale>
          <a:sx n="116" d="100"/>
          <a:sy n="116" d="100"/>
        </p:scale>
        <p:origin x="200" y="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Tang" userId="b00909d2-0ef0-4282-8c9f-6b2fe3577789" providerId="ADAL" clId="{C6EA7B2C-30B2-5343-B7B4-5A13CEBA5025}"/>
    <pc:docChg chg="modSld">
      <pc:chgData name="Anna Tang" userId="b00909d2-0ef0-4282-8c9f-6b2fe3577789" providerId="ADAL" clId="{C6EA7B2C-30B2-5343-B7B4-5A13CEBA5025}" dt="2024-07-09T11:11:53.096" v="11" actId="164"/>
      <pc:docMkLst>
        <pc:docMk/>
      </pc:docMkLst>
      <pc:sldChg chg="addSp modSp">
        <pc:chgData name="Anna Tang" userId="b00909d2-0ef0-4282-8c9f-6b2fe3577789" providerId="ADAL" clId="{C6EA7B2C-30B2-5343-B7B4-5A13CEBA5025}" dt="2024-07-09T10:10:06.905" v="6" actId="164"/>
        <pc:sldMkLst>
          <pc:docMk/>
          <pc:sldMk cId="1930602857" sldId="257"/>
        </pc:sldMkLst>
        <pc:spChg chg="mod">
          <ac:chgData name="Anna Tang" userId="b00909d2-0ef0-4282-8c9f-6b2fe3577789" providerId="ADAL" clId="{C6EA7B2C-30B2-5343-B7B4-5A13CEBA5025}" dt="2024-07-09T10:10:06.905" v="6" actId="164"/>
          <ac:spMkLst>
            <pc:docMk/>
            <pc:sldMk cId="1930602857" sldId="257"/>
            <ac:spMk id="6" creationId="{00000000-0000-0000-0000-000000000000}"/>
          </ac:spMkLst>
        </pc:spChg>
        <pc:spChg chg="mod">
          <ac:chgData name="Anna Tang" userId="b00909d2-0ef0-4282-8c9f-6b2fe3577789" providerId="ADAL" clId="{C6EA7B2C-30B2-5343-B7B4-5A13CEBA5025}" dt="2024-07-09T10:10:06.905" v="6" actId="164"/>
          <ac:spMkLst>
            <pc:docMk/>
            <pc:sldMk cId="1930602857" sldId="257"/>
            <ac:spMk id="36" creationId="{9FFE99F7-2363-4493-9133-E62C28FFCD47}"/>
          </ac:spMkLst>
        </pc:spChg>
        <pc:grpChg chg="add mod">
          <ac:chgData name="Anna Tang" userId="b00909d2-0ef0-4282-8c9f-6b2fe3577789" providerId="ADAL" clId="{C6EA7B2C-30B2-5343-B7B4-5A13CEBA5025}" dt="2024-07-09T10:10:06.905" v="6" actId="164"/>
          <ac:grpSpMkLst>
            <pc:docMk/>
            <pc:sldMk cId="1930602857" sldId="257"/>
            <ac:grpSpMk id="4" creationId="{D471D713-D5AA-6427-AC62-987400C5E481}"/>
          </ac:grpSpMkLst>
        </pc:grpChg>
        <pc:picChg chg="mod">
          <ac:chgData name="Anna Tang" userId="b00909d2-0ef0-4282-8c9f-6b2fe3577789" providerId="ADAL" clId="{C6EA7B2C-30B2-5343-B7B4-5A13CEBA5025}" dt="2024-07-09T10:10:06.905" v="6" actId="164"/>
          <ac:picMkLst>
            <pc:docMk/>
            <pc:sldMk cId="1930602857" sldId="257"/>
            <ac:picMk id="2" creationId="{00000000-0000-0000-0000-000000000000}"/>
          </ac:picMkLst>
        </pc:picChg>
        <pc:picChg chg="mod">
          <ac:chgData name="Anna Tang" userId="b00909d2-0ef0-4282-8c9f-6b2fe3577789" providerId="ADAL" clId="{C6EA7B2C-30B2-5343-B7B4-5A13CEBA5025}" dt="2024-07-09T10:10:06.905" v="6" actId="164"/>
          <ac:picMkLst>
            <pc:docMk/>
            <pc:sldMk cId="1930602857" sldId="257"/>
            <ac:picMk id="3" creationId="{00000000-0000-0000-0000-000000000000}"/>
          </ac:picMkLst>
        </pc:picChg>
        <pc:cxnChg chg="mod">
          <ac:chgData name="Anna Tang" userId="b00909d2-0ef0-4282-8c9f-6b2fe3577789" providerId="ADAL" clId="{C6EA7B2C-30B2-5343-B7B4-5A13CEBA5025}" dt="2024-07-09T10:10:06.905" v="6" actId="164"/>
          <ac:cxnSpMkLst>
            <pc:docMk/>
            <pc:sldMk cId="1930602857" sldId="257"/>
            <ac:cxnSpMk id="7" creationId="{F4FCC594-EC10-4E71-86BE-71F4D3C172F9}"/>
          </ac:cxnSpMkLst>
        </pc:cxnChg>
        <pc:cxnChg chg="mod">
          <ac:chgData name="Anna Tang" userId="b00909d2-0ef0-4282-8c9f-6b2fe3577789" providerId="ADAL" clId="{C6EA7B2C-30B2-5343-B7B4-5A13CEBA5025}" dt="2024-07-09T10:10:06.905" v="6" actId="164"/>
          <ac:cxnSpMkLst>
            <pc:docMk/>
            <pc:sldMk cId="1930602857" sldId="257"/>
            <ac:cxnSpMk id="37" creationId="{C6519DD7-187F-435C-8493-D0BAC1694FB7}"/>
          </ac:cxnSpMkLst>
        </pc:cxnChg>
      </pc:sldChg>
      <pc:sldChg chg="addSp modSp mod">
        <pc:chgData name="Anna Tang" userId="b00909d2-0ef0-4282-8c9f-6b2fe3577789" providerId="ADAL" clId="{C6EA7B2C-30B2-5343-B7B4-5A13CEBA5025}" dt="2024-07-09T11:11:06.836" v="10" actId="164"/>
        <pc:sldMkLst>
          <pc:docMk/>
          <pc:sldMk cId="794218090" sldId="258"/>
        </pc:sldMkLst>
        <pc:spChg chg="mod">
          <ac:chgData name="Anna Tang" userId="b00909d2-0ef0-4282-8c9f-6b2fe3577789" providerId="ADAL" clId="{C6EA7B2C-30B2-5343-B7B4-5A13CEBA5025}" dt="2024-07-09T11:11:06.836" v="10" actId="164"/>
          <ac:spMkLst>
            <pc:docMk/>
            <pc:sldMk cId="794218090" sldId="258"/>
            <ac:spMk id="30" creationId="{29EEAC57-D8B5-43C6-AFA2-3A3F0BDA0746}"/>
          </ac:spMkLst>
        </pc:spChg>
        <pc:spChg chg="mod">
          <ac:chgData name="Anna Tang" userId="b00909d2-0ef0-4282-8c9f-6b2fe3577789" providerId="ADAL" clId="{C6EA7B2C-30B2-5343-B7B4-5A13CEBA5025}" dt="2024-07-09T11:11:06.836" v="10" actId="164"/>
          <ac:spMkLst>
            <pc:docMk/>
            <pc:sldMk cId="794218090" sldId="258"/>
            <ac:spMk id="35" creationId="{E08095E4-DC0F-402B-BFAD-B38E32D9D39A}"/>
          </ac:spMkLst>
        </pc:spChg>
        <pc:grpChg chg="add mod">
          <ac:chgData name="Anna Tang" userId="b00909d2-0ef0-4282-8c9f-6b2fe3577789" providerId="ADAL" clId="{C6EA7B2C-30B2-5343-B7B4-5A13CEBA5025}" dt="2024-07-09T11:11:06.836" v="10" actId="164"/>
          <ac:grpSpMkLst>
            <pc:docMk/>
            <pc:sldMk cId="794218090" sldId="258"/>
            <ac:grpSpMk id="3" creationId="{C517CB00-0483-5D1A-417F-9AB54F868A23}"/>
          </ac:grpSpMkLst>
        </pc:grpChg>
        <pc:picChg chg="mod">
          <ac:chgData name="Anna Tang" userId="b00909d2-0ef0-4282-8c9f-6b2fe3577789" providerId="ADAL" clId="{C6EA7B2C-30B2-5343-B7B4-5A13CEBA5025}" dt="2024-07-09T11:11:06.836" v="10" actId="164"/>
          <ac:picMkLst>
            <pc:docMk/>
            <pc:sldMk cId="794218090" sldId="258"/>
            <ac:picMk id="2" creationId="{00000000-0000-0000-0000-000000000000}"/>
          </ac:picMkLst>
        </pc:picChg>
        <pc:picChg chg="mod">
          <ac:chgData name="Anna Tang" userId="b00909d2-0ef0-4282-8c9f-6b2fe3577789" providerId="ADAL" clId="{C6EA7B2C-30B2-5343-B7B4-5A13CEBA5025}" dt="2024-07-09T11:11:06.836" v="10" actId="164"/>
          <ac:picMkLst>
            <pc:docMk/>
            <pc:sldMk cId="794218090" sldId="258"/>
            <ac:picMk id="4" creationId="{00000000-0000-0000-0000-000000000000}"/>
          </ac:picMkLst>
        </pc:picChg>
        <pc:cxnChg chg="mod">
          <ac:chgData name="Anna Tang" userId="b00909d2-0ef0-4282-8c9f-6b2fe3577789" providerId="ADAL" clId="{C6EA7B2C-30B2-5343-B7B4-5A13CEBA5025}" dt="2024-07-09T11:11:06.836" v="10" actId="164"/>
          <ac:cxnSpMkLst>
            <pc:docMk/>
            <pc:sldMk cId="794218090" sldId="258"/>
            <ac:cxnSpMk id="31" creationId="{25675B3B-AFA5-49C2-B58B-C925B0F1EB9D}"/>
          </ac:cxnSpMkLst>
        </pc:cxnChg>
        <pc:cxnChg chg="mod">
          <ac:chgData name="Anna Tang" userId="b00909d2-0ef0-4282-8c9f-6b2fe3577789" providerId="ADAL" clId="{C6EA7B2C-30B2-5343-B7B4-5A13CEBA5025}" dt="2024-07-09T11:11:06.836" v="10" actId="164"/>
          <ac:cxnSpMkLst>
            <pc:docMk/>
            <pc:sldMk cId="794218090" sldId="258"/>
            <ac:cxnSpMk id="36" creationId="{F0C46058-4B9B-4B01-B5CF-7D69E32578B5}"/>
          </ac:cxnSpMkLst>
        </pc:cxnChg>
      </pc:sldChg>
      <pc:sldChg chg="addSp modSp">
        <pc:chgData name="Anna Tang" userId="b00909d2-0ef0-4282-8c9f-6b2fe3577789" providerId="ADAL" clId="{C6EA7B2C-30B2-5343-B7B4-5A13CEBA5025}" dt="2024-07-09T11:11:53.096" v="11" actId="164"/>
        <pc:sldMkLst>
          <pc:docMk/>
          <pc:sldMk cId="3606671271" sldId="259"/>
        </pc:sldMkLst>
        <pc:spChg chg="mod">
          <ac:chgData name="Anna Tang" userId="b00909d2-0ef0-4282-8c9f-6b2fe3577789" providerId="ADAL" clId="{C6EA7B2C-30B2-5343-B7B4-5A13CEBA5025}" dt="2024-07-09T11:11:53.096" v="11" actId="164"/>
          <ac:spMkLst>
            <pc:docMk/>
            <pc:sldMk cId="3606671271" sldId="259"/>
            <ac:spMk id="29" creationId="{46C8F11E-5226-46DD-BE3A-42340E9AAA3C}"/>
          </ac:spMkLst>
        </pc:spChg>
        <pc:spChg chg="mod">
          <ac:chgData name="Anna Tang" userId="b00909d2-0ef0-4282-8c9f-6b2fe3577789" providerId="ADAL" clId="{C6EA7B2C-30B2-5343-B7B4-5A13CEBA5025}" dt="2024-07-09T11:11:53.096" v="11" actId="164"/>
          <ac:spMkLst>
            <pc:docMk/>
            <pc:sldMk cId="3606671271" sldId="259"/>
            <ac:spMk id="32" creationId="{323D26A3-2884-4DBD-BBCF-CA8A5501FDC1}"/>
          </ac:spMkLst>
        </pc:spChg>
        <pc:grpChg chg="add mod">
          <ac:chgData name="Anna Tang" userId="b00909d2-0ef0-4282-8c9f-6b2fe3577789" providerId="ADAL" clId="{C6EA7B2C-30B2-5343-B7B4-5A13CEBA5025}" dt="2024-07-09T11:11:53.096" v="11" actId="164"/>
          <ac:grpSpMkLst>
            <pc:docMk/>
            <pc:sldMk cId="3606671271" sldId="259"/>
            <ac:grpSpMk id="4" creationId="{DB979143-76C2-AACC-F077-C2E80C844D7E}"/>
          </ac:grpSpMkLst>
        </pc:grpChg>
        <pc:picChg chg="mod">
          <ac:chgData name="Anna Tang" userId="b00909d2-0ef0-4282-8c9f-6b2fe3577789" providerId="ADAL" clId="{C6EA7B2C-30B2-5343-B7B4-5A13CEBA5025}" dt="2024-07-09T11:11:53.096" v="11" actId="164"/>
          <ac:picMkLst>
            <pc:docMk/>
            <pc:sldMk cId="3606671271" sldId="259"/>
            <ac:picMk id="2" creationId="{00000000-0000-0000-0000-000000000000}"/>
          </ac:picMkLst>
        </pc:picChg>
        <pc:picChg chg="mod">
          <ac:chgData name="Anna Tang" userId="b00909d2-0ef0-4282-8c9f-6b2fe3577789" providerId="ADAL" clId="{C6EA7B2C-30B2-5343-B7B4-5A13CEBA5025}" dt="2024-07-09T11:11:53.096" v="11" actId="164"/>
          <ac:picMkLst>
            <pc:docMk/>
            <pc:sldMk cId="3606671271" sldId="259"/>
            <ac:picMk id="3" creationId="{00000000-0000-0000-0000-000000000000}"/>
          </ac:picMkLst>
        </pc:picChg>
        <pc:cxnChg chg="mod">
          <ac:chgData name="Anna Tang" userId="b00909d2-0ef0-4282-8c9f-6b2fe3577789" providerId="ADAL" clId="{C6EA7B2C-30B2-5343-B7B4-5A13CEBA5025}" dt="2024-07-09T11:11:53.096" v="11" actId="164"/>
          <ac:cxnSpMkLst>
            <pc:docMk/>
            <pc:sldMk cId="3606671271" sldId="259"/>
            <ac:cxnSpMk id="30" creationId="{7D892189-E0CF-4022-ABCA-39ED0F010743}"/>
          </ac:cxnSpMkLst>
        </pc:cxnChg>
        <pc:cxnChg chg="mod">
          <ac:chgData name="Anna Tang" userId="b00909d2-0ef0-4282-8c9f-6b2fe3577789" providerId="ADAL" clId="{C6EA7B2C-30B2-5343-B7B4-5A13CEBA5025}" dt="2024-07-09T11:11:53.096" v="11" actId="164"/>
          <ac:cxnSpMkLst>
            <pc:docMk/>
            <pc:sldMk cId="3606671271" sldId="259"/>
            <ac:cxnSpMk id="33" creationId="{2CE9BA44-B1FC-4A00-8CB5-9CF6CD92421D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A496-6405-445C-88ED-E121D3F2EE19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0A5-DC87-47FC-ACCE-97266432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704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A496-6405-445C-88ED-E121D3F2EE19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0A5-DC87-47FC-ACCE-97266432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070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A496-6405-445C-88ED-E121D3F2EE19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0A5-DC87-47FC-ACCE-97266432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0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A496-6405-445C-88ED-E121D3F2EE19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0A5-DC87-47FC-ACCE-97266432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345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A496-6405-445C-88ED-E121D3F2EE19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0A5-DC87-47FC-ACCE-97266432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70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A496-6405-445C-88ED-E121D3F2EE19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0A5-DC87-47FC-ACCE-97266432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619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A496-6405-445C-88ED-E121D3F2EE19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0A5-DC87-47FC-ACCE-97266432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082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A496-6405-445C-88ED-E121D3F2EE19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0A5-DC87-47FC-ACCE-97266432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488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A496-6405-445C-88ED-E121D3F2EE19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0A5-DC87-47FC-ACCE-97266432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589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A496-6405-445C-88ED-E121D3F2EE19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0A5-DC87-47FC-ACCE-97266432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208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A496-6405-445C-88ED-E121D3F2EE19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0A5-DC87-47FC-ACCE-97266432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113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9A496-6405-445C-88ED-E121D3F2EE19}" type="datetimeFigureOut">
              <a:rPr lang="en-GB" smtClean="0"/>
              <a:t>09/07/2024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B80A5-DC87-47FC-ACCE-97266432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034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4.wdp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6.wdp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471D713-D5AA-6427-AC62-987400C5E481}"/>
              </a:ext>
            </a:extLst>
          </p:cNvPr>
          <p:cNvGrpSpPr/>
          <p:nvPr/>
        </p:nvGrpSpPr>
        <p:grpSpPr>
          <a:xfrm>
            <a:off x="1620000" y="1440000"/>
            <a:ext cx="6396925" cy="4565218"/>
            <a:chOff x="1620000" y="1440000"/>
            <a:chExt cx="6396925" cy="456521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13" t="29507" r="12219" b="42459"/>
            <a:stretch/>
          </p:blipFill>
          <p:spPr>
            <a:xfrm>
              <a:off x="1620000" y="1440000"/>
              <a:ext cx="4880344" cy="1392865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30" t="30455" r="11663" b="10269"/>
            <a:stretch/>
          </p:blipFill>
          <p:spPr>
            <a:xfrm>
              <a:off x="1620000" y="3060000"/>
              <a:ext cx="4896293" cy="294521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840000" y="5220000"/>
              <a:ext cx="11769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err="1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Affimer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(6xHis tag)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F4FCC594-EC10-4E71-86BE-71F4D3C172F9}"/>
                </a:ext>
              </a:extLst>
            </p:cNvPr>
            <p:cNvCxnSpPr/>
            <p:nvPr/>
          </p:nvCxnSpPr>
          <p:spPr>
            <a:xfrm flipH="1">
              <a:off x="6480000" y="5400000"/>
              <a:ext cx="36000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FFE99F7-2363-4493-9133-E62C28FFCD47}"/>
                </a:ext>
              </a:extLst>
            </p:cNvPr>
            <p:cNvSpPr txBox="1"/>
            <p:nvPr/>
          </p:nvSpPr>
          <p:spPr>
            <a:xfrm>
              <a:off x="6804000" y="2160000"/>
              <a:ext cx="112069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GST-Grb2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C6519DD7-187F-435C-8493-D0BAC1694FB7}"/>
                </a:ext>
              </a:extLst>
            </p:cNvPr>
            <p:cNvCxnSpPr/>
            <p:nvPr/>
          </p:nvCxnSpPr>
          <p:spPr>
            <a:xfrm flipH="1">
              <a:off x="6444000" y="2340000"/>
              <a:ext cx="36000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8E2FDB5-3C3F-B2B0-4D4A-E1A3225CF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Figure 3a uncropped</a:t>
            </a:r>
          </a:p>
        </p:txBody>
      </p:sp>
    </p:spTree>
    <p:extLst>
      <p:ext uri="{BB962C8B-B14F-4D97-AF65-F5344CB8AC3E}">
        <p14:creationId xmlns:p14="http://schemas.microsoft.com/office/powerpoint/2010/main" val="193060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517CB00-0483-5D1A-417F-9AB54F868A23}"/>
              </a:ext>
            </a:extLst>
          </p:cNvPr>
          <p:cNvGrpSpPr/>
          <p:nvPr/>
        </p:nvGrpSpPr>
        <p:grpSpPr>
          <a:xfrm>
            <a:off x="1620000" y="1440000"/>
            <a:ext cx="6327133" cy="4412260"/>
            <a:chOff x="1620000" y="1440000"/>
            <a:chExt cx="6327133" cy="441226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21" t="24018" r="12634" b="48902"/>
            <a:stretch/>
          </p:blipFill>
          <p:spPr>
            <a:xfrm>
              <a:off x="1620000" y="1440000"/>
              <a:ext cx="4869711" cy="1318438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59" t="41375" r="20931" b="13117"/>
            <a:stretch/>
          </p:blipFill>
          <p:spPr>
            <a:xfrm rot="10800000">
              <a:off x="1620000" y="3024000"/>
              <a:ext cx="4593265" cy="2828260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9EEAC57-D8B5-43C6-AFA2-3A3F0BDA0746}"/>
                </a:ext>
              </a:extLst>
            </p:cNvPr>
            <p:cNvSpPr txBox="1"/>
            <p:nvPr/>
          </p:nvSpPr>
          <p:spPr>
            <a:xfrm>
              <a:off x="6516000" y="5040000"/>
              <a:ext cx="11769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err="1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Affimer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(6xHis tag)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25675B3B-AFA5-49C2-B58B-C925B0F1EB9D}"/>
                </a:ext>
              </a:extLst>
            </p:cNvPr>
            <p:cNvCxnSpPr/>
            <p:nvPr/>
          </p:nvCxnSpPr>
          <p:spPr>
            <a:xfrm flipH="1">
              <a:off x="6156000" y="5220000"/>
              <a:ext cx="36000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08095E4-DC0F-402B-BFAD-B38E32D9D39A}"/>
                </a:ext>
              </a:extLst>
            </p:cNvPr>
            <p:cNvSpPr txBox="1"/>
            <p:nvPr/>
          </p:nvSpPr>
          <p:spPr>
            <a:xfrm>
              <a:off x="6804000" y="2052000"/>
              <a:ext cx="11431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GST-Grb2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0C46058-4B9B-4B01-B5CF-7D69E32578B5}"/>
                </a:ext>
              </a:extLst>
            </p:cNvPr>
            <p:cNvCxnSpPr/>
            <p:nvPr/>
          </p:nvCxnSpPr>
          <p:spPr>
            <a:xfrm flipH="1">
              <a:off x="6444000" y="2232000"/>
              <a:ext cx="36000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Title 19">
            <a:extLst>
              <a:ext uri="{FF2B5EF4-FFF2-40B4-BE49-F238E27FC236}">
                <a16:creationId xmlns:a16="http://schemas.microsoft.com/office/drawing/2014/main" id="{8F643954-DF68-F9FA-F088-85F89C0A6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Figure 3b uncropped</a:t>
            </a:r>
          </a:p>
        </p:txBody>
      </p:sp>
    </p:spTree>
    <p:extLst>
      <p:ext uri="{BB962C8B-B14F-4D97-AF65-F5344CB8AC3E}">
        <p14:creationId xmlns:p14="http://schemas.microsoft.com/office/powerpoint/2010/main" val="794218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B979143-76C2-AACC-F077-C2E80C844D7E}"/>
              </a:ext>
            </a:extLst>
          </p:cNvPr>
          <p:cNvGrpSpPr/>
          <p:nvPr/>
        </p:nvGrpSpPr>
        <p:grpSpPr>
          <a:xfrm>
            <a:off x="1620000" y="1440000"/>
            <a:ext cx="6468925" cy="4458893"/>
            <a:chOff x="1620000" y="1440000"/>
            <a:chExt cx="6468925" cy="445889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80" t="28478" r="13179" b="42279"/>
            <a:stretch/>
          </p:blipFill>
          <p:spPr>
            <a:xfrm>
              <a:off x="1620000" y="1440000"/>
              <a:ext cx="4869712" cy="141413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04" t="10749" r="20188" b="47166"/>
            <a:stretch/>
          </p:blipFill>
          <p:spPr>
            <a:xfrm>
              <a:off x="1620000" y="3060000"/>
              <a:ext cx="4965405" cy="2838893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6C8F11E-5226-46DD-BE3A-42340E9AAA3C}"/>
                </a:ext>
              </a:extLst>
            </p:cNvPr>
            <p:cNvSpPr txBox="1"/>
            <p:nvPr/>
          </p:nvSpPr>
          <p:spPr>
            <a:xfrm>
              <a:off x="6912000" y="5148000"/>
              <a:ext cx="11769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err="1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Affimer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(6xHis tag)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7D892189-E0CF-4022-ABCA-39ED0F010743}"/>
                </a:ext>
              </a:extLst>
            </p:cNvPr>
            <p:cNvCxnSpPr/>
            <p:nvPr/>
          </p:nvCxnSpPr>
          <p:spPr>
            <a:xfrm flipH="1">
              <a:off x="6552000" y="5328000"/>
              <a:ext cx="36000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23D26A3-2884-4DBD-BBCF-CA8A5501FDC1}"/>
                </a:ext>
              </a:extLst>
            </p:cNvPr>
            <p:cNvSpPr txBox="1"/>
            <p:nvPr/>
          </p:nvSpPr>
          <p:spPr>
            <a:xfrm>
              <a:off x="6804000" y="2160000"/>
              <a:ext cx="112069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GST-Grb2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CE9BA44-B1FC-4A00-8CB5-9CF6CD92421D}"/>
                </a:ext>
              </a:extLst>
            </p:cNvPr>
            <p:cNvCxnSpPr/>
            <p:nvPr/>
          </p:nvCxnSpPr>
          <p:spPr>
            <a:xfrm flipH="1">
              <a:off x="6444000" y="2340000"/>
              <a:ext cx="36000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0B56B3BB-335A-F8B4-F6F8-53F363D95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Figure 3c uncropped</a:t>
            </a:r>
          </a:p>
        </p:txBody>
      </p:sp>
    </p:spTree>
    <p:extLst>
      <p:ext uri="{BB962C8B-B14F-4D97-AF65-F5344CB8AC3E}">
        <p14:creationId xmlns:p14="http://schemas.microsoft.com/office/powerpoint/2010/main" val="3606671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27</Words>
  <Application>Microsoft Macintosh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Figure 3a uncropped</vt:lpstr>
      <vt:lpstr>Figure 3b uncropped</vt:lpstr>
      <vt:lpstr>Figure 3c uncropped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</dc:creator>
  <cp:lastModifiedBy>Anna Tang</cp:lastModifiedBy>
  <cp:revision>14</cp:revision>
  <dcterms:created xsi:type="dcterms:W3CDTF">2017-02-22T17:12:43Z</dcterms:created>
  <dcterms:modified xsi:type="dcterms:W3CDTF">2024-07-09T11:12:03Z</dcterms:modified>
</cp:coreProperties>
</file>