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9" r:id="rId2"/>
    <p:sldId id="260" r:id="rId3"/>
    <p:sldId id="261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F36C59B-BBBF-CB46-AE71-006C79E6476C}" v="49" dt="2024-07-09T11:39:18.5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53"/>
    <p:restoredTop sz="94658"/>
  </p:normalViewPr>
  <p:slideViewPr>
    <p:cSldViewPr snapToGrid="0">
      <p:cViewPr varScale="1">
        <p:scale>
          <a:sx n="120" d="100"/>
          <a:sy n="120" d="100"/>
        </p:scale>
        <p:origin x="212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na Tang" userId="b00909d2-0ef0-4282-8c9f-6b2fe3577789" providerId="ADAL" clId="{9F36C59B-BBBF-CB46-AE71-006C79E6476C}"/>
    <pc:docChg chg="undo custSel modSld">
      <pc:chgData name="Anna Tang" userId="b00909d2-0ef0-4282-8c9f-6b2fe3577789" providerId="ADAL" clId="{9F36C59B-BBBF-CB46-AE71-006C79E6476C}" dt="2024-07-09T11:39:18.547" v="57" actId="164"/>
      <pc:docMkLst>
        <pc:docMk/>
      </pc:docMkLst>
      <pc:sldChg chg="addSp modSp">
        <pc:chgData name="Anna Tang" userId="b00909d2-0ef0-4282-8c9f-6b2fe3577789" providerId="ADAL" clId="{9F36C59B-BBBF-CB46-AE71-006C79E6476C}" dt="2024-07-09T11:39:00.640" v="55" actId="164"/>
        <pc:sldMkLst>
          <pc:docMk/>
          <pc:sldMk cId="2314621470" sldId="259"/>
        </pc:sldMkLst>
        <pc:spChg chg="mod">
          <ac:chgData name="Anna Tang" userId="b00909d2-0ef0-4282-8c9f-6b2fe3577789" providerId="ADAL" clId="{9F36C59B-BBBF-CB46-AE71-006C79E6476C}" dt="2024-07-09T11:39:00.640" v="55" actId="164"/>
          <ac:spMkLst>
            <pc:docMk/>
            <pc:sldMk cId="2314621470" sldId="259"/>
            <ac:spMk id="62" creationId="{A054AF2C-278E-44D3-9064-8F0E4044FD7E}"/>
          </ac:spMkLst>
        </pc:spChg>
        <pc:grpChg chg="add mod">
          <ac:chgData name="Anna Tang" userId="b00909d2-0ef0-4282-8c9f-6b2fe3577789" providerId="ADAL" clId="{9F36C59B-BBBF-CB46-AE71-006C79E6476C}" dt="2024-07-09T11:39:00.640" v="55" actId="164"/>
          <ac:grpSpMkLst>
            <pc:docMk/>
            <pc:sldMk cId="2314621470" sldId="259"/>
            <ac:grpSpMk id="2" creationId="{B835E5D1-5ACA-42ED-D261-81F631E9FC6D}"/>
          </ac:grpSpMkLst>
        </pc:grpChg>
        <pc:grpChg chg="mod">
          <ac:chgData name="Anna Tang" userId="b00909d2-0ef0-4282-8c9f-6b2fe3577789" providerId="ADAL" clId="{9F36C59B-BBBF-CB46-AE71-006C79E6476C}" dt="2024-07-09T11:39:00.640" v="55" actId="164"/>
          <ac:grpSpMkLst>
            <pc:docMk/>
            <pc:sldMk cId="2314621470" sldId="259"/>
            <ac:grpSpMk id="79" creationId="{79825BE8-4A36-A41D-3CF6-05CB6F8F5CFA}"/>
          </ac:grpSpMkLst>
        </pc:grpChg>
        <pc:grpChg chg="mod">
          <ac:chgData name="Anna Tang" userId="b00909d2-0ef0-4282-8c9f-6b2fe3577789" providerId="ADAL" clId="{9F36C59B-BBBF-CB46-AE71-006C79E6476C}" dt="2024-07-09T11:39:00.640" v="55" actId="164"/>
          <ac:grpSpMkLst>
            <pc:docMk/>
            <pc:sldMk cId="2314621470" sldId="259"/>
            <ac:grpSpMk id="80" creationId="{40207423-CEF1-4ADF-AB2A-79F797504DFF}"/>
          </ac:grpSpMkLst>
        </pc:grpChg>
      </pc:sldChg>
      <pc:sldChg chg="addSp modSp">
        <pc:chgData name="Anna Tang" userId="b00909d2-0ef0-4282-8c9f-6b2fe3577789" providerId="ADAL" clId="{9F36C59B-BBBF-CB46-AE71-006C79E6476C}" dt="2024-07-09T11:39:10.492" v="56" actId="164"/>
        <pc:sldMkLst>
          <pc:docMk/>
          <pc:sldMk cId="2071602478" sldId="260"/>
        </pc:sldMkLst>
        <pc:spChg chg="mod">
          <ac:chgData name="Anna Tang" userId="b00909d2-0ef0-4282-8c9f-6b2fe3577789" providerId="ADAL" clId="{9F36C59B-BBBF-CB46-AE71-006C79E6476C}" dt="2024-07-09T11:39:10.492" v="56" actId="164"/>
          <ac:spMkLst>
            <pc:docMk/>
            <pc:sldMk cId="2071602478" sldId="260"/>
            <ac:spMk id="56" creationId="{377256CB-4CD4-45F2-A111-784FB5C83320}"/>
          </ac:spMkLst>
        </pc:spChg>
        <pc:grpChg chg="add mod">
          <ac:chgData name="Anna Tang" userId="b00909d2-0ef0-4282-8c9f-6b2fe3577789" providerId="ADAL" clId="{9F36C59B-BBBF-CB46-AE71-006C79E6476C}" dt="2024-07-09T11:39:10.492" v="56" actId="164"/>
          <ac:grpSpMkLst>
            <pc:docMk/>
            <pc:sldMk cId="2071602478" sldId="260"/>
            <ac:grpSpMk id="2" creationId="{A214D37A-A04F-DC57-B9E5-CF3877DCFC6B}"/>
          </ac:grpSpMkLst>
        </pc:grpChg>
        <pc:grpChg chg="mod">
          <ac:chgData name="Anna Tang" userId="b00909d2-0ef0-4282-8c9f-6b2fe3577789" providerId="ADAL" clId="{9F36C59B-BBBF-CB46-AE71-006C79E6476C}" dt="2024-07-09T11:39:10.492" v="56" actId="164"/>
          <ac:grpSpMkLst>
            <pc:docMk/>
            <pc:sldMk cId="2071602478" sldId="260"/>
            <ac:grpSpMk id="103" creationId="{776316E6-A022-3162-3267-4D96037126D2}"/>
          </ac:grpSpMkLst>
        </pc:grpChg>
        <pc:grpChg chg="mod">
          <ac:chgData name="Anna Tang" userId="b00909d2-0ef0-4282-8c9f-6b2fe3577789" providerId="ADAL" clId="{9F36C59B-BBBF-CB46-AE71-006C79E6476C}" dt="2024-07-09T11:39:10.492" v="56" actId="164"/>
          <ac:grpSpMkLst>
            <pc:docMk/>
            <pc:sldMk cId="2071602478" sldId="260"/>
            <ac:grpSpMk id="104" creationId="{18406FC4-0127-DBFD-8837-25F1E35AD2F8}"/>
          </ac:grpSpMkLst>
        </pc:grpChg>
      </pc:sldChg>
      <pc:sldChg chg="addSp modSp mod">
        <pc:chgData name="Anna Tang" userId="b00909d2-0ef0-4282-8c9f-6b2fe3577789" providerId="ADAL" clId="{9F36C59B-BBBF-CB46-AE71-006C79E6476C}" dt="2024-07-09T11:39:18.547" v="57" actId="164"/>
        <pc:sldMkLst>
          <pc:docMk/>
          <pc:sldMk cId="1286371059" sldId="261"/>
        </pc:sldMkLst>
        <pc:spChg chg="mod">
          <ac:chgData name="Anna Tang" userId="b00909d2-0ef0-4282-8c9f-6b2fe3577789" providerId="ADAL" clId="{9F36C59B-BBBF-CB46-AE71-006C79E6476C}" dt="2024-07-09T11:39:18.547" v="57" actId="164"/>
          <ac:spMkLst>
            <pc:docMk/>
            <pc:sldMk cId="1286371059" sldId="261"/>
            <ac:spMk id="56" creationId="{35C812A0-E63F-4D86-87EF-FD39A1C89B5D}"/>
          </ac:spMkLst>
        </pc:spChg>
        <pc:spChg chg="mod">
          <ac:chgData name="Anna Tang" userId="b00909d2-0ef0-4282-8c9f-6b2fe3577789" providerId="ADAL" clId="{9F36C59B-BBBF-CB46-AE71-006C79E6476C}" dt="2024-07-09T11:39:18.547" v="57" actId="164"/>
          <ac:spMkLst>
            <pc:docMk/>
            <pc:sldMk cId="1286371059" sldId="261"/>
            <ac:spMk id="69" creationId="{624409FE-07CC-33B2-160E-45FCBFCC2D7E}"/>
          </ac:spMkLst>
        </pc:spChg>
        <pc:grpChg chg="add mod">
          <ac:chgData name="Anna Tang" userId="b00909d2-0ef0-4282-8c9f-6b2fe3577789" providerId="ADAL" clId="{9F36C59B-BBBF-CB46-AE71-006C79E6476C}" dt="2024-07-09T11:39:18.547" v="57" actId="164"/>
          <ac:grpSpMkLst>
            <pc:docMk/>
            <pc:sldMk cId="1286371059" sldId="261"/>
            <ac:grpSpMk id="2" creationId="{86B462BA-5371-8379-A90A-43A6F523B546}"/>
          </ac:grpSpMkLst>
        </pc:grpChg>
        <pc:grpChg chg="mod">
          <ac:chgData name="Anna Tang" userId="b00909d2-0ef0-4282-8c9f-6b2fe3577789" providerId="ADAL" clId="{9F36C59B-BBBF-CB46-AE71-006C79E6476C}" dt="2024-07-09T11:39:18.547" v="57" actId="164"/>
          <ac:grpSpMkLst>
            <pc:docMk/>
            <pc:sldMk cId="1286371059" sldId="261"/>
            <ac:grpSpMk id="5" creationId="{1976E8A1-DDA8-5831-6CB3-F116975A84E4}"/>
          </ac:grpSpMkLst>
        </pc:grpChg>
        <pc:grpChg chg="mod">
          <ac:chgData name="Anna Tang" userId="b00909d2-0ef0-4282-8c9f-6b2fe3577789" providerId="ADAL" clId="{9F36C59B-BBBF-CB46-AE71-006C79E6476C}" dt="2024-07-09T11:39:18.547" v="57" actId="164"/>
          <ac:grpSpMkLst>
            <pc:docMk/>
            <pc:sldMk cId="1286371059" sldId="261"/>
            <ac:grpSpMk id="70" creationId="{D5F581DA-AC0C-B0C2-47A8-48DFBAB22D59}"/>
          </ac:grpSpMkLst>
        </pc:grpChg>
        <pc:grpChg chg="mod">
          <ac:chgData name="Anna Tang" userId="b00909d2-0ef0-4282-8c9f-6b2fe3577789" providerId="ADAL" clId="{9F36C59B-BBBF-CB46-AE71-006C79E6476C}" dt="2024-07-09T11:39:18.547" v="57" actId="164"/>
          <ac:grpSpMkLst>
            <pc:docMk/>
            <pc:sldMk cId="1286371059" sldId="261"/>
            <ac:grpSpMk id="101" creationId="{43C40D47-5E86-EA45-7450-F5E2903BDC3D}"/>
          </ac:grpSpMkLst>
        </pc:grpChg>
        <pc:picChg chg="mod modCrop">
          <ac:chgData name="Anna Tang" userId="b00909d2-0ef0-4282-8c9f-6b2fe3577789" providerId="ADAL" clId="{9F36C59B-BBBF-CB46-AE71-006C79E6476C}" dt="2024-07-09T11:39:18.547" v="57" actId="164"/>
          <ac:picMkLst>
            <pc:docMk/>
            <pc:sldMk cId="1286371059" sldId="261"/>
            <ac:picMk id="4" creationId="{7B849270-5558-42FE-A136-1B9452F14FE6}"/>
          </ac:picMkLst>
        </pc:picChg>
        <pc:picChg chg="mod">
          <ac:chgData name="Anna Tang" userId="b00909d2-0ef0-4282-8c9f-6b2fe3577789" providerId="ADAL" clId="{9F36C59B-BBBF-CB46-AE71-006C79E6476C}" dt="2024-07-09T11:39:18.547" v="57" actId="164"/>
          <ac:picMkLst>
            <pc:docMk/>
            <pc:sldMk cId="1286371059" sldId="261"/>
            <ac:picMk id="9" creationId="{0F8902C8-0C6E-439C-955B-CD92559B8666}"/>
          </ac:picMkLst>
        </pc:picChg>
        <pc:cxnChg chg="mod">
          <ac:chgData name="Anna Tang" userId="b00909d2-0ef0-4282-8c9f-6b2fe3577789" providerId="ADAL" clId="{9F36C59B-BBBF-CB46-AE71-006C79E6476C}" dt="2024-07-09T11:39:18.547" v="57" actId="164"/>
          <ac:cxnSpMkLst>
            <pc:docMk/>
            <pc:sldMk cId="1286371059" sldId="261"/>
            <ac:cxnSpMk id="68" creationId="{366C350D-1058-BD2E-2720-5A64D62F4014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FDA3-73BB-3640-A46A-36975F006A55}" type="datetimeFigureOut">
              <a:rPr lang="en-US" smtClean="0"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193D6-879E-9F47-8D51-30B0796B88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260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FDA3-73BB-3640-A46A-36975F006A55}" type="datetimeFigureOut">
              <a:rPr lang="en-US" smtClean="0"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193D6-879E-9F47-8D51-30B0796B88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184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FDA3-73BB-3640-A46A-36975F006A55}" type="datetimeFigureOut">
              <a:rPr lang="en-US" smtClean="0"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193D6-879E-9F47-8D51-30B0796B88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138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FDA3-73BB-3640-A46A-36975F006A55}" type="datetimeFigureOut">
              <a:rPr lang="en-US" smtClean="0"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193D6-879E-9F47-8D51-30B0796B88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18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FDA3-73BB-3640-A46A-36975F006A55}" type="datetimeFigureOut">
              <a:rPr lang="en-US" smtClean="0"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193D6-879E-9F47-8D51-30B0796B88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896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FDA3-73BB-3640-A46A-36975F006A55}" type="datetimeFigureOut">
              <a:rPr lang="en-US" smtClean="0"/>
              <a:t>7/9/24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193D6-879E-9F47-8D51-30B0796B88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687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FDA3-73BB-3640-A46A-36975F006A55}" type="datetimeFigureOut">
              <a:rPr lang="en-US" smtClean="0"/>
              <a:t>7/9/24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193D6-879E-9F47-8D51-30B0796B88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493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FDA3-73BB-3640-A46A-36975F006A55}" type="datetimeFigureOut">
              <a:rPr lang="en-US" smtClean="0"/>
              <a:t>7/9/24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193D6-879E-9F47-8D51-30B0796B88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824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FDA3-73BB-3640-A46A-36975F006A55}" type="datetimeFigureOut">
              <a:rPr lang="en-US" smtClean="0"/>
              <a:t>7/9/24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193D6-879E-9F47-8D51-30B0796B88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925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FDA3-73BB-3640-A46A-36975F006A55}" type="datetimeFigureOut">
              <a:rPr lang="en-US" smtClean="0"/>
              <a:t>7/9/24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193D6-879E-9F47-8D51-30B0796B88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439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FDA3-73BB-3640-A46A-36975F006A55}" type="datetimeFigureOut">
              <a:rPr lang="en-US" smtClean="0"/>
              <a:t>7/9/24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193D6-879E-9F47-8D51-30B0796B88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986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A77FDA3-73BB-3640-A46A-36975F006A55}" type="datetimeFigureOut">
              <a:rPr lang="en-US" smtClean="0"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92193D6-879E-9F47-8D51-30B0796B88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999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835E5D1-5ACA-42ED-D261-81F631E9FC6D}"/>
              </a:ext>
            </a:extLst>
          </p:cNvPr>
          <p:cNvGrpSpPr/>
          <p:nvPr/>
        </p:nvGrpSpPr>
        <p:grpSpPr>
          <a:xfrm>
            <a:off x="900000" y="972000"/>
            <a:ext cx="6628897" cy="4597314"/>
            <a:chOff x="900000" y="972000"/>
            <a:chExt cx="6628897" cy="4597314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A054AF2C-278E-44D3-9064-8F0E4044FD7E}"/>
                </a:ext>
              </a:extLst>
            </p:cNvPr>
            <p:cNvSpPr txBox="1"/>
            <p:nvPr/>
          </p:nvSpPr>
          <p:spPr>
            <a:xfrm>
              <a:off x="5940000" y="2052000"/>
              <a:ext cx="1588897" cy="224676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marL="228600" indent="-228600">
                <a:buFont typeface="+mj-lt"/>
                <a:buAutoNum type="arabicPeriod"/>
              </a:pPr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HEK-293 Input</a:t>
              </a:r>
            </a:p>
            <a:p>
              <a:pPr marL="228600" indent="-228600">
                <a:buFont typeface="+mj-lt"/>
                <a:buAutoNum type="arabicPeriod"/>
              </a:pPr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Protein Ladder</a:t>
              </a:r>
            </a:p>
            <a:p>
              <a:pPr marL="228600" indent="-228600">
                <a:buFont typeface="+mj-lt"/>
                <a:buAutoNum type="arabicPeriod"/>
              </a:pPr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N-D7</a:t>
              </a:r>
            </a:p>
            <a:p>
              <a:pPr marL="228600" indent="-228600">
                <a:buFont typeface="+mj-lt"/>
                <a:buAutoNum type="arabicPeriod"/>
              </a:pPr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N-A9</a:t>
              </a:r>
            </a:p>
            <a:p>
              <a:pPr marL="228600" indent="-228600">
                <a:buFont typeface="+mj-lt"/>
                <a:buAutoNum type="arabicPeriod"/>
              </a:pPr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C-C12</a:t>
              </a:r>
            </a:p>
            <a:p>
              <a:pPr marL="228600" indent="-228600">
                <a:buFont typeface="+mj-lt"/>
                <a:buAutoNum type="arabicPeriod"/>
              </a:pPr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C-G11</a:t>
              </a:r>
            </a:p>
            <a:p>
              <a:pPr marL="228600" indent="-228600">
                <a:buFont typeface="+mj-lt"/>
                <a:buAutoNum type="arabicPeriod"/>
              </a:pPr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Ctrl 1</a:t>
              </a:r>
            </a:p>
            <a:p>
              <a:pPr marL="228600" indent="-228600">
                <a:buFont typeface="+mj-lt"/>
                <a:buAutoNum type="arabicPeriod"/>
              </a:pPr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Ctrl 2</a:t>
              </a:r>
            </a:p>
            <a:p>
              <a:pPr marL="228600" indent="-228600">
                <a:buFont typeface="+mj-lt"/>
                <a:buAutoNum type="arabicPeriod"/>
              </a:pPr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Ctrl 3</a:t>
              </a:r>
            </a:p>
            <a:p>
              <a:pPr marL="228600" indent="-228600">
                <a:buFont typeface="+mj-lt"/>
                <a:buAutoNum type="arabicPeriod"/>
              </a:pPr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Ctrl 4</a:t>
              </a:r>
            </a:p>
          </p:txBody>
        </p: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79825BE8-4A36-A41D-3CF6-05CB6F8F5CFA}"/>
                </a:ext>
              </a:extLst>
            </p:cNvPr>
            <p:cNvGrpSpPr/>
            <p:nvPr/>
          </p:nvGrpSpPr>
          <p:grpSpPr>
            <a:xfrm>
              <a:off x="1080000" y="972000"/>
              <a:ext cx="4470211" cy="1531777"/>
              <a:chOff x="720000" y="972000"/>
              <a:chExt cx="4470211" cy="1531777"/>
            </a:xfrm>
          </p:grpSpPr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3DC7B04-CD15-47D3-A98B-FFFB1CF2E25B}"/>
                  </a:ext>
                </a:extLst>
              </p:cNvPr>
              <p:cNvSpPr txBox="1"/>
              <p:nvPr/>
            </p:nvSpPr>
            <p:spPr>
              <a:xfrm>
                <a:off x="4608000" y="1548000"/>
                <a:ext cx="58221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Grb2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E40D267-EC90-4F7C-9F7E-17E4963BA24C}"/>
                  </a:ext>
                </a:extLst>
              </p:cNvPr>
              <p:cNvSpPr txBox="1"/>
              <p:nvPr/>
            </p:nvSpPr>
            <p:spPr>
              <a:xfrm>
                <a:off x="792000" y="1584000"/>
                <a:ext cx="38343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25</a:t>
                </a: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3B932584-FE77-4A31-AD0E-7E38836A7B2D}"/>
                  </a:ext>
                </a:extLst>
              </p:cNvPr>
              <p:cNvSpPr txBox="1"/>
              <p:nvPr/>
            </p:nvSpPr>
            <p:spPr>
              <a:xfrm>
                <a:off x="792000" y="1332000"/>
                <a:ext cx="38343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35</a:t>
                </a: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6C4726EC-8C5D-4516-8CFE-D38A2C86B791}"/>
                  </a:ext>
                </a:extLst>
              </p:cNvPr>
              <p:cNvSpPr txBox="1"/>
              <p:nvPr/>
            </p:nvSpPr>
            <p:spPr>
              <a:xfrm>
                <a:off x="792000" y="1764000"/>
                <a:ext cx="38343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15</a:t>
                </a:r>
              </a:p>
            </p:txBody>
          </p:sp>
          <p:pic>
            <p:nvPicPr>
              <p:cNvPr id="3" name="Picture 2" descr="A close up of a whiteboard&#10;&#10;Description automatically generated">
                <a:extLst>
                  <a:ext uri="{FF2B5EF4-FFF2-40B4-BE49-F238E27FC236}">
                    <a16:creationId xmlns:a16="http://schemas.microsoft.com/office/drawing/2014/main" id="{7BF7D4E6-AF10-49A2-B754-19F56BC5663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632" t="37974" r="7203" b="24658"/>
              <a:stretch/>
            </p:blipFill>
            <p:spPr>
              <a:xfrm>
                <a:off x="1260000" y="1260000"/>
                <a:ext cx="3040912" cy="1114308"/>
              </a:xfrm>
              <a:prstGeom prst="rect">
                <a:avLst/>
              </a:prstGeom>
            </p:spPr>
          </p:pic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849E9213-43A0-4BDF-9986-F7C9E0B3D7B9}"/>
                  </a:ext>
                </a:extLst>
              </p:cNvPr>
              <p:cNvSpPr txBox="1"/>
              <p:nvPr/>
            </p:nvSpPr>
            <p:spPr>
              <a:xfrm>
                <a:off x="793717" y="1942358"/>
                <a:ext cx="38343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</a:p>
            </p:txBody>
          </p: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E1BF17E9-778C-4A05-94C4-3025D33EB881}"/>
                  </a:ext>
                </a:extLst>
              </p:cNvPr>
              <p:cNvCxnSpPr/>
              <p:nvPr/>
            </p:nvCxnSpPr>
            <p:spPr>
              <a:xfrm flipH="1">
                <a:off x="4248000" y="1692000"/>
                <a:ext cx="360000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65637725-869D-90A3-0F18-525014CB24B7}"/>
                  </a:ext>
                </a:extLst>
              </p:cNvPr>
              <p:cNvGrpSpPr/>
              <p:nvPr/>
            </p:nvGrpSpPr>
            <p:grpSpPr>
              <a:xfrm>
                <a:off x="1476000" y="972000"/>
                <a:ext cx="2579438" cy="307777"/>
                <a:chOff x="1476000" y="972000"/>
                <a:chExt cx="2579438" cy="307777"/>
              </a:xfrm>
            </p:grpSpPr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5F72F93E-BF25-403E-885E-08F3E93327D1}"/>
                    </a:ext>
                  </a:extLst>
                </p:cNvPr>
                <p:cNvSpPr txBox="1"/>
                <p:nvPr/>
              </p:nvSpPr>
              <p:spPr>
                <a:xfrm>
                  <a:off x="1476000" y="972000"/>
                  <a:ext cx="2840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EDC593C5-255F-4DA1-A316-788BF9690D65}"/>
                    </a:ext>
                  </a:extLst>
                </p:cNvPr>
                <p:cNvSpPr txBox="1"/>
                <p:nvPr/>
              </p:nvSpPr>
              <p:spPr>
                <a:xfrm>
                  <a:off x="1728000" y="972000"/>
                  <a:ext cx="2840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</a:t>
                  </a:r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797F6C00-8D5F-4D66-B617-90E87034F305}"/>
                    </a:ext>
                  </a:extLst>
                </p:cNvPr>
                <p:cNvSpPr txBox="1"/>
                <p:nvPr/>
              </p:nvSpPr>
              <p:spPr>
                <a:xfrm>
                  <a:off x="1944000" y="972000"/>
                  <a:ext cx="2840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</a:t>
                  </a:r>
                </a:p>
              </p:txBody>
            </p: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F55388FF-69AA-40D4-BCF5-7D1695BE1E4A}"/>
                    </a:ext>
                  </a:extLst>
                </p:cNvPr>
                <p:cNvSpPr txBox="1"/>
                <p:nvPr/>
              </p:nvSpPr>
              <p:spPr>
                <a:xfrm>
                  <a:off x="2232000" y="972000"/>
                  <a:ext cx="2840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</a:t>
                  </a:r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3A10771C-90AC-48CC-B656-BC7BEEC2CAC0}"/>
                    </a:ext>
                  </a:extLst>
                </p:cNvPr>
                <p:cNvSpPr txBox="1"/>
                <p:nvPr/>
              </p:nvSpPr>
              <p:spPr>
                <a:xfrm>
                  <a:off x="2484000" y="972000"/>
                  <a:ext cx="2840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5</a:t>
                  </a:r>
                </a:p>
              </p:txBody>
            </p: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E93DCCAA-3167-4DE0-B3AF-A4A31830DB10}"/>
                    </a:ext>
                  </a:extLst>
                </p:cNvPr>
                <p:cNvSpPr txBox="1"/>
                <p:nvPr/>
              </p:nvSpPr>
              <p:spPr>
                <a:xfrm>
                  <a:off x="2736000" y="972000"/>
                  <a:ext cx="2840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6</a:t>
                  </a:r>
                </a:p>
              </p:txBody>
            </p: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9530A45E-C657-4FE4-BB15-1DBCBE0CCCCB}"/>
                    </a:ext>
                  </a:extLst>
                </p:cNvPr>
                <p:cNvSpPr txBox="1"/>
                <p:nvPr/>
              </p:nvSpPr>
              <p:spPr>
                <a:xfrm>
                  <a:off x="2988000" y="972000"/>
                  <a:ext cx="2840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7</a:t>
                  </a:r>
                </a:p>
              </p:txBody>
            </p:sp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57E899BB-FD42-4D98-8769-5261EF1F829B}"/>
                    </a:ext>
                  </a:extLst>
                </p:cNvPr>
                <p:cNvSpPr txBox="1"/>
                <p:nvPr/>
              </p:nvSpPr>
              <p:spPr>
                <a:xfrm>
                  <a:off x="3240000" y="972000"/>
                  <a:ext cx="2840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8</a:t>
                  </a:r>
                </a:p>
              </p:txBody>
            </p: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881E725D-B262-4544-B30F-9262E32EF4B2}"/>
                    </a:ext>
                  </a:extLst>
                </p:cNvPr>
                <p:cNvSpPr txBox="1"/>
                <p:nvPr/>
              </p:nvSpPr>
              <p:spPr>
                <a:xfrm>
                  <a:off x="3492000" y="972000"/>
                  <a:ext cx="2840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9</a:t>
                  </a:r>
                </a:p>
              </p:txBody>
            </p:sp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53A9FA34-F736-65B8-F984-8C53460345EB}"/>
                    </a:ext>
                  </a:extLst>
                </p:cNvPr>
                <p:cNvSpPr txBox="1"/>
                <p:nvPr/>
              </p:nvSpPr>
              <p:spPr>
                <a:xfrm>
                  <a:off x="3672000" y="972000"/>
                  <a:ext cx="3834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</a:p>
              </p:txBody>
            </p:sp>
          </p:grp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28AB7645-171D-4052-92F2-18556E828533}"/>
                  </a:ext>
                </a:extLst>
              </p:cNvPr>
              <p:cNvCxnSpPr/>
              <p:nvPr/>
            </p:nvCxnSpPr>
            <p:spPr>
              <a:xfrm>
                <a:off x="1116000" y="1728000"/>
                <a:ext cx="144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5C9CF80A-9454-49B1-9588-0BA2F52E209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6000" y="1908000"/>
                <a:ext cx="144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12F3C995-315C-4CBC-9FDF-703ECA5C33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6000" y="1512000"/>
                <a:ext cx="144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FB4B9205-0B3E-4701-8270-4840982287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6000" y="2088000"/>
                <a:ext cx="144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470BEF7-9745-3069-2581-251A0CD40D85}"/>
                  </a:ext>
                </a:extLst>
              </p:cNvPr>
              <p:cNvSpPr txBox="1"/>
              <p:nvPr/>
            </p:nvSpPr>
            <p:spPr>
              <a:xfrm>
                <a:off x="720000" y="2196000"/>
                <a:ext cx="50366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40207423-CEF1-4ADF-AB2A-79F797504DFF}"/>
                </a:ext>
              </a:extLst>
            </p:cNvPr>
            <p:cNvGrpSpPr/>
            <p:nvPr/>
          </p:nvGrpSpPr>
          <p:grpSpPr>
            <a:xfrm>
              <a:off x="900000" y="2952000"/>
              <a:ext cx="5217674" cy="2617314"/>
              <a:chOff x="512614" y="2952000"/>
              <a:chExt cx="5217674" cy="2617314"/>
            </a:xfrm>
          </p:grpSpPr>
          <p:pic>
            <p:nvPicPr>
              <p:cNvPr id="10" name="Picture 9" descr="A picture containing refrigerator&#10;&#10;Description automatically generated">
                <a:extLst>
                  <a:ext uri="{FF2B5EF4-FFF2-40B4-BE49-F238E27FC236}">
                    <a16:creationId xmlns:a16="http://schemas.microsoft.com/office/drawing/2014/main" id="{0D357982-D511-4BE7-807E-E0DDEE67821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670" t="16381" r="13372" b="11449"/>
              <a:stretch/>
            </p:blipFill>
            <p:spPr>
              <a:xfrm>
                <a:off x="1088614" y="3240000"/>
                <a:ext cx="3282214" cy="2329314"/>
              </a:xfrm>
              <a:prstGeom prst="rect">
                <a:avLst/>
              </a:prstGeom>
            </p:spPr>
          </p:pic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F84BE001-59AD-47C6-BBD8-8A2D4F44B61D}"/>
                  </a:ext>
                </a:extLst>
              </p:cNvPr>
              <p:cNvCxnSpPr/>
              <p:nvPr/>
            </p:nvCxnSpPr>
            <p:spPr>
              <a:xfrm flipH="1">
                <a:off x="4320000" y="4752000"/>
                <a:ext cx="360000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09A076A-9B5A-4112-B66A-6F049F454218}"/>
                  </a:ext>
                </a:extLst>
              </p:cNvPr>
              <p:cNvSpPr txBox="1"/>
              <p:nvPr/>
            </p:nvSpPr>
            <p:spPr>
              <a:xfrm>
                <a:off x="4680000" y="4608000"/>
                <a:ext cx="105028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Affimer</a:t>
                </a:r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(6xHis tag)</a:t>
                </a:r>
              </a:p>
            </p:txBody>
          </p: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D4836455-0443-4560-34B9-2647F6E7F6C8}"/>
                  </a:ext>
                </a:extLst>
              </p:cNvPr>
              <p:cNvGrpSpPr/>
              <p:nvPr/>
            </p:nvGrpSpPr>
            <p:grpSpPr>
              <a:xfrm>
                <a:off x="1332000" y="2952000"/>
                <a:ext cx="2723438" cy="307777"/>
                <a:chOff x="1449108" y="972000"/>
                <a:chExt cx="2723438" cy="307777"/>
              </a:xfrm>
            </p:grpSpPr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15DE061C-AA05-6963-BCB2-980B2354AE92}"/>
                    </a:ext>
                  </a:extLst>
                </p:cNvPr>
                <p:cNvSpPr txBox="1"/>
                <p:nvPr/>
              </p:nvSpPr>
              <p:spPr>
                <a:xfrm>
                  <a:off x="1449108" y="972000"/>
                  <a:ext cx="2840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</a:p>
              </p:txBody>
            </p:sp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DDF319DC-03C1-346E-64EF-6E6B736969F4}"/>
                    </a:ext>
                  </a:extLst>
                </p:cNvPr>
                <p:cNvSpPr txBox="1"/>
                <p:nvPr/>
              </p:nvSpPr>
              <p:spPr>
                <a:xfrm>
                  <a:off x="1737108" y="972000"/>
                  <a:ext cx="2840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</a:t>
                  </a:r>
                </a:p>
              </p:txBody>
            </p: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BA6C9B2E-D509-7335-55CA-9E10C064777F}"/>
                    </a:ext>
                  </a:extLst>
                </p:cNvPr>
                <p:cNvSpPr txBox="1"/>
                <p:nvPr/>
              </p:nvSpPr>
              <p:spPr>
                <a:xfrm>
                  <a:off x="1989108" y="972000"/>
                  <a:ext cx="2840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</a:t>
                  </a:r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5D4EC78E-7B58-D4BA-1E8E-F40488A77511}"/>
                    </a:ext>
                  </a:extLst>
                </p:cNvPr>
                <p:cNvSpPr txBox="1"/>
                <p:nvPr/>
              </p:nvSpPr>
              <p:spPr>
                <a:xfrm>
                  <a:off x="2277108" y="972000"/>
                  <a:ext cx="2840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</a:t>
                  </a:r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B88DA884-5D91-DD3A-4922-99BE3179A992}"/>
                    </a:ext>
                  </a:extLst>
                </p:cNvPr>
                <p:cNvSpPr txBox="1"/>
                <p:nvPr/>
              </p:nvSpPr>
              <p:spPr>
                <a:xfrm>
                  <a:off x="2529108" y="972000"/>
                  <a:ext cx="2840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5</a:t>
                  </a:r>
                </a:p>
              </p:txBody>
            </p:sp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2AEBFAC9-6029-E0FF-2A7A-3D5FAEEC35B5}"/>
                    </a:ext>
                  </a:extLst>
                </p:cNvPr>
                <p:cNvSpPr txBox="1"/>
                <p:nvPr/>
              </p:nvSpPr>
              <p:spPr>
                <a:xfrm>
                  <a:off x="2781108" y="972000"/>
                  <a:ext cx="2840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6</a:t>
                  </a:r>
                </a:p>
              </p:txBody>
            </p: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6683CFC0-9A57-A186-0786-B6579658F2D6}"/>
                    </a:ext>
                  </a:extLst>
                </p:cNvPr>
                <p:cNvSpPr txBox="1"/>
                <p:nvPr/>
              </p:nvSpPr>
              <p:spPr>
                <a:xfrm>
                  <a:off x="3033108" y="972000"/>
                  <a:ext cx="2840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7</a:t>
                  </a:r>
                </a:p>
              </p:txBody>
            </p:sp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E5894633-5F06-A664-F83B-BF81AF6634B3}"/>
                    </a:ext>
                  </a:extLst>
                </p:cNvPr>
                <p:cNvSpPr txBox="1"/>
                <p:nvPr/>
              </p:nvSpPr>
              <p:spPr>
                <a:xfrm>
                  <a:off x="3321108" y="972000"/>
                  <a:ext cx="2840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8</a:t>
                  </a:r>
                </a:p>
              </p:txBody>
            </p:sp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712606F7-43E2-F0E9-2837-F03507AAB9B5}"/>
                    </a:ext>
                  </a:extLst>
                </p:cNvPr>
                <p:cNvSpPr txBox="1"/>
                <p:nvPr/>
              </p:nvSpPr>
              <p:spPr>
                <a:xfrm>
                  <a:off x="3573108" y="972000"/>
                  <a:ext cx="2840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9</a:t>
                  </a:r>
                </a:p>
              </p:txBody>
            </p:sp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70F747E4-5B86-AF81-CB31-0E66BFAD55AC}"/>
                    </a:ext>
                  </a:extLst>
                </p:cNvPr>
                <p:cNvSpPr txBox="1"/>
                <p:nvPr/>
              </p:nvSpPr>
              <p:spPr>
                <a:xfrm>
                  <a:off x="3789108" y="972000"/>
                  <a:ext cx="3834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</a:p>
              </p:txBody>
            </p:sp>
          </p:grp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FFAF0B08-03A9-3DB8-5841-46C5F8BE2B03}"/>
                  </a:ext>
                </a:extLst>
              </p:cNvPr>
              <p:cNvSpPr txBox="1"/>
              <p:nvPr/>
            </p:nvSpPr>
            <p:spPr>
              <a:xfrm>
                <a:off x="612000" y="4392000"/>
                <a:ext cx="38343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25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EFAA2D00-E396-EF92-2A1F-0ED9DC390DCA}"/>
                  </a:ext>
                </a:extLst>
              </p:cNvPr>
              <p:cNvSpPr txBox="1"/>
              <p:nvPr/>
            </p:nvSpPr>
            <p:spPr>
              <a:xfrm>
                <a:off x="612000" y="4212000"/>
                <a:ext cx="38343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35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59698F5B-2EB0-B166-30ED-83E505616782}"/>
                  </a:ext>
                </a:extLst>
              </p:cNvPr>
              <p:cNvSpPr txBox="1"/>
              <p:nvPr/>
            </p:nvSpPr>
            <p:spPr>
              <a:xfrm>
                <a:off x="612000" y="4536000"/>
                <a:ext cx="38343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15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6034CAED-D4DA-A637-DBD1-2D1E607609B5}"/>
                  </a:ext>
                </a:extLst>
              </p:cNvPr>
              <p:cNvSpPr txBox="1"/>
              <p:nvPr/>
            </p:nvSpPr>
            <p:spPr>
              <a:xfrm>
                <a:off x="612000" y="4752000"/>
                <a:ext cx="38343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</a:p>
            </p:txBody>
          </p: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EA07C3F8-98A2-6FD7-D32B-4EA30167AB07}"/>
                  </a:ext>
                </a:extLst>
              </p:cNvPr>
              <p:cNvCxnSpPr/>
              <p:nvPr/>
            </p:nvCxnSpPr>
            <p:spPr>
              <a:xfrm>
                <a:off x="936000" y="4572000"/>
                <a:ext cx="144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9CC75DFC-9B63-3E73-B48A-793BE5C8C0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6000" y="4678474"/>
                <a:ext cx="144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7D3E47F3-96BF-BED9-5831-868DD27782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6000" y="4356000"/>
                <a:ext cx="144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0BDE14C4-FEB1-B23C-6210-DA1C6D1B452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6000" y="4896000"/>
                <a:ext cx="144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2C1089A6-A707-15AF-C4E7-1620A293CE24}"/>
                  </a:ext>
                </a:extLst>
              </p:cNvPr>
              <p:cNvSpPr txBox="1"/>
              <p:nvPr/>
            </p:nvSpPr>
            <p:spPr>
              <a:xfrm>
                <a:off x="540000" y="5220000"/>
                <a:ext cx="50366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DAC0F003-D2F6-09F1-5CBF-8A054FC523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6000" y="4068000"/>
                <a:ext cx="144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C4DE6FD7-9996-0EEF-0D8F-FFA5197EDA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6000" y="3888000"/>
                <a:ext cx="144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F9E7E5E4-7EDE-38FF-3402-FDA5116758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6000" y="3708000"/>
                <a:ext cx="144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EC4274C9-BFD5-126A-B979-18964D02AA6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6000" y="3564000"/>
                <a:ext cx="144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C93A9C25-5CC3-7214-64D4-3444E7C487D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6000" y="3420000"/>
                <a:ext cx="144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D3E32031-2846-3693-7953-2C1ABAF916B5}"/>
                  </a:ext>
                </a:extLst>
              </p:cNvPr>
              <p:cNvSpPr txBox="1"/>
              <p:nvPr/>
            </p:nvSpPr>
            <p:spPr>
              <a:xfrm>
                <a:off x="612000" y="3924000"/>
                <a:ext cx="38343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55</a:t>
                </a:r>
              </a:p>
            </p:txBody>
          </p: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E34A32F1-7FAE-492C-6423-C50745D493FE}"/>
                  </a:ext>
                </a:extLst>
              </p:cNvPr>
              <p:cNvSpPr txBox="1"/>
              <p:nvPr/>
            </p:nvSpPr>
            <p:spPr>
              <a:xfrm>
                <a:off x="612000" y="3744000"/>
                <a:ext cx="38343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70</a:t>
                </a: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4543AA83-6415-C981-3DB8-70EC20070B8C}"/>
                  </a:ext>
                </a:extLst>
              </p:cNvPr>
              <p:cNvSpPr txBox="1"/>
              <p:nvPr/>
            </p:nvSpPr>
            <p:spPr>
              <a:xfrm>
                <a:off x="512614" y="3564000"/>
                <a:ext cx="48282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100</a:t>
                </a: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A3FEB5E1-1CEF-4424-0ECB-5C1BF41EEA65}"/>
                  </a:ext>
                </a:extLst>
              </p:cNvPr>
              <p:cNvSpPr txBox="1"/>
              <p:nvPr/>
            </p:nvSpPr>
            <p:spPr>
              <a:xfrm>
                <a:off x="512614" y="3420000"/>
                <a:ext cx="48282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130</a:t>
                </a: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614228F2-DD84-65D1-4DEB-84A5C9F0D3A2}"/>
                  </a:ext>
                </a:extLst>
              </p:cNvPr>
              <p:cNvSpPr txBox="1"/>
              <p:nvPr/>
            </p:nvSpPr>
            <p:spPr>
              <a:xfrm>
                <a:off x="512614" y="3240000"/>
                <a:ext cx="48282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250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14621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214D37A-A04F-DC57-B9E5-CF3877DCFC6B}"/>
              </a:ext>
            </a:extLst>
          </p:cNvPr>
          <p:cNvGrpSpPr/>
          <p:nvPr/>
        </p:nvGrpSpPr>
        <p:grpSpPr>
          <a:xfrm>
            <a:off x="900000" y="972000"/>
            <a:ext cx="6630500" cy="4303777"/>
            <a:chOff x="900000" y="972000"/>
            <a:chExt cx="6630500" cy="4303777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377256CB-4CD4-45F2-A111-784FB5C83320}"/>
                </a:ext>
              </a:extLst>
            </p:cNvPr>
            <p:cNvSpPr txBox="1"/>
            <p:nvPr/>
          </p:nvSpPr>
          <p:spPr>
            <a:xfrm>
              <a:off x="5940000" y="2052000"/>
              <a:ext cx="1590500" cy="203132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marL="228600" indent="-228600">
                <a:buFont typeface="+mj-lt"/>
                <a:buAutoNum type="arabicPeriod"/>
              </a:pPr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HEK-293 Input</a:t>
              </a:r>
            </a:p>
            <a:p>
              <a:pPr marL="228600" indent="-228600">
                <a:buFont typeface="+mj-lt"/>
                <a:buAutoNum type="arabicPeriod"/>
              </a:pPr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Protein Ladder</a:t>
              </a:r>
            </a:p>
            <a:p>
              <a:pPr marL="228600" indent="-228600">
                <a:buFont typeface="+mj-lt"/>
                <a:buAutoNum type="arabicPeriod"/>
              </a:pPr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marL="228600" indent="-228600">
                <a:buFont typeface="+mj-lt"/>
                <a:buAutoNum type="arabicPeriod"/>
              </a:pPr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N-F10</a:t>
              </a:r>
            </a:p>
            <a:p>
              <a:pPr marL="228600" indent="-228600">
                <a:buFont typeface="+mj-lt"/>
                <a:buAutoNum type="arabicPeriod"/>
              </a:pPr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N-A7</a:t>
              </a:r>
            </a:p>
            <a:p>
              <a:pPr marL="228600" indent="-228600">
                <a:buFont typeface="+mj-lt"/>
                <a:buAutoNum type="arabicPeriod"/>
              </a:pPr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C-D11</a:t>
              </a:r>
            </a:p>
            <a:p>
              <a:pPr marL="228600" indent="-228600">
                <a:buFont typeface="+mj-lt"/>
                <a:buAutoNum type="arabicPeriod"/>
              </a:pPr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C-D10</a:t>
              </a:r>
            </a:p>
            <a:p>
              <a:pPr marL="228600" indent="-228600">
                <a:buFont typeface="+mj-lt"/>
                <a:buAutoNum type="arabicPeriod"/>
              </a:pPr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Ctrl 5</a:t>
              </a:r>
            </a:p>
            <a:p>
              <a:pPr marL="228600" indent="-228600">
                <a:buFont typeface="+mj-lt"/>
                <a:buAutoNum type="arabicPeriod"/>
              </a:pPr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776316E6-A022-3162-3267-4D96037126D2}"/>
                </a:ext>
              </a:extLst>
            </p:cNvPr>
            <p:cNvGrpSpPr/>
            <p:nvPr/>
          </p:nvGrpSpPr>
          <p:grpSpPr>
            <a:xfrm>
              <a:off x="1080000" y="972000"/>
              <a:ext cx="4470211" cy="1531777"/>
              <a:chOff x="1080000" y="972000"/>
              <a:chExt cx="4470211" cy="1531777"/>
            </a:xfrm>
          </p:grpSpPr>
          <p:pic>
            <p:nvPicPr>
              <p:cNvPr id="4" name="Picture 3" descr="A picture containing jack, photo, room, large&#10;&#10;Description automatically generated">
                <a:extLst>
                  <a:ext uri="{FF2B5EF4-FFF2-40B4-BE49-F238E27FC236}">
                    <a16:creationId xmlns:a16="http://schemas.microsoft.com/office/drawing/2014/main" id="{915FF861-11E0-4E1A-810E-76C1881DD66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979" t="36218" r="10076" b="25048"/>
              <a:stretch/>
            </p:blipFill>
            <p:spPr>
              <a:xfrm>
                <a:off x="1620000" y="1260000"/>
                <a:ext cx="3031957" cy="1155032"/>
              </a:xfrm>
              <a:prstGeom prst="rect">
                <a:avLst/>
              </a:prstGeom>
            </p:spPr>
          </p:pic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54CDF1A-2DEF-1F5A-5F34-1AA7653B64D4}"/>
                  </a:ext>
                </a:extLst>
              </p:cNvPr>
              <p:cNvSpPr txBox="1"/>
              <p:nvPr/>
            </p:nvSpPr>
            <p:spPr>
              <a:xfrm>
                <a:off x="4968000" y="1512000"/>
                <a:ext cx="58221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Grb2</a:t>
                </a:r>
              </a:p>
            </p:txBody>
          </p: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C7CC0DFC-CD50-B246-1FB6-63F9E06A5BFA}"/>
                  </a:ext>
                </a:extLst>
              </p:cNvPr>
              <p:cNvCxnSpPr/>
              <p:nvPr/>
            </p:nvCxnSpPr>
            <p:spPr>
              <a:xfrm flipH="1">
                <a:off x="4608000" y="1656000"/>
                <a:ext cx="360000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08BFD5B1-0D1C-E437-EB8E-BF7B37198F29}"/>
                  </a:ext>
                </a:extLst>
              </p:cNvPr>
              <p:cNvGrpSpPr/>
              <p:nvPr/>
            </p:nvGrpSpPr>
            <p:grpSpPr>
              <a:xfrm>
                <a:off x="1908000" y="972000"/>
                <a:ext cx="2615438" cy="307777"/>
                <a:chOff x="1476000" y="972000"/>
                <a:chExt cx="2615438" cy="307777"/>
              </a:xfrm>
            </p:grpSpPr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F4DA791D-201B-DDCC-4865-FE913E92B271}"/>
                    </a:ext>
                  </a:extLst>
                </p:cNvPr>
                <p:cNvSpPr txBox="1"/>
                <p:nvPr/>
              </p:nvSpPr>
              <p:spPr>
                <a:xfrm>
                  <a:off x="1476000" y="972000"/>
                  <a:ext cx="2840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</a:p>
              </p:txBody>
            </p:sp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0EC7F758-6254-4A80-D9D4-539ADC42D648}"/>
                    </a:ext>
                  </a:extLst>
                </p:cNvPr>
                <p:cNvSpPr txBox="1"/>
                <p:nvPr/>
              </p:nvSpPr>
              <p:spPr>
                <a:xfrm>
                  <a:off x="1728000" y="972000"/>
                  <a:ext cx="2840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</a:t>
                  </a:r>
                </a:p>
              </p:txBody>
            </p:sp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93AA1812-7B67-2E67-8D06-942679BBACFB}"/>
                    </a:ext>
                  </a:extLst>
                </p:cNvPr>
                <p:cNvSpPr txBox="1"/>
                <p:nvPr/>
              </p:nvSpPr>
              <p:spPr>
                <a:xfrm>
                  <a:off x="1944000" y="972000"/>
                  <a:ext cx="2840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</a:t>
                  </a:r>
                </a:p>
              </p:txBody>
            </p: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A55E0C0A-5357-907B-4265-8013C4C724DA}"/>
                    </a:ext>
                  </a:extLst>
                </p:cNvPr>
                <p:cNvSpPr txBox="1"/>
                <p:nvPr/>
              </p:nvSpPr>
              <p:spPr>
                <a:xfrm>
                  <a:off x="2196000" y="972000"/>
                  <a:ext cx="2840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</a:t>
                  </a:r>
                </a:p>
              </p:txBody>
            </p:sp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9141D0FD-C662-DA00-1C94-1DD1DDE726EB}"/>
                    </a:ext>
                  </a:extLst>
                </p:cNvPr>
                <p:cNvSpPr txBox="1"/>
                <p:nvPr/>
              </p:nvSpPr>
              <p:spPr>
                <a:xfrm>
                  <a:off x="2448000" y="972000"/>
                  <a:ext cx="2840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5</a:t>
                  </a:r>
                </a:p>
              </p:txBody>
            </p:sp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550611B8-6D22-41D2-15B4-3F003FCB41F0}"/>
                    </a:ext>
                  </a:extLst>
                </p:cNvPr>
                <p:cNvSpPr txBox="1"/>
                <p:nvPr/>
              </p:nvSpPr>
              <p:spPr>
                <a:xfrm>
                  <a:off x="2700000" y="972000"/>
                  <a:ext cx="2840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6</a:t>
                  </a:r>
                </a:p>
              </p:txBody>
            </p:sp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134688E1-0C5F-EC57-A4CF-4C6E5BBE4AAE}"/>
                    </a:ext>
                  </a:extLst>
                </p:cNvPr>
                <p:cNvSpPr txBox="1"/>
                <p:nvPr/>
              </p:nvSpPr>
              <p:spPr>
                <a:xfrm>
                  <a:off x="2988000" y="972000"/>
                  <a:ext cx="2840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7</a:t>
                  </a:r>
                </a:p>
              </p:txBody>
            </p:sp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B181B23F-26DC-5D93-0635-3985FD4222A1}"/>
                    </a:ext>
                  </a:extLst>
                </p:cNvPr>
                <p:cNvSpPr txBox="1"/>
                <p:nvPr/>
              </p:nvSpPr>
              <p:spPr>
                <a:xfrm>
                  <a:off x="3240000" y="972000"/>
                  <a:ext cx="2840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8</a:t>
                  </a:r>
                </a:p>
              </p:txBody>
            </p:sp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3CC744A5-2D5A-5DD5-3DDB-83A1C8B56741}"/>
                    </a:ext>
                  </a:extLst>
                </p:cNvPr>
                <p:cNvSpPr txBox="1"/>
                <p:nvPr/>
              </p:nvSpPr>
              <p:spPr>
                <a:xfrm>
                  <a:off x="3528000" y="972000"/>
                  <a:ext cx="2840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9</a:t>
                  </a:r>
                </a:p>
              </p:txBody>
            </p:sp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91CE4FE5-54CD-DCA5-B1CF-F4C9D9FB78CE}"/>
                    </a:ext>
                  </a:extLst>
                </p:cNvPr>
                <p:cNvSpPr txBox="1"/>
                <p:nvPr/>
              </p:nvSpPr>
              <p:spPr>
                <a:xfrm>
                  <a:off x="3708000" y="972000"/>
                  <a:ext cx="3834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</a:p>
              </p:txBody>
            </p:sp>
          </p:grpSp>
          <p:grpSp>
            <p:nvGrpSpPr>
              <p:cNvPr id="61" name="Group 60">
                <a:extLst>
                  <a:ext uri="{FF2B5EF4-FFF2-40B4-BE49-F238E27FC236}">
                    <a16:creationId xmlns:a16="http://schemas.microsoft.com/office/drawing/2014/main" id="{797CD1B5-4CA4-2443-0C48-DB733A5EBA9F}"/>
                  </a:ext>
                </a:extLst>
              </p:cNvPr>
              <p:cNvGrpSpPr/>
              <p:nvPr/>
            </p:nvGrpSpPr>
            <p:grpSpPr>
              <a:xfrm>
                <a:off x="1080000" y="1332000"/>
                <a:ext cx="540000" cy="1171777"/>
                <a:chOff x="1080000" y="1332000"/>
                <a:chExt cx="540000" cy="1171777"/>
              </a:xfrm>
            </p:grpSpPr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F53B3D98-B5C7-099D-25F1-0407755AF7C8}"/>
                    </a:ext>
                  </a:extLst>
                </p:cNvPr>
                <p:cNvSpPr txBox="1"/>
                <p:nvPr/>
              </p:nvSpPr>
              <p:spPr>
                <a:xfrm>
                  <a:off x="1152000" y="1584000"/>
                  <a:ext cx="3834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25</a:t>
                  </a:r>
                </a:p>
              </p:txBody>
            </p:sp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9F20DD92-3C25-30C2-342B-923A88EC8079}"/>
                    </a:ext>
                  </a:extLst>
                </p:cNvPr>
                <p:cNvSpPr txBox="1"/>
                <p:nvPr/>
              </p:nvSpPr>
              <p:spPr>
                <a:xfrm>
                  <a:off x="1152000" y="1332000"/>
                  <a:ext cx="3834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35</a:t>
                  </a:r>
                </a:p>
              </p:txBody>
            </p:sp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BF596F6F-40D4-067D-FD82-BE41D5A22A13}"/>
                    </a:ext>
                  </a:extLst>
                </p:cNvPr>
                <p:cNvSpPr txBox="1"/>
                <p:nvPr/>
              </p:nvSpPr>
              <p:spPr>
                <a:xfrm>
                  <a:off x="1152000" y="1800000"/>
                  <a:ext cx="3834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15</a:t>
                  </a:r>
                </a:p>
              </p:txBody>
            </p:sp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ECCF0BDE-85D9-FEB9-B50E-BA4B3C315D02}"/>
                    </a:ext>
                  </a:extLst>
                </p:cNvPr>
                <p:cNvSpPr txBox="1"/>
                <p:nvPr/>
              </p:nvSpPr>
              <p:spPr>
                <a:xfrm>
                  <a:off x="1153717" y="1944000"/>
                  <a:ext cx="3834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</a:p>
              </p:txBody>
            </p:sp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710AEDBC-3972-7BAD-222D-F0E39ACCAF7E}"/>
                    </a:ext>
                  </a:extLst>
                </p:cNvPr>
                <p:cNvCxnSpPr/>
                <p:nvPr/>
              </p:nvCxnSpPr>
              <p:spPr>
                <a:xfrm>
                  <a:off x="1476000" y="1728000"/>
                  <a:ext cx="144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F8745AAB-EC4A-09B6-EFB0-7E7BEDC05AE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476000" y="1980000"/>
                  <a:ext cx="144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DEC48319-5539-04BC-5267-C19FE63FD50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476000" y="1512000"/>
                  <a:ext cx="144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F767368D-264D-63A9-E639-B9381426548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476000" y="2088000"/>
                  <a:ext cx="144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08DF0F42-C098-5DB3-949F-DC72B3534791}"/>
                    </a:ext>
                  </a:extLst>
                </p:cNvPr>
                <p:cNvSpPr txBox="1"/>
                <p:nvPr/>
              </p:nvSpPr>
              <p:spPr>
                <a:xfrm>
                  <a:off x="1080000" y="2196000"/>
                  <a:ext cx="50366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kDa</a:t>
                  </a:r>
                  <a:endParaRPr lang="en-GB" sz="1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18406FC4-0127-DBFD-8837-25F1E35AD2F8}"/>
                </a:ext>
              </a:extLst>
            </p:cNvPr>
            <p:cNvGrpSpPr/>
            <p:nvPr/>
          </p:nvGrpSpPr>
          <p:grpSpPr>
            <a:xfrm>
              <a:off x="900000" y="2952000"/>
              <a:ext cx="5217674" cy="2323777"/>
              <a:chOff x="900000" y="2952000"/>
              <a:chExt cx="5217674" cy="2323777"/>
            </a:xfrm>
          </p:grpSpPr>
          <p:pic>
            <p:nvPicPr>
              <p:cNvPr id="9" name="Picture 8" descr="A close up of a whiteboard&#10;&#10;Description automatically generated">
                <a:extLst>
                  <a:ext uri="{FF2B5EF4-FFF2-40B4-BE49-F238E27FC236}">
                    <a16:creationId xmlns:a16="http://schemas.microsoft.com/office/drawing/2014/main" id="{BC3D0F74-851C-4453-9138-BE639090168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886" t="52343" r="22223" b="24555"/>
              <a:stretch/>
            </p:blipFill>
            <p:spPr>
              <a:xfrm>
                <a:off x="1476000" y="3240000"/>
                <a:ext cx="3176336" cy="1944302"/>
              </a:xfrm>
              <a:prstGeom prst="rect">
                <a:avLst/>
              </a:prstGeom>
            </p:spPr>
          </p:pic>
          <p:cxnSp>
            <p:nvCxnSpPr>
              <p:cNvPr id="70" name="Straight Arrow Connector 69">
                <a:extLst>
                  <a:ext uri="{FF2B5EF4-FFF2-40B4-BE49-F238E27FC236}">
                    <a16:creationId xmlns:a16="http://schemas.microsoft.com/office/drawing/2014/main" id="{999A1B2D-88E8-D813-ED2E-FA361785CEBC}"/>
                  </a:ext>
                </a:extLst>
              </p:cNvPr>
              <p:cNvCxnSpPr/>
              <p:nvPr/>
            </p:nvCxnSpPr>
            <p:spPr>
              <a:xfrm flipH="1">
                <a:off x="4707386" y="4752000"/>
                <a:ext cx="360000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2DEBE5A4-57E8-B578-B041-9013C5E34F1B}"/>
                  </a:ext>
                </a:extLst>
              </p:cNvPr>
              <p:cNvSpPr txBox="1"/>
              <p:nvPr/>
            </p:nvSpPr>
            <p:spPr>
              <a:xfrm>
                <a:off x="5067386" y="4608000"/>
                <a:ext cx="105028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Affimer</a:t>
                </a:r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(6xHis tag)</a:t>
                </a:r>
              </a:p>
            </p:txBody>
          </p: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99804501-C1D6-D646-8457-E64E93BAE8A2}"/>
                  </a:ext>
                </a:extLst>
              </p:cNvPr>
              <p:cNvGrpSpPr/>
              <p:nvPr/>
            </p:nvGrpSpPr>
            <p:grpSpPr>
              <a:xfrm>
                <a:off x="1719386" y="2952000"/>
                <a:ext cx="2723438" cy="307777"/>
                <a:chOff x="1449108" y="972000"/>
                <a:chExt cx="2723438" cy="307777"/>
              </a:xfrm>
            </p:grpSpPr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FFD8864E-8D23-36C4-BC5A-A48529EC00DB}"/>
                    </a:ext>
                  </a:extLst>
                </p:cNvPr>
                <p:cNvSpPr txBox="1"/>
                <p:nvPr/>
              </p:nvSpPr>
              <p:spPr>
                <a:xfrm>
                  <a:off x="1449108" y="972000"/>
                  <a:ext cx="2840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</a:p>
              </p:txBody>
            </p:sp>
            <p:sp>
              <p:nvSpPr>
                <p:cNvPr id="93" name="TextBox 92">
                  <a:extLst>
                    <a:ext uri="{FF2B5EF4-FFF2-40B4-BE49-F238E27FC236}">
                      <a16:creationId xmlns:a16="http://schemas.microsoft.com/office/drawing/2014/main" id="{88D44CEA-1C0F-5A15-D321-DA48AD24796C}"/>
                    </a:ext>
                  </a:extLst>
                </p:cNvPr>
                <p:cNvSpPr txBox="1"/>
                <p:nvPr/>
              </p:nvSpPr>
              <p:spPr>
                <a:xfrm>
                  <a:off x="1737108" y="972000"/>
                  <a:ext cx="2840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</a:t>
                  </a:r>
                </a:p>
              </p:txBody>
            </p:sp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83CD027D-8EEC-8A17-E7A5-F6B7D58BE604}"/>
                    </a:ext>
                  </a:extLst>
                </p:cNvPr>
                <p:cNvSpPr txBox="1"/>
                <p:nvPr/>
              </p:nvSpPr>
              <p:spPr>
                <a:xfrm>
                  <a:off x="1989108" y="972000"/>
                  <a:ext cx="2840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</a:t>
                  </a:r>
                </a:p>
              </p:txBody>
            </p:sp>
            <p:sp>
              <p:nvSpPr>
                <p:cNvPr id="95" name="TextBox 94">
                  <a:extLst>
                    <a:ext uri="{FF2B5EF4-FFF2-40B4-BE49-F238E27FC236}">
                      <a16:creationId xmlns:a16="http://schemas.microsoft.com/office/drawing/2014/main" id="{3BC6F77F-4BE8-1BBD-81B0-C82565ED5822}"/>
                    </a:ext>
                  </a:extLst>
                </p:cNvPr>
                <p:cNvSpPr txBox="1"/>
                <p:nvPr/>
              </p:nvSpPr>
              <p:spPr>
                <a:xfrm>
                  <a:off x="2277108" y="972000"/>
                  <a:ext cx="2840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</a:t>
                  </a:r>
                </a:p>
              </p:txBody>
            </p:sp>
            <p:sp>
              <p:nvSpPr>
                <p:cNvPr id="96" name="TextBox 95">
                  <a:extLst>
                    <a:ext uri="{FF2B5EF4-FFF2-40B4-BE49-F238E27FC236}">
                      <a16:creationId xmlns:a16="http://schemas.microsoft.com/office/drawing/2014/main" id="{C1E64EE9-1251-B6D0-D123-C3B434DF6B3D}"/>
                    </a:ext>
                  </a:extLst>
                </p:cNvPr>
                <p:cNvSpPr txBox="1"/>
                <p:nvPr/>
              </p:nvSpPr>
              <p:spPr>
                <a:xfrm>
                  <a:off x="2529108" y="972000"/>
                  <a:ext cx="2840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5</a:t>
                  </a:r>
                </a:p>
              </p:txBody>
            </p:sp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95830326-63F4-2692-A917-E2B7CED1DFF3}"/>
                    </a:ext>
                  </a:extLst>
                </p:cNvPr>
                <p:cNvSpPr txBox="1"/>
                <p:nvPr/>
              </p:nvSpPr>
              <p:spPr>
                <a:xfrm>
                  <a:off x="2781108" y="972000"/>
                  <a:ext cx="2840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6</a:t>
                  </a:r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B258A9AE-42C7-25E5-E617-B5AE09DDCB54}"/>
                    </a:ext>
                  </a:extLst>
                </p:cNvPr>
                <p:cNvSpPr txBox="1"/>
                <p:nvPr/>
              </p:nvSpPr>
              <p:spPr>
                <a:xfrm>
                  <a:off x="3033108" y="972000"/>
                  <a:ext cx="2840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7</a:t>
                  </a:r>
                </a:p>
              </p:txBody>
            </p:sp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5EB6346E-7360-B570-472D-C978A0B5DF34}"/>
                    </a:ext>
                  </a:extLst>
                </p:cNvPr>
                <p:cNvSpPr txBox="1"/>
                <p:nvPr/>
              </p:nvSpPr>
              <p:spPr>
                <a:xfrm>
                  <a:off x="3321108" y="972000"/>
                  <a:ext cx="2840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8</a:t>
                  </a:r>
                </a:p>
              </p:txBody>
            </p: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132FC01C-A5AE-7A1A-D149-318B648D4026}"/>
                    </a:ext>
                  </a:extLst>
                </p:cNvPr>
                <p:cNvSpPr txBox="1"/>
                <p:nvPr/>
              </p:nvSpPr>
              <p:spPr>
                <a:xfrm>
                  <a:off x="3573108" y="972000"/>
                  <a:ext cx="2840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9</a:t>
                  </a: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2631702F-645E-D7E5-C68D-2C23BA5CE859}"/>
                    </a:ext>
                  </a:extLst>
                </p:cNvPr>
                <p:cNvSpPr txBox="1"/>
                <p:nvPr/>
              </p:nvSpPr>
              <p:spPr>
                <a:xfrm>
                  <a:off x="3789108" y="972000"/>
                  <a:ext cx="3834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</a:p>
              </p:txBody>
            </p:sp>
          </p:grp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17B5F7C8-B46B-CBF8-A69F-1E48CF2898F4}"/>
                  </a:ext>
                </a:extLst>
              </p:cNvPr>
              <p:cNvSpPr txBox="1"/>
              <p:nvPr/>
            </p:nvSpPr>
            <p:spPr>
              <a:xfrm>
                <a:off x="927386" y="4968000"/>
                <a:ext cx="50366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02" name="Group 101">
                <a:extLst>
                  <a:ext uri="{FF2B5EF4-FFF2-40B4-BE49-F238E27FC236}">
                    <a16:creationId xmlns:a16="http://schemas.microsoft.com/office/drawing/2014/main" id="{3D6F2A38-62F6-AF80-D35B-82C428505A73}"/>
                  </a:ext>
                </a:extLst>
              </p:cNvPr>
              <p:cNvGrpSpPr/>
              <p:nvPr/>
            </p:nvGrpSpPr>
            <p:grpSpPr>
              <a:xfrm>
                <a:off x="900000" y="3168000"/>
                <a:ext cx="567386" cy="1855777"/>
                <a:chOff x="900000" y="3240000"/>
                <a:chExt cx="567386" cy="1855777"/>
              </a:xfrm>
            </p:grpSpPr>
            <p:sp>
              <p:nvSpPr>
                <p:cNvPr id="73" name="TextBox 72">
                  <a:extLst>
                    <a:ext uri="{FF2B5EF4-FFF2-40B4-BE49-F238E27FC236}">
                      <a16:creationId xmlns:a16="http://schemas.microsoft.com/office/drawing/2014/main" id="{78B1A8FF-7833-F8EF-10D5-6D5CF9A70509}"/>
                    </a:ext>
                  </a:extLst>
                </p:cNvPr>
                <p:cNvSpPr txBox="1"/>
                <p:nvPr/>
              </p:nvSpPr>
              <p:spPr>
                <a:xfrm>
                  <a:off x="999386" y="4464000"/>
                  <a:ext cx="3834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25</a:t>
                  </a:r>
                </a:p>
              </p:txBody>
            </p:sp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1A34443F-1EE0-D5AF-56DE-B8C1373E0B88}"/>
                    </a:ext>
                  </a:extLst>
                </p:cNvPr>
                <p:cNvSpPr txBox="1"/>
                <p:nvPr/>
              </p:nvSpPr>
              <p:spPr>
                <a:xfrm>
                  <a:off x="999386" y="4212000"/>
                  <a:ext cx="3834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35</a:t>
                  </a:r>
                </a:p>
              </p:txBody>
            </p:sp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3161E301-7682-34D5-55E8-69083FF3D1DC}"/>
                    </a:ext>
                  </a:extLst>
                </p:cNvPr>
                <p:cNvSpPr txBox="1"/>
                <p:nvPr/>
              </p:nvSpPr>
              <p:spPr>
                <a:xfrm>
                  <a:off x="999386" y="4644000"/>
                  <a:ext cx="3834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15</a:t>
                  </a:r>
                </a:p>
              </p:txBody>
            </p:sp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673C7F78-18C2-89CD-826C-3BE18C5B054B}"/>
                    </a:ext>
                  </a:extLst>
                </p:cNvPr>
                <p:cNvSpPr txBox="1"/>
                <p:nvPr/>
              </p:nvSpPr>
              <p:spPr>
                <a:xfrm>
                  <a:off x="999386" y="4788000"/>
                  <a:ext cx="3834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</a:p>
              </p:txBody>
            </p:sp>
            <p:cxnSp>
              <p:nvCxnSpPr>
                <p:cNvPr id="77" name="Straight Connector 76">
                  <a:extLst>
                    <a:ext uri="{FF2B5EF4-FFF2-40B4-BE49-F238E27FC236}">
                      <a16:creationId xmlns:a16="http://schemas.microsoft.com/office/drawing/2014/main" id="{0F4A65CA-12F1-C64E-8E79-5BE10AC86C0C}"/>
                    </a:ext>
                  </a:extLst>
                </p:cNvPr>
                <p:cNvCxnSpPr/>
                <p:nvPr/>
              </p:nvCxnSpPr>
              <p:spPr>
                <a:xfrm>
                  <a:off x="1323386" y="4608000"/>
                  <a:ext cx="144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>
                  <a:extLst>
                    <a:ext uri="{FF2B5EF4-FFF2-40B4-BE49-F238E27FC236}">
                      <a16:creationId xmlns:a16="http://schemas.microsoft.com/office/drawing/2014/main" id="{59230014-1242-9C4C-D321-63C92AAA820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23386" y="4824000"/>
                  <a:ext cx="144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Connector 78">
                  <a:extLst>
                    <a:ext uri="{FF2B5EF4-FFF2-40B4-BE49-F238E27FC236}">
                      <a16:creationId xmlns:a16="http://schemas.microsoft.com/office/drawing/2014/main" id="{35DF2F26-2781-C758-DB2A-F4B1EAC98DB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23386" y="4356000"/>
                  <a:ext cx="144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>
                  <a:extLst>
                    <a:ext uri="{FF2B5EF4-FFF2-40B4-BE49-F238E27FC236}">
                      <a16:creationId xmlns:a16="http://schemas.microsoft.com/office/drawing/2014/main" id="{4CF96127-1C06-6CF8-3DC0-5287B9C153E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23386" y="4896000"/>
                  <a:ext cx="144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Connector 81">
                  <a:extLst>
                    <a:ext uri="{FF2B5EF4-FFF2-40B4-BE49-F238E27FC236}">
                      <a16:creationId xmlns:a16="http://schemas.microsoft.com/office/drawing/2014/main" id="{A14C8C0F-0483-91A4-77AC-6D7730F096F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23386" y="3996000"/>
                  <a:ext cx="144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Connector 82">
                  <a:extLst>
                    <a:ext uri="{FF2B5EF4-FFF2-40B4-BE49-F238E27FC236}">
                      <a16:creationId xmlns:a16="http://schemas.microsoft.com/office/drawing/2014/main" id="{635B00CF-CCD9-D056-2F2E-3170849B108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23386" y="3816000"/>
                  <a:ext cx="144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Connector 83">
                  <a:extLst>
                    <a:ext uri="{FF2B5EF4-FFF2-40B4-BE49-F238E27FC236}">
                      <a16:creationId xmlns:a16="http://schemas.microsoft.com/office/drawing/2014/main" id="{BEE2D1CE-09D2-FFBD-34E5-7FD32D84189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23386" y="3672000"/>
                  <a:ext cx="144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Straight Connector 84">
                  <a:extLst>
                    <a:ext uri="{FF2B5EF4-FFF2-40B4-BE49-F238E27FC236}">
                      <a16:creationId xmlns:a16="http://schemas.microsoft.com/office/drawing/2014/main" id="{CF7B421E-3CF0-880B-CC1F-86253C53C48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23386" y="3528000"/>
                  <a:ext cx="144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Straight Connector 85">
                  <a:extLst>
                    <a:ext uri="{FF2B5EF4-FFF2-40B4-BE49-F238E27FC236}">
                      <a16:creationId xmlns:a16="http://schemas.microsoft.com/office/drawing/2014/main" id="{8C010851-E2B2-2376-F2EE-2CFADB81814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23386" y="3420000"/>
                  <a:ext cx="144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3034212B-D8E1-4A9A-C31E-47B0B503F2C5}"/>
                    </a:ext>
                  </a:extLst>
                </p:cNvPr>
                <p:cNvSpPr txBox="1"/>
                <p:nvPr/>
              </p:nvSpPr>
              <p:spPr>
                <a:xfrm>
                  <a:off x="999386" y="3852000"/>
                  <a:ext cx="3834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55</a:t>
                  </a:r>
                </a:p>
              </p:txBody>
            </p:sp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6B78BA92-9293-887E-8886-0C0E3298EFF9}"/>
                    </a:ext>
                  </a:extLst>
                </p:cNvPr>
                <p:cNvSpPr txBox="1"/>
                <p:nvPr/>
              </p:nvSpPr>
              <p:spPr>
                <a:xfrm>
                  <a:off x="999386" y="3672000"/>
                  <a:ext cx="3834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70</a:t>
                  </a:r>
                </a:p>
              </p:txBody>
            </p:sp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1AB2D4F3-9E16-15E2-09EB-5B8996E04F74}"/>
                    </a:ext>
                  </a:extLst>
                </p:cNvPr>
                <p:cNvSpPr txBox="1"/>
                <p:nvPr/>
              </p:nvSpPr>
              <p:spPr>
                <a:xfrm>
                  <a:off x="900000" y="3528000"/>
                  <a:ext cx="48282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100</a:t>
                  </a:r>
                </a:p>
              </p:txBody>
            </p:sp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FBE0827C-0288-3E4F-491C-607FE64D25F0}"/>
                    </a:ext>
                  </a:extLst>
                </p:cNvPr>
                <p:cNvSpPr txBox="1"/>
                <p:nvPr/>
              </p:nvSpPr>
              <p:spPr>
                <a:xfrm>
                  <a:off x="900000" y="3384000"/>
                  <a:ext cx="48282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130</a:t>
                  </a:r>
                </a:p>
              </p:txBody>
            </p:sp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24325E81-5707-F980-3EE0-A98E06CF82B3}"/>
                    </a:ext>
                  </a:extLst>
                </p:cNvPr>
                <p:cNvSpPr txBox="1"/>
                <p:nvPr/>
              </p:nvSpPr>
              <p:spPr>
                <a:xfrm>
                  <a:off x="900000" y="3240000"/>
                  <a:ext cx="48282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250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071602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6B462BA-5371-8379-A90A-43A6F523B546}"/>
              </a:ext>
            </a:extLst>
          </p:cNvPr>
          <p:cNvGrpSpPr/>
          <p:nvPr/>
        </p:nvGrpSpPr>
        <p:grpSpPr>
          <a:xfrm>
            <a:off x="900000" y="972000"/>
            <a:ext cx="6630500" cy="4303777"/>
            <a:chOff x="900000" y="972000"/>
            <a:chExt cx="6630500" cy="4303777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35C812A0-E63F-4D86-87EF-FD39A1C89B5D}"/>
                </a:ext>
              </a:extLst>
            </p:cNvPr>
            <p:cNvSpPr txBox="1"/>
            <p:nvPr/>
          </p:nvSpPr>
          <p:spPr>
            <a:xfrm>
              <a:off x="5940000" y="2052000"/>
              <a:ext cx="1590500" cy="224676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marL="228600" indent="-228600">
                <a:buFont typeface="+mj-lt"/>
                <a:buAutoNum type="arabicPeriod"/>
              </a:pPr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HEK-293 Input</a:t>
              </a:r>
            </a:p>
            <a:p>
              <a:pPr marL="228600" indent="-228600">
                <a:buFont typeface="+mj-lt"/>
                <a:buAutoNum type="arabicPeriod"/>
              </a:pPr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marL="228600" indent="-228600">
                <a:buFont typeface="+mj-lt"/>
                <a:buAutoNum type="arabicPeriod"/>
              </a:pPr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Protein Ladder</a:t>
              </a:r>
            </a:p>
            <a:p>
              <a:pPr marL="228600" indent="-228600">
                <a:buFont typeface="+mj-lt"/>
                <a:buAutoNum type="arabicPeriod"/>
              </a:pPr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marL="228600" indent="-228600">
                <a:buFont typeface="+mj-lt"/>
                <a:buAutoNum type="arabicPeriod"/>
              </a:pPr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N-C9</a:t>
              </a:r>
            </a:p>
            <a:p>
              <a:pPr marL="228600" indent="-228600">
                <a:buFont typeface="+mj-lt"/>
                <a:buAutoNum type="arabicPeriod"/>
              </a:pPr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N-B10</a:t>
              </a:r>
            </a:p>
            <a:p>
              <a:pPr marL="228600" indent="-228600">
                <a:buFont typeface="+mj-lt"/>
                <a:buAutoNum type="arabicPeriod"/>
              </a:pPr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N-A11</a:t>
              </a:r>
            </a:p>
            <a:p>
              <a:pPr marL="228600" indent="-228600">
                <a:buFont typeface="+mj-lt"/>
                <a:buAutoNum type="arabicPeriod"/>
              </a:pPr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C-F8</a:t>
              </a:r>
            </a:p>
            <a:p>
              <a:pPr marL="228600" indent="-228600">
                <a:buFont typeface="+mj-lt"/>
                <a:buAutoNum type="arabicPeriod"/>
              </a:pPr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Ctrl 6</a:t>
              </a:r>
            </a:p>
            <a:p>
              <a:pPr marL="228600" indent="-228600">
                <a:buFont typeface="+mj-lt"/>
                <a:buAutoNum type="arabicPeriod"/>
              </a:pPr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pic>
          <p:nvPicPr>
            <p:cNvPr id="4" name="Picture 3" descr="A close up of a sign&#10;&#10;Description automatically generated">
              <a:extLst>
                <a:ext uri="{FF2B5EF4-FFF2-40B4-BE49-F238E27FC236}">
                  <a16:creationId xmlns:a16="http://schemas.microsoft.com/office/drawing/2014/main" id="{7B849270-5558-42FE-A136-1B9452F14F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005" t="29678" r="10755" b="34170"/>
            <a:stretch/>
          </p:blipFill>
          <p:spPr>
            <a:xfrm>
              <a:off x="1620000" y="1260000"/>
              <a:ext cx="3003082" cy="1078030"/>
            </a:xfrm>
            <a:prstGeom prst="rect">
              <a:avLst/>
            </a:prstGeom>
          </p:spPr>
        </p:pic>
        <p:pic>
          <p:nvPicPr>
            <p:cNvPr id="9" name="Picture 8" descr="A close up of a whiteboard&#10;&#10;Description automatically generated">
              <a:extLst>
                <a:ext uri="{FF2B5EF4-FFF2-40B4-BE49-F238E27FC236}">
                  <a16:creationId xmlns:a16="http://schemas.microsoft.com/office/drawing/2014/main" id="{0F8902C8-0C6E-439C-955B-CD92559B86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178" t="24718" r="22384" b="52032"/>
            <a:stretch/>
          </p:blipFill>
          <p:spPr>
            <a:xfrm rot="10800000">
              <a:off x="1476000" y="3240000"/>
              <a:ext cx="3128211" cy="1944303"/>
            </a:xfrm>
            <a:prstGeom prst="rect">
              <a:avLst/>
            </a:prstGeom>
          </p:spPr>
        </p:pic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1976E8A1-DDA8-5831-6CB3-F116975A84E4}"/>
                </a:ext>
              </a:extLst>
            </p:cNvPr>
            <p:cNvGrpSpPr/>
            <p:nvPr/>
          </p:nvGrpSpPr>
          <p:grpSpPr>
            <a:xfrm>
              <a:off x="1080000" y="972000"/>
              <a:ext cx="4434211" cy="1531777"/>
              <a:chOff x="1080000" y="972000"/>
              <a:chExt cx="4434211" cy="1531777"/>
            </a:xfrm>
          </p:grpSpPr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A7AE1BC-153D-0EA8-4BBC-A31976791A60}"/>
                  </a:ext>
                </a:extLst>
              </p:cNvPr>
              <p:cNvSpPr txBox="1"/>
              <p:nvPr/>
            </p:nvSpPr>
            <p:spPr>
              <a:xfrm>
                <a:off x="4932000" y="1512000"/>
                <a:ext cx="58221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Grb2</a:t>
                </a:r>
              </a:p>
            </p:txBody>
          </p:sp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CFE0E8FE-54C9-73CA-0001-5AC15CEF4CE3}"/>
                  </a:ext>
                </a:extLst>
              </p:cNvPr>
              <p:cNvCxnSpPr/>
              <p:nvPr/>
            </p:nvCxnSpPr>
            <p:spPr>
              <a:xfrm flipH="1">
                <a:off x="4572000" y="1656000"/>
                <a:ext cx="360000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EE5533EE-E6D4-42E0-D000-DAD014C05BA4}"/>
                  </a:ext>
                </a:extLst>
              </p:cNvPr>
              <p:cNvGrpSpPr/>
              <p:nvPr/>
            </p:nvGrpSpPr>
            <p:grpSpPr>
              <a:xfrm>
                <a:off x="1908000" y="972000"/>
                <a:ext cx="2615438" cy="307777"/>
                <a:chOff x="1476000" y="972000"/>
                <a:chExt cx="2615438" cy="307777"/>
              </a:xfrm>
            </p:grpSpPr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23D7C6BC-4D94-9006-47DA-CAB9E70A50EE}"/>
                    </a:ext>
                  </a:extLst>
                </p:cNvPr>
                <p:cNvSpPr txBox="1"/>
                <p:nvPr/>
              </p:nvSpPr>
              <p:spPr>
                <a:xfrm>
                  <a:off x="1476000" y="972000"/>
                  <a:ext cx="2840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</a:p>
              </p:txBody>
            </p:sp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E38A79E2-2963-6E0E-F4EE-74C0D683B9D5}"/>
                    </a:ext>
                  </a:extLst>
                </p:cNvPr>
                <p:cNvSpPr txBox="1"/>
                <p:nvPr/>
              </p:nvSpPr>
              <p:spPr>
                <a:xfrm>
                  <a:off x="1728000" y="972000"/>
                  <a:ext cx="2840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</a:t>
                  </a:r>
                </a:p>
              </p:txBody>
            </p: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7A46A4FD-2CD7-C094-8C46-B03E524E74D9}"/>
                    </a:ext>
                  </a:extLst>
                </p:cNvPr>
                <p:cNvSpPr txBox="1"/>
                <p:nvPr/>
              </p:nvSpPr>
              <p:spPr>
                <a:xfrm>
                  <a:off x="1944000" y="972000"/>
                  <a:ext cx="2840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</a:t>
                  </a:r>
                </a:p>
              </p:txBody>
            </p:sp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460AEBC4-2295-92D7-026D-79B52A9315C7}"/>
                    </a:ext>
                  </a:extLst>
                </p:cNvPr>
                <p:cNvSpPr txBox="1"/>
                <p:nvPr/>
              </p:nvSpPr>
              <p:spPr>
                <a:xfrm>
                  <a:off x="2196000" y="972000"/>
                  <a:ext cx="2840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</a:t>
                  </a:r>
                </a:p>
              </p:txBody>
            </p:sp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7C7C851E-F19C-4D69-BB03-4963F04DBDCB}"/>
                    </a:ext>
                  </a:extLst>
                </p:cNvPr>
                <p:cNvSpPr txBox="1"/>
                <p:nvPr/>
              </p:nvSpPr>
              <p:spPr>
                <a:xfrm>
                  <a:off x="2448000" y="972000"/>
                  <a:ext cx="2840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5</a:t>
                  </a:r>
                </a:p>
              </p:txBody>
            </p:sp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326C0098-343D-813E-8AED-7086286E3B36}"/>
                    </a:ext>
                  </a:extLst>
                </p:cNvPr>
                <p:cNvSpPr txBox="1"/>
                <p:nvPr/>
              </p:nvSpPr>
              <p:spPr>
                <a:xfrm>
                  <a:off x="2700000" y="972000"/>
                  <a:ext cx="2840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6</a:t>
                  </a:r>
                </a:p>
              </p:txBody>
            </p:sp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B0EBB893-ACB3-F7F5-F2B0-86D1DB33FBC2}"/>
                    </a:ext>
                  </a:extLst>
                </p:cNvPr>
                <p:cNvSpPr txBox="1"/>
                <p:nvPr/>
              </p:nvSpPr>
              <p:spPr>
                <a:xfrm>
                  <a:off x="2988000" y="972000"/>
                  <a:ext cx="2840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7</a:t>
                  </a:r>
                </a:p>
              </p:txBody>
            </p:sp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46A4F655-646D-A0CB-4390-18CADCF9C9B9}"/>
                    </a:ext>
                  </a:extLst>
                </p:cNvPr>
                <p:cNvSpPr txBox="1"/>
                <p:nvPr/>
              </p:nvSpPr>
              <p:spPr>
                <a:xfrm>
                  <a:off x="3240000" y="972000"/>
                  <a:ext cx="2840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8</a:t>
                  </a:r>
                </a:p>
              </p:txBody>
            </p:sp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90916D54-EBDC-063E-6CE6-D656F38E5FF7}"/>
                    </a:ext>
                  </a:extLst>
                </p:cNvPr>
                <p:cNvSpPr txBox="1"/>
                <p:nvPr/>
              </p:nvSpPr>
              <p:spPr>
                <a:xfrm>
                  <a:off x="3528000" y="972000"/>
                  <a:ext cx="2840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9</a:t>
                  </a:r>
                </a:p>
              </p:txBody>
            </p:sp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E6F39899-82E0-43BD-C42E-467F77E60971}"/>
                    </a:ext>
                  </a:extLst>
                </p:cNvPr>
                <p:cNvSpPr txBox="1"/>
                <p:nvPr/>
              </p:nvSpPr>
              <p:spPr>
                <a:xfrm>
                  <a:off x="3708000" y="972000"/>
                  <a:ext cx="3834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</a:p>
              </p:txBody>
            </p:sp>
          </p:grp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51B18979-7994-2F27-DEB2-EB67B4E334DF}"/>
                  </a:ext>
                </a:extLst>
              </p:cNvPr>
              <p:cNvGrpSpPr/>
              <p:nvPr/>
            </p:nvGrpSpPr>
            <p:grpSpPr>
              <a:xfrm>
                <a:off x="1080000" y="1332000"/>
                <a:ext cx="540000" cy="1171777"/>
                <a:chOff x="1080000" y="1332000"/>
                <a:chExt cx="540000" cy="1171777"/>
              </a:xfrm>
            </p:grpSpPr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882B9001-30B7-2583-FC2E-904A0EC60EDB}"/>
                    </a:ext>
                  </a:extLst>
                </p:cNvPr>
                <p:cNvSpPr txBox="1"/>
                <p:nvPr/>
              </p:nvSpPr>
              <p:spPr>
                <a:xfrm>
                  <a:off x="1152000" y="1584000"/>
                  <a:ext cx="3834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25</a:t>
                  </a:r>
                </a:p>
              </p:txBody>
            </p: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4EBD5549-627F-89CA-07FC-7473EA43B0E6}"/>
                    </a:ext>
                  </a:extLst>
                </p:cNvPr>
                <p:cNvSpPr txBox="1"/>
                <p:nvPr/>
              </p:nvSpPr>
              <p:spPr>
                <a:xfrm>
                  <a:off x="1152000" y="1332000"/>
                  <a:ext cx="3834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35</a:t>
                  </a:r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3A47BB38-D8D1-2ECB-1C05-987F6F210480}"/>
                    </a:ext>
                  </a:extLst>
                </p:cNvPr>
                <p:cNvSpPr txBox="1"/>
                <p:nvPr/>
              </p:nvSpPr>
              <p:spPr>
                <a:xfrm>
                  <a:off x="1152000" y="1800000"/>
                  <a:ext cx="3834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15</a:t>
                  </a:r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8F342352-1404-88B9-6CDC-DFFAAC30A171}"/>
                    </a:ext>
                  </a:extLst>
                </p:cNvPr>
                <p:cNvSpPr txBox="1"/>
                <p:nvPr/>
              </p:nvSpPr>
              <p:spPr>
                <a:xfrm>
                  <a:off x="1153717" y="1944000"/>
                  <a:ext cx="3834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</a:p>
              </p:txBody>
            </p:sp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998BA0D7-9DB4-CD35-264E-314B7697EEB2}"/>
                    </a:ext>
                  </a:extLst>
                </p:cNvPr>
                <p:cNvCxnSpPr/>
                <p:nvPr/>
              </p:nvCxnSpPr>
              <p:spPr>
                <a:xfrm>
                  <a:off x="1476000" y="1728000"/>
                  <a:ext cx="144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820ECB55-9D90-78CB-397F-9FB85D1AFA7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476000" y="1980000"/>
                  <a:ext cx="144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593B2114-AC7F-529D-2A72-D7E2DDDA542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476000" y="1512000"/>
                  <a:ext cx="144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5A69D6BF-3F97-2F40-F367-525E07B83CE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476000" y="2088000"/>
                  <a:ext cx="144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D2D775C8-A283-28FD-21E0-848E63D7F8B4}"/>
                    </a:ext>
                  </a:extLst>
                </p:cNvPr>
                <p:cNvSpPr txBox="1"/>
                <p:nvPr/>
              </p:nvSpPr>
              <p:spPr>
                <a:xfrm>
                  <a:off x="1080000" y="2196000"/>
                  <a:ext cx="50366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kDa</a:t>
                  </a:r>
                  <a:endParaRPr lang="en-GB" sz="1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366C350D-1058-BD2E-2720-5A64D62F4014}"/>
                </a:ext>
              </a:extLst>
            </p:cNvPr>
            <p:cNvCxnSpPr/>
            <p:nvPr/>
          </p:nvCxnSpPr>
          <p:spPr>
            <a:xfrm flipH="1">
              <a:off x="4572000" y="4752000"/>
              <a:ext cx="360000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624409FE-07CC-33B2-160E-45FCBFCC2D7E}"/>
                </a:ext>
              </a:extLst>
            </p:cNvPr>
            <p:cNvSpPr txBox="1"/>
            <p:nvPr/>
          </p:nvSpPr>
          <p:spPr>
            <a:xfrm>
              <a:off x="4932000" y="4608000"/>
              <a:ext cx="10502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Affimer</a:t>
              </a:r>
              <a:endParaRPr lang="en-GB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(6xHis tag)</a:t>
              </a:r>
            </a:p>
          </p:txBody>
        </p: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D5F581DA-AC0C-B0C2-47A8-48DFBAB22D59}"/>
                </a:ext>
              </a:extLst>
            </p:cNvPr>
            <p:cNvGrpSpPr/>
            <p:nvPr/>
          </p:nvGrpSpPr>
          <p:grpSpPr>
            <a:xfrm>
              <a:off x="1719386" y="2952000"/>
              <a:ext cx="2723438" cy="307777"/>
              <a:chOff x="1449108" y="972000"/>
              <a:chExt cx="2723438" cy="307777"/>
            </a:xfrm>
          </p:grpSpPr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84A7BFB7-4C91-50CC-5E3C-4E591036F55F}"/>
                  </a:ext>
                </a:extLst>
              </p:cNvPr>
              <p:cNvSpPr txBox="1"/>
              <p:nvPr/>
            </p:nvSpPr>
            <p:spPr>
              <a:xfrm>
                <a:off x="1449108" y="972000"/>
                <a:ext cx="28405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92F91F26-D630-CF0F-38A4-5E32351CEE66}"/>
                  </a:ext>
                </a:extLst>
              </p:cNvPr>
              <p:cNvSpPr txBox="1"/>
              <p:nvPr/>
            </p:nvSpPr>
            <p:spPr>
              <a:xfrm>
                <a:off x="1737108" y="972000"/>
                <a:ext cx="28405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</a:p>
            </p:txBody>
          </p:sp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514CBFED-BCD7-6049-E853-4A4CB1DAC297}"/>
                  </a:ext>
                </a:extLst>
              </p:cNvPr>
              <p:cNvSpPr txBox="1"/>
              <p:nvPr/>
            </p:nvSpPr>
            <p:spPr>
              <a:xfrm>
                <a:off x="1989108" y="972000"/>
                <a:ext cx="28405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9F4EAAE4-8FA3-23F7-7708-5E007BB2BE7F}"/>
                  </a:ext>
                </a:extLst>
              </p:cNvPr>
              <p:cNvSpPr txBox="1"/>
              <p:nvPr/>
            </p:nvSpPr>
            <p:spPr>
              <a:xfrm>
                <a:off x="2277108" y="972000"/>
                <a:ext cx="28405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</a:p>
            </p:txBody>
          </p:sp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04DA3A2E-21E3-18EF-DAB1-93C3ED5AFDFA}"/>
                  </a:ext>
                </a:extLst>
              </p:cNvPr>
              <p:cNvSpPr txBox="1"/>
              <p:nvPr/>
            </p:nvSpPr>
            <p:spPr>
              <a:xfrm>
                <a:off x="2529108" y="972000"/>
                <a:ext cx="28405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</a:p>
            </p:txBody>
          </p:sp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67AF1DD1-C348-9881-EB86-220FC1E452C9}"/>
                  </a:ext>
                </a:extLst>
              </p:cNvPr>
              <p:cNvSpPr txBox="1"/>
              <p:nvPr/>
            </p:nvSpPr>
            <p:spPr>
              <a:xfrm>
                <a:off x="2781108" y="972000"/>
                <a:ext cx="28405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6</a:t>
                </a:r>
              </a:p>
            </p:txBody>
          </p:sp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1DF50C1D-0953-D4D9-30E1-1370307AB359}"/>
                  </a:ext>
                </a:extLst>
              </p:cNvPr>
              <p:cNvSpPr txBox="1"/>
              <p:nvPr/>
            </p:nvSpPr>
            <p:spPr>
              <a:xfrm>
                <a:off x="3033108" y="972000"/>
                <a:ext cx="28405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7</a:t>
                </a:r>
              </a:p>
            </p:txBody>
          </p:sp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20E3F1D6-EE21-34E1-E0EF-95DC793A63C5}"/>
                  </a:ext>
                </a:extLst>
              </p:cNvPr>
              <p:cNvSpPr txBox="1"/>
              <p:nvPr/>
            </p:nvSpPr>
            <p:spPr>
              <a:xfrm>
                <a:off x="3321108" y="972000"/>
                <a:ext cx="28405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8</a:t>
                </a:r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7C1B162C-01FC-6A5C-BFD8-CE047661ED08}"/>
                  </a:ext>
                </a:extLst>
              </p:cNvPr>
              <p:cNvSpPr txBox="1"/>
              <p:nvPr/>
            </p:nvSpPr>
            <p:spPr>
              <a:xfrm>
                <a:off x="3573108" y="972000"/>
                <a:ext cx="28405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9</a:t>
                </a:r>
              </a:p>
            </p:txBody>
          </p:sp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8F95A41C-FD80-BEEF-7A2F-2B4A5B833A75}"/>
                  </a:ext>
                </a:extLst>
              </p:cNvPr>
              <p:cNvSpPr txBox="1"/>
              <p:nvPr/>
            </p:nvSpPr>
            <p:spPr>
              <a:xfrm>
                <a:off x="3789108" y="972000"/>
                <a:ext cx="38343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</a:p>
            </p:txBody>
          </p:sp>
        </p:grpSp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43C40D47-5E86-EA45-7450-F5E2903BDC3D}"/>
                </a:ext>
              </a:extLst>
            </p:cNvPr>
            <p:cNvGrpSpPr/>
            <p:nvPr/>
          </p:nvGrpSpPr>
          <p:grpSpPr>
            <a:xfrm>
              <a:off x="900000" y="3204000"/>
              <a:ext cx="567386" cy="2071777"/>
              <a:chOff x="900000" y="3204000"/>
              <a:chExt cx="567386" cy="2071777"/>
            </a:xfrm>
          </p:grpSpPr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40A926B8-3419-8B66-A3A6-6DC337E54915}"/>
                  </a:ext>
                </a:extLst>
              </p:cNvPr>
              <p:cNvSpPr txBox="1"/>
              <p:nvPr/>
            </p:nvSpPr>
            <p:spPr>
              <a:xfrm>
                <a:off x="927386" y="4968000"/>
                <a:ext cx="50366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BEF47EE2-CDA8-2FE9-517B-FAFA5B84AC61}"/>
                  </a:ext>
                </a:extLst>
              </p:cNvPr>
              <p:cNvGrpSpPr/>
              <p:nvPr/>
            </p:nvGrpSpPr>
            <p:grpSpPr>
              <a:xfrm>
                <a:off x="900000" y="3204000"/>
                <a:ext cx="567386" cy="1783777"/>
                <a:chOff x="900000" y="3276000"/>
                <a:chExt cx="567386" cy="1783777"/>
              </a:xfrm>
            </p:grpSpPr>
            <p:sp>
              <p:nvSpPr>
                <p:cNvPr id="73" name="TextBox 72">
                  <a:extLst>
                    <a:ext uri="{FF2B5EF4-FFF2-40B4-BE49-F238E27FC236}">
                      <a16:creationId xmlns:a16="http://schemas.microsoft.com/office/drawing/2014/main" id="{5FF170DD-8E18-C78B-1D50-DD59924DCBB3}"/>
                    </a:ext>
                  </a:extLst>
                </p:cNvPr>
                <p:cNvSpPr txBox="1"/>
                <p:nvPr/>
              </p:nvSpPr>
              <p:spPr>
                <a:xfrm>
                  <a:off x="999386" y="4428000"/>
                  <a:ext cx="3834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25</a:t>
                  </a:r>
                </a:p>
              </p:txBody>
            </p:sp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19879C9F-72C4-74EC-F8E8-972DF36E9E60}"/>
                    </a:ext>
                  </a:extLst>
                </p:cNvPr>
                <p:cNvSpPr txBox="1"/>
                <p:nvPr/>
              </p:nvSpPr>
              <p:spPr>
                <a:xfrm>
                  <a:off x="999386" y="4212000"/>
                  <a:ext cx="3834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35</a:t>
                  </a:r>
                </a:p>
              </p:txBody>
            </p:sp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FEB36566-A00D-C536-2AA8-7921AD12C631}"/>
                    </a:ext>
                  </a:extLst>
                </p:cNvPr>
                <p:cNvSpPr txBox="1"/>
                <p:nvPr/>
              </p:nvSpPr>
              <p:spPr>
                <a:xfrm>
                  <a:off x="999386" y="4608000"/>
                  <a:ext cx="3834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15</a:t>
                  </a:r>
                </a:p>
              </p:txBody>
            </p:sp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89565CBE-4E80-602A-728A-D8C4316DDF5F}"/>
                    </a:ext>
                  </a:extLst>
                </p:cNvPr>
                <p:cNvSpPr txBox="1"/>
                <p:nvPr/>
              </p:nvSpPr>
              <p:spPr>
                <a:xfrm>
                  <a:off x="999386" y="4752000"/>
                  <a:ext cx="3834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</a:p>
              </p:txBody>
            </p:sp>
            <p:cxnSp>
              <p:nvCxnSpPr>
                <p:cNvPr id="77" name="Straight Connector 76">
                  <a:extLst>
                    <a:ext uri="{FF2B5EF4-FFF2-40B4-BE49-F238E27FC236}">
                      <a16:creationId xmlns:a16="http://schemas.microsoft.com/office/drawing/2014/main" id="{EDF72316-FC32-7CFB-D295-8E4D0B5705FB}"/>
                    </a:ext>
                  </a:extLst>
                </p:cNvPr>
                <p:cNvCxnSpPr/>
                <p:nvPr/>
              </p:nvCxnSpPr>
              <p:spPr>
                <a:xfrm>
                  <a:off x="1323386" y="4581625"/>
                  <a:ext cx="144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>
                  <a:extLst>
                    <a:ext uri="{FF2B5EF4-FFF2-40B4-BE49-F238E27FC236}">
                      <a16:creationId xmlns:a16="http://schemas.microsoft.com/office/drawing/2014/main" id="{D5153A5C-FA28-5FB7-4B6E-4F444681A70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23386" y="4778375"/>
                  <a:ext cx="144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Connector 78">
                  <a:extLst>
                    <a:ext uri="{FF2B5EF4-FFF2-40B4-BE49-F238E27FC236}">
                      <a16:creationId xmlns:a16="http://schemas.microsoft.com/office/drawing/2014/main" id="{6B66731D-55BC-23CE-0536-5B8858C17DE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23386" y="4356000"/>
                  <a:ext cx="144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>
                  <a:extLst>
                    <a:ext uri="{FF2B5EF4-FFF2-40B4-BE49-F238E27FC236}">
                      <a16:creationId xmlns:a16="http://schemas.microsoft.com/office/drawing/2014/main" id="{2AE9CBC2-4A43-FFD5-FFDD-92F727928B4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23386" y="4879250"/>
                  <a:ext cx="144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Connector 80">
                  <a:extLst>
                    <a:ext uri="{FF2B5EF4-FFF2-40B4-BE49-F238E27FC236}">
                      <a16:creationId xmlns:a16="http://schemas.microsoft.com/office/drawing/2014/main" id="{3F4A1EC8-0FF9-8D6E-026F-9DC2F97917D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23386" y="4068000"/>
                  <a:ext cx="144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Connector 81">
                  <a:extLst>
                    <a:ext uri="{FF2B5EF4-FFF2-40B4-BE49-F238E27FC236}">
                      <a16:creationId xmlns:a16="http://schemas.microsoft.com/office/drawing/2014/main" id="{DB91283A-1D69-4A67-7A1D-8B85F33EEAD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23386" y="3888000"/>
                  <a:ext cx="144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Connector 82">
                  <a:extLst>
                    <a:ext uri="{FF2B5EF4-FFF2-40B4-BE49-F238E27FC236}">
                      <a16:creationId xmlns:a16="http://schemas.microsoft.com/office/drawing/2014/main" id="{4B434EF2-A059-59F9-E5E7-BAC14455477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23386" y="3744000"/>
                  <a:ext cx="144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Connector 83">
                  <a:extLst>
                    <a:ext uri="{FF2B5EF4-FFF2-40B4-BE49-F238E27FC236}">
                      <a16:creationId xmlns:a16="http://schemas.microsoft.com/office/drawing/2014/main" id="{2BB52E0D-16CB-A82C-345C-8F641354DCC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23386" y="3573625"/>
                  <a:ext cx="144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Straight Connector 84">
                  <a:extLst>
                    <a:ext uri="{FF2B5EF4-FFF2-40B4-BE49-F238E27FC236}">
                      <a16:creationId xmlns:a16="http://schemas.microsoft.com/office/drawing/2014/main" id="{1C89F8C3-E87A-9C0A-9C0B-4EDFD139126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23386" y="3439250"/>
                  <a:ext cx="144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C4919F45-3ACF-B26F-4BE7-D52149D98F10}"/>
                    </a:ext>
                  </a:extLst>
                </p:cNvPr>
                <p:cNvSpPr txBox="1"/>
                <p:nvPr/>
              </p:nvSpPr>
              <p:spPr>
                <a:xfrm>
                  <a:off x="999386" y="3924000"/>
                  <a:ext cx="3834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55</a:t>
                  </a:r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2CD8D136-3AA1-1A95-8132-704EB3DA0743}"/>
                    </a:ext>
                  </a:extLst>
                </p:cNvPr>
                <p:cNvSpPr txBox="1"/>
                <p:nvPr/>
              </p:nvSpPr>
              <p:spPr>
                <a:xfrm>
                  <a:off x="999386" y="3744000"/>
                  <a:ext cx="3834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70</a:t>
                  </a:r>
                </a:p>
              </p:txBody>
            </p:sp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27800E8E-96F0-AD9F-A990-88F2371C4317}"/>
                    </a:ext>
                  </a:extLst>
                </p:cNvPr>
                <p:cNvSpPr txBox="1"/>
                <p:nvPr/>
              </p:nvSpPr>
              <p:spPr>
                <a:xfrm>
                  <a:off x="900000" y="3564000"/>
                  <a:ext cx="48282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100</a:t>
                  </a:r>
                </a:p>
              </p:txBody>
            </p:sp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8AEF3472-5A86-E6CE-496D-86186AC674BE}"/>
                    </a:ext>
                  </a:extLst>
                </p:cNvPr>
                <p:cNvSpPr txBox="1"/>
                <p:nvPr/>
              </p:nvSpPr>
              <p:spPr>
                <a:xfrm>
                  <a:off x="900000" y="3420000"/>
                  <a:ext cx="48282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130</a:t>
                  </a:r>
                </a:p>
              </p:txBody>
            </p:sp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49450D40-E1B7-C798-6D23-27C1B608D6FF}"/>
                    </a:ext>
                  </a:extLst>
                </p:cNvPr>
                <p:cNvSpPr txBox="1"/>
                <p:nvPr/>
              </p:nvSpPr>
              <p:spPr>
                <a:xfrm>
                  <a:off x="900000" y="3276000"/>
                  <a:ext cx="48282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250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2863710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149</TotalTime>
  <Words>164</Words>
  <Application>Microsoft Macintosh PowerPoint</Application>
  <PresentationFormat>On-screen Show (4:3)</PresentationFormat>
  <Paragraphs>143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Anna Tang</dc:creator>
  <cp:lastModifiedBy>Anna Tang</cp:lastModifiedBy>
  <cp:revision>1</cp:revision>
  <dcterms:created xsi:type="dcterms:W3CDTF">2024-07-08T11:18:04Z</dcterms:created>
  <dcterms:modified xsi:type="dcterms:W3CDTF">2024-07-09T11:39:20Z</dcterms:modified>
</cp:coreProperties>
</file>