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72E24B-CD7A-D845-86A2-51A50DA81FC1}" v="65" dt="2024-07-09T12:04:08.5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/>
    <p:restoredTop sz="94521"/>
  </p:normalViewPr>
  <p:slideViewPr>
    <p:cSldViewPr snapToGrid="0" snapToObjects="1">
      <p:cViewPr varScale="1">
        <p:scale>
          <a:sx n="83" d="100"/>
          <a:sy n="83" d="100"/>
        </p:scale>
        <p:origin x="411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Tang" userId="b00909d2-0ef0-4282-8c9f-6b2fe3577789" providerId="ADAL" clId="{2972E24B-CD7A-D845-86A2-51A50DA81FC1}"/>
    <pc:docChg chg="undo redo custSel addSld modSld modMainMaster modNotesMaster">
      <pc:chgData name="Anna Tang" userId="b00909d2-0ef0-4282-8c9f-6b2fe3577789" providerId="ADAL" clId="{2972E24B-CD7A-D845-86A2-51A50DA81FC1}" dt="2024-07-09T12:04:08.539" v="709" actId="164"/>
      <pc:docMkLst>
        <pc:docMk/>
      </pc:docMkLst>
      <pc:sldChg chg="modSp modNotes">
        <pc:chgData name="Anna Tang" userId="b00909d2-0ef0-4282-8c9f-6b2fe3577789" providerId="ADAL" clId="{2972E24B-CD7A-D845-86A2-51A50DA81FC1}" dt="2024-07-09T09:18:07.918" v="111"/>
        <pc:sldMkLst>
          <pc:docMk/>
          <pc:sldMk cId="1163350293" sldId="256"/>
        </pc:sldMkLst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16" creationId="{4860DBD6-1CB5-ED4E-BE08-182C307B070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17" creationId="{885D61AA-F7B8-D547-AE7E-48FFB7C5D35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18" creationId="{D8E1462C-9D07-5849-A483-D742A8293246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19" creationId="{EC0D102A-5FDD-DB47-97C6-11C71F9F7A26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0" creationId="{315ADE4F-3CB8-D843-BC3B-A34CE3148264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1" creationId="{F265A1C7-B7AA-F04F-B3B6-EB695303983F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2" creationId="{F2C0495B-7B5D-4848-8502-8A6FBAEAE6F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3" creationId="{F5090013-4EFE-784F-9905-64232596A03B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4" creationId="{F238260D-3EAC-1849-AA31-A907B2C25597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5" creationId="{F9DE0300-6364-7343-84A0-323880B4348C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6" creationId="{2A0647FE-B829-7444-B7B7-754A77A29C7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7" creationId="{99B7ED7B-05F8-CC4C-A3B1-6E08719A590C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8" creationId="{3B6CCA34-23F2-4E4C-BD4D-2804472999CD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29" creationId="{3ED2FBC1-6EC0-5946-AE27-DADC583B6C1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30" creationId="{EFF41364-AB7B-FE4F-9103-276B66063BC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31" creationId="{BDB6297B-8C9D-B244-8524-4DD21E5D4F0F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32" creationId="{1DA5C55A-476C-7744-AC39-CD7BCE04D3D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33" creationId="{5F9041D6-D712-5C4F-A9C0-155B4955FE6F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39" creationId="{D8C9C323-54EC-194C-9F64-4D4ACBB15FC3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40" creationId="{A3496B8A-A057-CE47-ABC2-5171B7F7C567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41" creationId="{D6368179-D787-4048-B3B4-31784B2D4F5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42" creationId="{BD1BD995-D642-8446-8605-55DF6932D908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43" creationId="{73387956-815D-DC45-9BDE-8F9D68EFAF8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44" creationId="{EF8A28A9-F7A7-1E4F-86A2-44C2012A8492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45" creationId="{55928D25-598B-2F47-B522-35AE700CF738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46" creationId="{3B3E600D-3DAB-6D4E-88B0-E6085148F72C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49" creationId="{43E2F722-D7D7-6D42-B90A-F2BC4A9A74B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0" creationId="{A7D15AA9-78C3-0448-BDC1-C3DAAFD57DF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1" creationId="{2893962F-8A72-A74D-B810-D7B8CB0034FB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2" creationId="{B3E1FE7E-CF24-7A49-9285-395EBB95C4C1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3" creationId="{17367526-68AC-E043-B668-F7C21C241658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4" creationId="{6523834C-6E6D-B640-BF6D-CE0900B1AE85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5" creationId="{CB6C5EF4-DD57-A549-A187-272F4A6FE31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6" creationId="{E236C0A5-17BD-7E4A-BFEB-15B6BE600D8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7" creationId="{8C27566B-2962-A443-B594-D7B8F55FCA23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59" creationId="{1CBCE621-264E-B14B-8737-2C483E6DB8D6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60" creationId="{2A0FF450-D56C-E642-A5CB-46FBE0BE1B4D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62" creationId="{1442354E-AF4E-404E-B322-2FF8F4192EE2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63" creationId="{9C61BF3C-552B-1D48-8519-C607223A9EF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65" creationId="{C988C02F-BED1-7748-A3D0-DF504035E53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66" creationId="{C1D4D023-F4E0-E744-AEEB-91061BC36A25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67" creationId="{8ABC2910-16D4-0749-A569-8CBC8CA251E4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68" creationId="{4859604E-1ACE-744B-809C-F4F8710D715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69" creationId="{F6B14D3B-0CB1-3643-BD3B-5AF089F1CFFF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70" creationId="{2AFA67FA-8505-A248-AC37-E9FE5A637B85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71" creationId="{1237BA6F-5DF1-834D-81D5-DEBAA2AB3BDD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72" creationId="{B3CE9561-1D88-2E41-9B39-B0011EACF0CD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73" creationId="{B60A6E16-F5B0-064C-9039-AF769EA5C87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74" creationId="{47A64AA0-1714-1D42-AF75-DC33E3162E4F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75" creationId="{1DDBE42C-2A72-9648-A482-106CE5DE4EF7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76" creationId="{88E7302C-36CA-5F4D-A7F5-81566E9A40FC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77" creationId="{96415538-29BD-E54C-9A80-13F150343FD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1163350293" sldId="256"/>
            <ac:spMk id="89" creationId="{AAABB330-4B0F-654E-9269-4AB8720A9117}"/>
          </ac:spMkLst>
        </pc:s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10" creationId="{30060798-D519-5371-FA5D-294785B209C8}"/>
          </ac:grpSpMkLst>
        </pc:gr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11" creationId="{A014DD3C-95C1-6A5B-46CB-06F3EE0F86E5}"/>
          </ac:grpSpMkLst>
        </pc:gr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12" creationId="{B7807FDB-94D8-5A17-EC01-37124E020667}"/>
          </ac:grpSpMkLst>
        </pc:gr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14" creationId="{9ACB8F27-1E94-8685-8A3A-0D7569E0FFAB}"/>
          </ac:grpSpMkLst>
        </pc:gr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35" creationId="{5FC3F224-FC92-5CC8-5BAC-DF76E3366E03}"/>
          </ac:grpSpMkLst>
        </pc:gr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36" creationId="{6771FC8B-77DD-0B5C-46F0-B8BB25AC3208}"/>
          </ac:grpSpMkLst>
        </pc:gr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47" creationId="{9877CB94-7153-1EC9-23AC-FCABF438030B}"/>
          </ac:grpSpMkLst>
        </pc:gr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58" creationId="{3EBA3971-2F56-579D-C7BE-96C99D9915E1}"/>
          </ac:grpSpMkLst>
        </pc:gr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1163350293" sldId="256"/>
            <ac:grpSpMk id="61" creationId="{E430A736-CF99-7A64-BA02-E5DF1960B7E3}"/>
          </ac:grpSpMkLst>
        </pc:grp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1163350293" sldId="256"/>
            <ac:picMk id="3" creationId="{B267C300-C4AA-7C48-B57D-3F8602902550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1163350293" sldId="256"/>
            <ac:picMk id="4" creationId="{1A804836-EFE3-094A-8E27-B51F7913F33C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1163350293" sldId="256"/>
            <ac:picMk id="5" creationId="{4754E62A-D7A6-424E-A083-EEA0C1F934D1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1163350293" sldId="256"/>
            <ac:picMk id="7" creationId="{FE478D62-4402-3748-AF7A-8B9DA5A9D0BD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1163350293" sldId="256"/>
            <ac:picMk id="8" creationId="{5046A9BF-B2A3-814B-BFCB-979F8ABC8F1E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1163350293" sldId="256"/>
            <ac:picMk id="9" creationId="{1291D4DF-9A26-E74E-9D9B-18D39FD9CC1B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1163350293" sldId="256"/>
            <ac:picMk id="13" creationId="{25768084-C4A8-234E-89A1-63ADF189EFDF}"/>
          </ac:picMkLst>
        </pc:picChg>
      </pc:sldChg>
      <pc:sldChg chg="modSp">
        <pc:chgData name="Anna Tang" userId="b00909d2-0ef0-4282-8c9f-6b2fe3577789" providerId="ADAL" clId="{2972E24B-CD7A-D845-86A2-51A50DA81FC1}" dt="2024-07-09T09:18:07.918" v="111"/>
        <pc:sldMkLst>
          <pc:docMk/>
          <pc:sldMk cId="2608750847" sldId="257"/>
        </pc:sldMkLst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16" creationId="{4860DBD6-1CB5-ED4E-BE08-182C307B070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17" creationId="{885D61AA-F7B8-D547-AE7E-48FFB7C5D35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18" creationId="{D8E1462C-9D07-5849-A483-D742A8293246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19" creationId="{EC0D102A-5FDD-DB47-97C6-11C71F9F7A26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0" creationId="{315ADE4F-3CB8-D843-BC3B-A34CE3148264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1" creationId="{F265A1C7-B7AA-F04F-B3B6-EB695303983F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2" creationId="{F2C0495B-7B5D-4848-8502-8A6FBAEAE6F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3" creationId="{F5090013-4EFE-784F-9905-64232596A03B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4" creationId="{F238260D-3EAC-1849-AA31-A907B2C25597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5" creationId="{F9DE0300-6364-7343-84A0-323880B4348C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6" creationId="{2A0647FE-B829-7444-B7B7-754A77A29C7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7" creationId="{99B7ED7B-05F8-CC4C-A3B1-6E08719A590C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8" creationId="{3B6CCA34-23F2-4E4C-BD4D-2804472999CD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29" creationId="{3ED2FBC1-6EC0-5946-AE27-DADC583B6C1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30" creationId="{EFF41364-AB7B-FE4F-9103-276B66063BC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31" creationId="{BDB6297B-8C9D-B244-8524-4DD21E5D4F0F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32" creationId="{1DA5C55A-476C-7744-AC39-CD7BCE04D3D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33" creationId="{5F9041D6-D712-5C4F-A9C0-155B4955FE6F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39" creationId="{D8C9C323-54EC-194C-9F64-4D4ACBB15FC3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40" creationId="{A3496B8A-A057-CE47-ABC2-5171B7F7C567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41" creationId="{D6368179-D787-4048-B3B4-31784B2D4F5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42" creationId="{BD1BD995-D642-8446-8605-55DF6932D908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43" creationId="{73387956-815D-DC45-9BDE-8F9D68EFAF8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44" creationId="{EF8A28A9-F7A7-1E4F-86A2-44C2012A8492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45" creationId="{55928D25-598B-2F47-B522-35AE700CF738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46" creationId="{3B3E600D-3DAB-6D4E-88B0-E6085148F72C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49" creationId="{43E2F722-D7D7-6D42-B90A-F2BC4A9A74B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0" creationId="{A7D15AA9-78C3-0448-BDC1-C3DAAFD57DF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1" creationId="{2893962F-8A72-A74D-B810-D7B8CB0034FB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2" creationId="{B3E1FE7E-CF24-7A49-9285-395EBB95C4C1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3" creationId="{17367526-68AC-E043-B668-F7C21C241658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4" creationId="{6523834C-6E6D-B640-BF6D-CE0900B1AE85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5" creationId="{CB6C5EF4-DD57-A549-A187-272F4A6FE31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6" creationId="{E236C0A5-17BD-7E4A-BFEB-15B6BE600D8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7" creationId="{8C27566B-2962-A443-B594-D7B8F55FCA23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59" creationId="{1CBCE621-264E-B14B-8737-2C483E6DB8D6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60" creationId="{2A0FF450-D56C-E642-A5CB-46FBE0BE1B4D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62" creationId="{1442354E-AF4E-404E-B322-2FF8F4192EE2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63" creationId="{9C61BF3C-552B-1D48-8519-C607223A9EFA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64" creationId="{70386B7E-D502-E94D-9CDB-D2FE7DBDED0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66" creationId="{95B3811E-257D-5C4D-8DFD-39898882023C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67" creationId="{8ABC2910-16D4-0749-A569-8CBC8CA251E4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68" creationId="{88AC26A0-8347-CF41-8301-31A8406D8FFD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69" creationId="{7B24A371-5820-C144-B619-CBC38178BC0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70" creationId="{BE98027E-02FE-624C-BE76-B5D674050621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72" creationId="{26B3D774-B9EA-7C48-8550-571B909430D7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73" creationId="{E03B8DFE-E7C3-6647-A6B8-7EF3BC08AF4B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74" creationId="{608D6729-606B-3F4C-BC22-DE5F0A750125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75" creationId="{F347B297-F724-DC41-B0A2-60D944DF6779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k cId="2608750847" sldId="257"/>
            <ac:spMk id="76" creationId="{BB4C4C7A-F910-AB4D-8F81-ADCDF083879F}"/>
          </ac:spMkLst>
        </pc:spChg>
        <pc:grpChg chg="mod">
          <ac:chgData name="Anna Tang" userId="b00909d2-0ef0-4282-8c9f-6b2fe3577789" providerId="ADAL" clId="{2972E24B-CD7A-D845-86A2-51A50DA81FC1}" dt="2024-07-09T09:18:07.918" v="111"/>
          <ac:grpSpMkLst>
            <pc:docMk/>
            <pc:sldMk cId="2608750847" sldId="257"/>
            <ac:grpSpMk id="13" creationId="{A89D81D1-B908-2041-9FC1-9AB6EE18DC83}"/>
          </ac:grpSpMkLst>
        </pc:grp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2608750847" sldId="257"/>
            <ac:picMk id="3" creationId="{57459DFB-AFC9-5946-B61C-7C8A5C804F47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2608750847" sldId="257"/>
            <ac:picMk id="4" creationId="{8059712B-4F16-AE4E-8B48-F3319A6DBC5A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2608750847" sldId="257"/>
            <ac:picMk id="6" creationId="{F7EE246C-7A34-A04E-8C16-B06BFEB9B33C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2608750847" sldId="257"/>
            <ac:picMk id="7" creationId="{3262495D-91EE-3A43-B9E3-065ED879C533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2608750847" sldId="257"/>
            <ac:picMk id="8" creationId="{11FA8B1C-1CE7-844B-BC00-E3273E739991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2608750847" sldId="257"/>
            <ac:picMk id="10" creationId="{85942D86-59AC-D643-BFE3-CFB4D4202C34}"/>
          </ac:picMkLst>
        </pc:picChg>
        <pc:picChg chg="mod">
          <ac:chgData name="Anna Tang" userId="b00909d2-0ef0-4282-8c9f-6b2fe3577789" providerId="ADAL" clId="{2972E24B-CD7A-D845-86A2-51A50DA81FC1}" dt="2024-07-09T09:18:07.918" v="111"/>
          <ac:picMkLst>
            <pc:docMk/>
            <pc:sldMk cId="2608750847" sldId="257"/>
            <ac:picMk id="11" creationId="{608D8AAC-BB8C-404A-9477-9679CFA61560}"/>
          </ac:picMkLst>
        </pc:picChg>
      </pc:sldChg>
      <pc:sldChg chg="addSp delSp modSp add mod modClrScheme chgLayout modNotes">
        <pc:chgData name="Anna Tang" userId="b00909d2-0ef0-4282-8c9f-6b2fe3577789" providerId="ADAL" clId="{2972E24B-CD7A-D845-86A2-51A50DA81FC1}" dt="2024-07-09T12:02:07.244" v="706" actId="164"/>
        <pc:sldMkLst>
          <pc:docMk/>
          <pc:sldMk cId="1510764674" sldId="258"/>
        </pc:sldMkLst>
        <pc:spChg chg="add mod ord">
          <ac:chgData name="Anna Tang" userId="b00909d2-0ef0-4282-8c9f-6b2fe3577789" providerId="ADAL" clId="{2972E24B-CD7A-D845-86A2-51A50DA81FC1}" dt="2024-07-09T09:20:32.198" v="169" actId="14100"/>
          <ac:spMkLst>
            <pc:docMk/>
            <pc:sldMk cId="1510764674" sldId="258"/>
            <ac:spMk id="6" creationId="{9AAA5D56-D2DE-DBE8-0786-C7B0E2EA28E5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16" creationId="{4860DBD6-1CB5-ED4E-BE08-182C307B0700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17" creationId="{885D61AA-F7B8-D547-AE7E-48FFB7C5D350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18" creationId="{D8E1462C-9D07-5849-A483-D742A8293246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19" creationId="{EC0D102A-5FDD-DB47-97C6-11C71F9F7A26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0" creationId="{315ADE4F-3CB8-D843-BC3B-A34CE3148264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1" creationId="{F265A1C7-B7AA-F04F-B3B6-EB695303983F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2" creationId="{F2C0495B-7B5D-4848-8502-8A6FBAEAE6FA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3" creationId="{F5090013-4EFE-784F-9905-64232596A03B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4" creationId="{F238260D-3EAC-1849-AA31-A907B2C25597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5" creationId="{F9DE0300-6364-7343-84A0-323880B4348C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6" creationId="{2A0647FE-B829-7444-B7B7-754A77A29C70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7" creationId="{99B7ED7B-05F8-CC4C-A3B1-6E08719A590C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8" creationId="{3B6CCA34-23F2-4E4C-BD4D-2804472999CD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29" creationId="{3ED2FBC1-6EC0-5946-AE27-DADC583B6C10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30" creationId="{EFF41364-AB7B-FE4F-9103-276B66063BC9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31" creationId="{BDB6297B-8C9D-B244-8524-4DD21E5D4F0F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32" creationId="{1DA5C55A-476C-7744-AC39-CD7BCE04D3DA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33" creationId="{5F9041D6-D712-5C4F-A9C0-155B4955FE6F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39" creationId="{D8C9C323-54EC-194C-9F64-4D4ACBB15FC3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40" creationId="{A3496B8A-A057-CE47-ABC2-5171B7F7C567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41" creationId="{D6368179-D787-4048-B3B4-31784B2D4F59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42" creationId="{BD1BD995-D642-8446-8605-55DF6932D908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43" creationId="{73387956-815D-DC45-9BDE-8F9D68EFAF8A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44" creationId="{EF8A28A9-F7A7-1E4F-86A2-44C2012A8492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45" creationId="{55928D25-598B-2F47-B522-35AE700CF738}"/>
          </ac:spMkLst>
        </pc:spChg>
        <pc:spChg chg="del mod topLvl">
          <ac:chgData name="Anna Tang" userId="b00909d2-0ef0-4282-8c9f-6b2fe3577789" providerId="ADAL" clId="{2972E24B-CD7A-D845-86A2-51A50DA81FC1}" dt="2024-07-09T08:59:05.776" v="3" actId="478"/>
          <ac:spMkLst>
            <pc:docMk/>
            <pc:sldMk cId="1510764674" sldId="258"/>
            <ac:spMk id="46" creationId="{3B3E600D-3DAB-6D4E-88B0-E6085148F72C}"/>
          </ac:spMkLst>
        </pc:spChg>
        <pc:spChg chg="mod topLvl">
          <ac:chgData name="Anna Tang" userId="b00909d2-0ef0-4282-8c9f-6b2fe3577789" providerId="ADAL" clId="{2972E24B-CD7A-D845-86A2-51A50DA81FC1}" dt="2024-07-09T11:53:35.957" v="692" actId="165"/>
          <ac:spMkLst>
            <pc:docMk/>
            <pc:sldMk cId="1510764674" sldId="258"/>
            <ac:spMk id="49" creationId="{43E2F722-D7D7-6D42-B90A-F2BC4A9A74B0}"/>
          </ac:spMkLst>
        </pc:spChg>
        <pc:spChg chg="mod topLvl">
          <ac:chgData name="Anna Tang" userId="b00909d2-0ef0-4282-8c9f-6b2fe3577789" providerId="ADAL" clId="{2972E24B-CD7A-D845-86A2-51A50DA81FC1}" dt="2024-07-09T11:53:35.957" v="692" actId="165"/>
          <ac:spMkLst>
            <pc:docMk/>
            <pc:sldMk cId="1510764674" sldId="258"/>
            <ac:spMk id="50" creationId="{A7D15AA9-78C3-0448-BDC1-C3DAAFD57DF0}"/>
          </ac:spMkLst>
        </pc:spChg>
        <pc:spChg chg="mod topLvl">
          <ac:chgData name="Anna Tang" userId="b00909d2-0ef0-4282-8c9f-6b2fe3577789" providerId="ADAL" clId="{2972E24B-CD7A-D845-86A2-51A50DA81FC1}" dt="2024-07-09T11:53:35.957" v="692" actId="165"/>
          <ac:spMkLst>
            <pc:docMk/>
            <pc:sldMk cId="1510764674" sldId="258"/>
            <ac:spMk id="51" creationId="{2893962F-8A72-A74D-B810-D7B8CB0034FB}"/>
          </ac:spMkLst>
        </pc:spChg>
        <pc:spChg chg="mod topLvl">
          <ac:chgData name="Anna Tang" userId="b00909d2-0ef0-4282-8c9f-6b2fe3577789" providerId="ADAL" clId="{2972E24B-CD7A-D845-86A2-51A50DA81FC1}" dt="2024-07-09T11:53:35.957" v="692" actId="165"/>
          <ac:spMkLst>
            <pc:docMk/>
            <pc:sldMk cId="1510764674" sldId="258"/>
            <ac:spMk id="52" creationId="{B3E1FE7E-CF24-7A49-9285-395EBB95C4C1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53" creationId="{17367526-68AC-E043-B668-F7C21C241658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54" creationId="{6523834C-6E6D-B640-BF6D-CE0900B1AE85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55" creationId="{CB6C5EF4-DD57-A549-A187-272F4A6FE319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56" creationId="{E236C0A5-17BD-7E4A-BFEB-15B6BE600D80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57" creationId="{8C27566B-2962-A443-B594-D7B8F55FCA23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59" creationId="{1CBCE621-264E-B14B-8737-2C483E6DB8D6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60" creationId="{2A0FF450-D56C-E642-A5CB-46FBE0BE1B4D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62" creationId="{1442354E-AF4E-404E-B322-2FF8F4192EE2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63" creationId="{9C61BF3C-552B-1D48-8519-C607223A9EFA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65" creationId="{C988C02F-BED1-7748-A3D0-DF504035E539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66" creationId="{C1D4D023-F4E0-E744-AEEB-91061BC36A25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67" creationId="{8ABC2910-16D4-0749-A569-8CBC8CA251E4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68" creationId="{4859604E-1ACE-744B-809C-F4F8710D7159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69" creationId="{F6B14D3B-0CB1-3643-BD3B-5AF089F1CFFF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70" creationId="{2AFA67FA-8505-A248-AC37-E9FE5A637B85}"/>
          </ac:spMkLst>
        </pc:spChg>
        <pc:spChg chg="del mod topLvl">
          <ac:chgData name="Anna Tang" userId="b00909d2-0ef0-4282-8c9f-6b2fe3577789" providerId="ADAL" clId="{2972E24B-CD7A-D845-86A2-51A50DA81FC1}" dt="2024-07-09T09:21:03.422" v="174" actId="478"/>
          <ac:spMkLst>
            <pc:docMk/>
            <pc:sldMk cId="1510764674" sldId="258"/>
            <ac:spMk id="71" creationId="{1237BA6F-5DF1-834D-81D5-DEBAA2AB3BDD}"/>
          </ac:spMkLst>
        </pc:spChg>
        <pc:spChg chg="del mod topLvl">
          <ac:chgData name="Anna Tang" userId="b00909d2-0ef0-4282-8c9f-6b2fe3577789" providerId="ADAL" clId="{2972E24B-CD7A-D845-86A2-51A50DA81FC1}" dt="2024-07-09T09:21:07.828" v="176" actId="478"/>
          <ac:spMkLst>
            <pc:docMk/>
            <pc:sldMk cId="1510764674" sldId="258"/>
            <ac:spMk id="72" creationId="{B3CE9561-1D88-2E41-9B39-B0011EACF0CD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73" creationId="{B60A6E16-F5B0-064C-9039-AF769EA5C879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74" creationId="{47A64AA0-1714-1D42-AF75-DC33E3162E4F}"/>
          </ac:spMkLst>
        </pc:spChg>
        <pc:spChg chg="del mod topLvl">
          <ac:chgData name="Anna Tang" userId="b00909d2-0ef0-4282-8c9f-6b2fe3577789" providerId="ADAL" clId="{2972E24B-CD7A-D845-86A2-51A50DA81FC1}" dt="2024-07-09T09:21:14.766" v="178" actId="478"/>
          <ac:spMkLst>
            <pc:docMk/>
            <pc:sldMk cId="1510764674" sldId="258"/>
            <ac:spMk id="75" creationId="{1DDBE42C-2A72-9648-A482-106CE5DE4EF7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76" creationId="{88E7302C-36CA-5F4D-A7F5-81566E9A40FC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77" creationId="{96415538-29BD-E54C-9A80-13F150343FDA}"/>
          </ac:spMkLst>
        </pc:spChg>
        <pc:spChg chg="del mod topLvl">
          <ac:chgData name="Anna Tang" userId="b00909d2-0ef0-4282-8c9f-6b2fe3577789" providerId="ADAL" clId="{2972E24B-CD7A-D845-86A2-51A50DA81FC1}" dt="2024-07-09T09:30:41.513" v="283" actId="478"/>
          <ac:spMkLst>
            <pc:docMk/>
            <pc:sldMk cId="1510764674" sldId="258"/>
            <ac:spMk id="89" creationId="{AAABB330-4B0F-654E-9269-4AB8720A9117}"/>
          </ac:spMkLst>
        </pc:spChg>
        <pc:grpChg chg="add del mod">
          <ac:chgData name="Anna Tang" userId="b00909d2-0ef0-4282-8c9f-6b2fe3577789" providerId="ADAL" clId="{2972E24B-CD7A-D845-86A2-51A50DA81FC1}" dt="2024-07-09T09:25:34.912" v="260" actId="165"/>
          <ac:grpSpMkLst>
            <pc:docMk/>
            <pc:sldMk cId="1510764674" sldId="258"/>
            <ac:grpSpMk id="2" creationId="{4DD1AF0B-0516-233F-490C-94BE12723F74}"/>
          </ac:grpSpMkLst>
        </pc:grpChg>
        <pc:grpChg chg="add mod topLvl">
          <ac:chgData name="Anna Tang" userId="b00909d2-0ef0-4282-8c9f-6b2fe3577789" providerId="ADAL" clId="{2972E24B-CD7A-D845-86A2-51A50DA81FC1}" dt="2024-07-09T12:02:07.244" v="706" actId="164"/>
          <ac:grpSpMkLst>
            <pc:docMk/>
            <pc:sldMk cId="1510764674" sldId="258"/>
            <ac:grpSpMk id="2" creationId="{71892627-1067-8CEF-F9B0-66C161D0ED9E}"/>
          </ac:grpSpMkLst>
        </pc:grpChg>
        <pc:grpChg chg="del mod topLvl">
          <ac:chgData name="Anna Tang" userId="b00909d2-0ef0-4282-8c9f-6b2fe3577789" providerId="ADAL" clId="{2972E24B-CD7A-D845-86A2-51A50DA81FC1}" dt="2024-07-09T08:58:19.826" v="2" actId="165"/>
          <ac:grpSpMkLst>
            <pc:docMk/>
            <pc:sldMk cId="1510764674" sldId="258"/>
            <ac:grpSpMk id="10" creationId="{30060798-D519-5371-FA5D-294785B209C8}"/>
          </ac:grpSpMkLst>
        </pc:grpChg>
        <pc:grpChg chg="del mod topLvl">
          <ac:chgData name="Anna Tang" userId="b00909d2-0ef0-4282-8c9f-6b2fe3577789" providerId="ADAL" clId="{2972E24B-CD7A-D845-86A2-51A50DA81FC1}" dt="2024-07-09T08:58:19.826" v="2" actId="165"/>
          <ac:grpSpMkLst>
            <pc:docMk/>
            <pc:sldMk cId="1510764674" sldId="258"/>
            <ac:grpSpMk id="11" creationId="{A014DD3C-95C1-6A5B-46CB-06F3EE0F86E5}"/>
          </ac:grpSpMkLst>
        </pc:grpChg>
        <pc:grpChg chg="del mod topLvl">
          <ac:chgData name="Anna Tang" userId="b00909d2-0ef0-4282-8c9f-6b2fe3577789" providerId="ADAL" clId="{2972E24B-CD7A-D845-86A2-51A50DA81FC1}" dt="2024-07-09T08:58:19.826" v="2" actId="165"/>
          <ac:grpSpMkLst>
            <pc:docMk/>
            <pc:sldMk cId="1510764674" sldId="258"/>
            <ac:grpSpMk id="12" creationId="{B7807FDB-94D8-5A17-EC01-37124E020667}"/>
          </ac:grpSpMkLst>
        </pc:grpChg>
        <pc:grpChg chg="add mod topLvl">
          <ac:chgData name="Anna Tang" userId="b00909d2-0ef0-4282-8c9f-6b2fe3577789" providerId="ADAL" clId="{2972E24B-CD7A-D845-86A2-51A50DA81FC1}" dt="2024-07-09T12:02:07.244" v="706" actId="164"/>
          <ac:grpSpMkLst>
            <pc:docMk/>
            <pc:sldMk cId="1510764674" sldId="258"/>
            <ac:grpSpMk id="12" creationId="{D3DBE7BD-FA6B-ECCF-4C5F-A4F70A1659F0}"/>
          </ac:grpSpMkLst>
        </pc:grpChg>
        <pc:grpChg chg="add mod topLvl">
          <ac:chgData name="Anna Tang" userId="b00909d2-0ef0-4282-8c9f-6b2fe3577789" providerId="ADAL" clId="{2972E24B-CD7A-D845-86A2-51A50DA81FC1}" dt="2024-07-09T12:02:07.244" v="706" actId="164"/>
          <ac:grpSpMkLst>
            <pc:docMk/>
            <pc:sldMk cId="1510764674" sldId="258"/>
            <ac:grpSpMk id="13" creationId="{C04BCE5D-AF70-F946-9855-5897396CF726}"/>
          </ac:grpSpMkLst>
        </pc:grpChg>
        <pc:grpChg chg="add mod topLvl">
          <ac:chgData name="Anna Tang" userId="b00909d2-0ef0-4282-8c9f-6b2fe3577789" providerId="ADAL" clId="{2972E24B-CD7A-D845-86A2-51A50DA81FC1}" dt="2024-07-09T12:02:07.244" v="706" actId="164"/>
          <ac:grpSpMkLst>
            <pc:docMk/>
            <pc:sldMk cId="1510764674" sldId="258"/>
            <ac:grpSpMk id="14" creationId="{7CD9635E-FD3F-D10F-F9B3-B82E38704506}"/>
          </ac:grpSpMkLst>
        </pc:grpChg>
        <pc:grpChg chg="del mod topLvl">
          <ac:chgData name="Anna Tang" userId="b00909d2-0ef0-4282-8c9f-6b2fe3577789" providerId="ADAL" clId="{2972E24B-CD7A-D845-86A2-51A50DA81FC1}" dt="2024-07-09T08:58:19.826" v="2" actId="165"/>
          <ac:grpSpMkLst>
            <pc:docMk/>
            <pc:sldMk cId="1510764674" sldId="258"/>
            <ac:grpSpMk id="14" creationId="{9ACB8F27-1E94-8685-8A3A-0D7569E0FFAB}"/>
          </ac:grpSpMkLst>
        </pc:grpChg>
        <pc:grpChg chg="add del mod">
          <ac:chgData name="Anna Tang" userId="b00909d2-0ef0-4282-8c9f-6b2fe3577789" providerId="ADAL" clId="{2972E24B-CD7A-D845-86A2-51A50DA81FC1}" dt="2024-07-09T11:53:35.957" v="692" actId="165"/>
          <ac:grpSpMkLst>
            <pc:docMk/>
            <pc:sldMk cId="1510764674" sldId="258"/>
            <ac:grpSpMk id="15" creationId="{B918B7BA-23FB-527D-2240-3A38B268D4E1}"/>
          </ac:grpSpMkLst>
        </pc:grpChg>
        <pc:grpChg chg="add mod">
          <ac:chgData name="Anna Tang" userId="b00909d2-0ef0-4282-8c9f-6b2fe3577789" providerId="ADAL" clId="{2972E24B-CD7A-D845-86A2-51A50DA81FC1}" dt="2024-07-09T12:02:07.244" v="706" actId="164"/>
          <ac:grpSpMkLst>
            <pc:docMk/>
            <pc:sldMk cId="1510764674" sldId="258"/>
            <ac:grpSpMk id="16" creationId="{33C82E05-2C5E-6DF2-B477-51189C711BAE}"/>
          </ac:grpSpMkLst>
        </pc:grpChg>
        <pc:grpChg chg="del mod topLvl">
          <ac:chgData name="Anna Tang" userId="b00909d2-0ef0-4282-8c9f-6b2fe3577789" providerId="ADAL" clId="{2972E24B-CD7A-D845-86A2-51A50DA81FC1}" dt="2024-07-09T08:58:19.826" v="2" actId="165"/>
          <ac:grpSpMkLst>
            <pc:docMk/>
            <pc:sldMk cId="1510764674" sldId="258"/>
            <ac:grpSpMk id="35" creationId="{5FC3F224-FC92-5CC8-5BAC-DF76E3366E03}"/>
          </ac:grpSpMkLst>
        </pc:grpChg>
        <pc:grpChg chg="del mod topLvl">
          <ac:chgData name="Anna Tang" userId="b00909d2-0ef0-4282-8c9f-6b2fe3577789" providerId="ADAL" clId="{2972E24B-CD7A-D845-86A2-51A50DA81FC1}" dt="2024-07-09T08:58:19.826" v="2" actId="165"/>
          <ac:grpSpMkLst>
            <pc:docMk/>
            <pc:sldMk cId="1510764674" sldId="258"/>
            <ac:grpSpMk id="36" creationId="{6771FC8B-77DD-0B5C-46F0-B8BB25AC3208}"/>
          </ac:grpSpMkLst>
        </pc:grpChg>
        <pc:grpChg chg="del mod topLvl">
          <ac:chgData name="Anna Tang" userId="b00909d2-0ef0-4282-8c9f-6b2fe3577789" providerId="ADAL" clId="{2972E24B-CD7A-D845-86A2-51A50DA81FC1}" dt="2024-07-09T08:58:19.826" v="2" actId="165"/>
          <ac:grpSpMkLst>
            <pc:docMk/>
            <pc:sldMk cId="1510764674" sldId="258"/>
            <ac:grpSpMk id="47" creationId="{9877CB94-7153-1EC9-23AC-FCABF438030B}"/>
          </ac:grpSpMkLst>
        </pc:grpChg>
        <pc:grpChg chg="del mod topLvl">
          <ac:chgData name="Anna Tang" userId="b00909d2-0ef0-4282-8c9f-6b2fe3577789" providerId="ADAL" clId="{2972E24B-CD7A-D845-86A2-51A50DA81FC1}" dt="2024-07-09T08:58:19.826" v="2" actId="165"/>
          <ac:grpSpMkLst>
            <pc:docMk/>
            <pc:sldMk cId="1510764674" sldId="258"/>
            <ac:grpSpMk id="58" creationId="{3EBA3971-2F56-579D-C7BE-96C99D9915E1}"/>
          </ac:grpSpMkLst>
        </pc:grpChg>
        <pc:grpChg chg="del">
          <ac:chgData name="Anna Tang" userId="b00909d2-0ef0-4282-8c9f-6b2fe3577789" providerId="ADAL" clId="{2972E24B-CD7A-D845-86A2-51A50DA81FC1}" dt="2024-07-09T08:58:16.100" v="1" actId="165"/>
          <ac:grpSpMkLst>
            <pc:docMk/>
            <pc:sldMk cId="1510764674" sldId="258"/>
            <ac:grpSpMk id="61" creationId="{E430A736-CF99-7A64-BA02-E5DF1960B7E3}"/>
          </ac:grpSpMkLst>
        </pc:grpChg>
        <pc:picChg chg="mod topLvl modCrop">
          <ac:chgData name="Anna Tang" userId="b00909d2-0ef0-4282-8c9f-6b2fe3577789" providerId="ADAL" clId="{2972E24B-CD7A-D845-86A2-51A50DA81FC1}" dt="2024-07-09T11:53:35.957" v="692" actId="165"/>
          <ac:picMkLst>
            <pc:docMk/>
            <pc:sldMk cId="1510764674" sldId="258"/>
            <ac:picMk id="3" creationId="{B267C300-C4AA-7C48-B57D-3F8602902550}"/>
          </ac:picMkLst>
        </pc:picChg>
        <pc:picChg chg="del mod topLvl modCrop">
          <ac:chgData name="Anna Tang" userId="b00909d2-0ef0-4282-8c9f-6b2fe3577789" providerId="ADAL" clId="{2972E24B-CD7A-D845-86A2-51A50DA81FC1}" dt="2024-07-09T09:21:01.124" v="173" actId="478"/>
          <ac:picMkLst>
            <pc:docMk/>
            <pc:sldMk cId="1510764674" sldId="258"/>
            <ac:picMk id="4" creationId="{1A804836-EFE3-094A-8E27-B51F7913F33C}"/>
          </ac:picMkLst>
        </pc:picChg>
        <pc:picChg chg="mod topLvl modCrop">
          <ac:chgData name="Anna Tang" userId="b00909d2-0ef0-4282-8c9f-6b2fe3577789" providerId="ADAL" clId="{2972E24B-CD7A-D845-86A2-51A50DA81FC1}" dt="2024-07-09T11:53:35.957" v="692" actId="165"/>
          <ac:picMkLst>
            <pc:docMk/>
            <pc:sldMk cId="1510764674" sldId="258"/>
            <ac:picMk id="5" creationId="{4754E62A-D7A6-424E-A083-EEA0C1F934D1}"/>
          </ac:picMkLst>
        </pc:picChg>
        <pc:picChg chg="mod topLvl modCrop">
          <ac:chgData name="Anna Tang" userId="b00909d2-0ef0-4282-8c9f-6b2fe3577789" providerId="ADAL" clId="{2972E24B-CD7A-D845-86A2-51A50DA81FC1}" dt="2024-07-09T11:53:35.957" v="692" actId="165"/>
          <ac:picMkLst>
            <pc:docMk/>
            <pc:sldMk cId="1510764674" sldId="258"/>
            <ac:picMk id="7" creationId="{FE478D62-4402-3748-AF7A-8B9DA5A9D0BD}"/>
          </ac:picMkLst>
        </pc:picChg>
        <pc:picChg chg="del mod topLvl modCrop">
          <ac:chgData name="Anna Tang" userId="b00909d2-0ef0-4282-8c9f-6b2fe3577789" providerId="ADAL" clId="{2972E24B-CD7A-D845-86A2-51A50DA81FC1}" dt="2024-07-09T09:21:05.213" v="175" actId="478"/>
          <ac:picMkLst>
            <pc:docMk/>
            <pc:sldMk cId="1510764674" sldId="258"/>
            <ac:picMk id="8" creationId="{5046A9BF-B2A3-814B-BFCB-979F8ABC8F1E}"/>
          </ac:picMkLst>
        </pc:picChg>
        <pc:picChg chg="mod topLvl modCrop">
          <ac:chgData name="Anna Tang" userId="b00909d2-0ef0-4282-8c9f-6b2fe3577789" providerId="ADAL" clId="{2972E24B-CD7A-D845-86A2-51A50DA81FC1}" dt="2024-07-09T11:53:35.957" v="692" actId="165"/>
          <ac:picMkLst>
            <pc:docMk/>
            <pc:sldMk cId="1510764674" sldId="258"/>
            <ac:picMk id="9" creationId="{1291D4DF-9A26-E74E-9D9B-18D39FD9CC1B}"/>
          </ac:picMkLst>
        </pc:picChg>
        <pc:picChg chg="del mod topLvl">
          <ac:chgData name="Anna Tang" userId="b00909d2-0ef0-4282-8c9f-6b2fe3577789" providerId="ADAL" clId="{2972E24B-CD7A-D845-86A2-51A50DA81FC1}" dt="2024-07-09T09:21:12.207" v="177" actId="478"/>
          <ac:picMkLst>
            <pc:docMk/>
            <pc:sldMk cId="1510764674" sldId="258"/>
            <ac:picMk id="13" creationId="{25768084-C4A8-234E-89A1-63ADF189EFDF}"/>
          </ac:picMkLst>
        </pc:picChg>
        <pc:cxnChg chg="add mod">
          <ac:chgData name="Anna Tang" userId="b00909d2-0ef0-4282-8c9f-6b2fe3577789" providerId="ADAL" clId="{2972E24B-CD7A-D845-86A2-51A50DA81FC1}" dt="2024-07-09T11:53:35.957" v="692" actId="165"/>
          <ac:cxnSpMkLst>
            <pc:docMk/>
            <pc:sldMk cId="1510764674" sldId="258"/>
            <ac:cxnSpMk id="4" creationId="{416EE536-FA47-DCB9-6EA9-D0FB456AAA7A}"/>
          </ac:cxnSpMkLst>
        </pc:cxnChg>
        <pc:cxnChg chg="add mod">
          <ac:chgData name="Anna Tang" userId="b00909d2-0ef0-4282-8c9f-6b2fe3577789" providerId="ADAL" clId="{2972E24B-CD7A-D845-86A2-51A50DA81FC1}" dt="2024-07-09T11:53:35.957" v="692" actId="165"/>
          <ac:cxnSpMkLst>
            <pc:docMk/>
            <pc:sldMk cId="1510764674" sldId="258"/>
            <ac:cxnSpMk id="8" creationId="{8D7CE1D6-A613-5F2C-83E7-6E3B1C77CE59}"/>
          </ac:cxnSpMkLst>
        </pc:cxnChg>
        <pc:cxnChg chg="add mod">
          <ac:chgData name="Anna Tang" userId="b00909d2-0ef0-4282-8c9f-6b2fe3577789" providerId="ADAL" clId="{2972E24B-CD7A-D845-86A2-51A50DA81FC1}" dt="2024-07-09T11:53:35.957" v="692" actId="165"/>
          <ac:cxnSpMkLst>
            <pc:docMk/>
            <pc:sldMk cId="1510764674" sldId="258"/>
            <ac:cxnSpMk id="10" creationId="{A5308C9C-85FF-F099-F74A-FAEF93E0D35F}"/>
          </ac:cxnSpMkLst>
        </pc:cxnChg>
        <pc:cxnChg chg="add mod">
          <ac:chgData name="Anna Tang" userId="b00909d2-0ef0-4282-8c9f-6b2fe3577789" providerId="ADAL" clId="{2972E24B-CD7A-D845-86A2-51A50DA81FC1}" dt="2024-07-09T11:53:35.957" v="692" actId="165"/>
          <ac:cxnSpMkLst>
            <pc:docMk/>
            <pc:sldMk cId="1510764674" sldId="258"/>
            <ac:cxnSpMk id="11" creationId="{842AE418-6AC6-EF7C-2864-6B65E7EFCBA5}"/>
          </ac:cxnSpMkLst>
        </pc:cxnChg>
      </pc:sldChg>
      <pc:sldChg chg="addSp delSp modSp add mod replId">
        <pc:chgData name="Anna Tang" userId="b00909d2-0ef0-4282-8c9f-6b2fe3577789" providerId="ADAL" clId="{2972E24B-CD7A-D845-86A2-51A50DA81FC1}" dt="2024-07-09T12:03:51.001" v="708" actId="164"/>
        <pc:sldMkLst>
          <pc:docMk/>
          <pc:sldMk cId="3403970802" sldId="259"/>
        </pc:sldMkLst>
        <pc:spChg chg="add mod">
          <ac:chgData name="Anna Tang" userId="b00909d2-0ef0-4282-8c9f-6b2fe3577789" providerId="ADAL" clId="{2972E24B-CD7A-D845-86A2-51A50DA81FC1}" dt="2024-07-09T09:41:46.839" v="458" actId="20577"/>
          <ac:spMkLst>
            <pc:docMk/>
            <pc:sldMk cId="3403970802" sldId="259"/>
            <ac:spMk id="2" creationId="{40CF34C5-9C06-C816-3630-B0BFD9934B38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16" creationId="{4860DBD6-1CB5-ED4E-BE08-182C307B0700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17" creationId="{885D61AA-F7B8-D547-AE7E-48FFB7C5D350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18" creationId="{D8E1462C-9D07-5849-A483-D742A8293246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19" creationId="{EC0D102A-5FDD-DB47-97C6-11C71F9F7A26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0" creationId="{315ADE4F-3CB8-D843-BC3B-A34CE3148264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1" creationId="{F265A1C7-B7AA-F04F-B3B6-EB695303983F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2" creationId="{F2C0495B-7B5D-4848-8502-8A6FBAEAE6FA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3" creationId="{F5090013-4EFE-784F-9905-64232596A03B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4" creationId="{F238260D-3EAC-1849-AA31-A907B2C25597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5" creationId="{F9DE0300-6364-7343-84A0-323880B4348C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6" creationId="{2A0647FE-B829-7444-B7B7-754A77A29C70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7" creationId="{99B7ED7B-05F8-CC4C-A3B1-6E08719A590C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8" creationId="{3B6CCA34-23F2-4E4C-BD4D-2804472999CD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29" creationId="{3ED2FBC1-6EC0-5946-AE27-DADC583B6C10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30" creationId="{EFF41364-AB7B-FE4F-9103-276B66063BC9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31" creationId="{BDB6297B-8C9D-B244-8524-4DD21E5D4F0F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32" creationId="{1DA5C55A-476C-7744-AC39-CD7BCE04D3DA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33" creationId="{5F9041D6-D712-5C4F-A9C0-155B4955FE6F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39" creationId="{D8C9C323-54EC-194C-9F64-4D4ACBB15FC3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40" creationId="{A3496B8A-A057-CE47-ABC2-5171B7F7C567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41" creationId="{D6368179-D787-4048-B3B4-31784B2D4F59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42" creationId="{BD1BD995-D642-8446-8605-55DF6932D908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43" creationId="{73387956-815D-DC45-9BDE-8F9D68EFAF8A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44" creationId="{EF8A28A9-F7A7-1E4F-86A2-44C2012A8492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45" creationId="{55928D25-598B-2F47-B522-35AE700CF738}"/>
          </ac:spMkLst>
        </pc:spChg>
        <pc:spChg chg="del mod topLvl">
          <ac:chgData name="Anna Tang" userId="b00909d2-0ef0-4282-8c9f-6b2fe3577789" providerId="ADAL" clId="{2972E24B-CD7A-D845-86A2-51A50DA81FC1}" dt="2024-07-09T09:41:57.593" v="462" actId="478"/>
          <ac:spMkLst>
            <pc:docMk/>
            <pc:sldMk cId="3403970802" sldId="259"/>
            <ac:spMk id="46" creationId="{3B3E600D-3DAB-6D4E-88B0-E6085148F72C}"/>
          </ac:spMkLst>
        </pc:spChg>
        <pc:spChg chg="mod topLvl">
          <ac:chgData name="Anna Tang" userId="b00909d2-0ef0-4282-8c9f-6b2fe3577789" providerId="ADAL" clId="{2972E24B-CD7A-D845-86A2-51A50DA81FC1}" dt="2024-07-09T11:54:09.454" v="698" actId="164"/>
          <ac:spMkLst>
            <pc:docMk/>
            <pc:sldMk cId="3403970802" sldId="259"/>
            <ac:spMk id="49" creationId="{43E2F722-D7D7-6D42-B90A-F2BC4A9A74B0}"/>
          </ac:spMkLst>
        </pc:spChg>
        <pc:spChg chg="mod topLvl">
          <ac:chgData name="Anna Tang" userId="b00909d2-0ef0-4282-8c9f-6b2fe3577789" providerId="ADAL" clId="{2972E24B-CD7A-D845-86A2-51A50DA81FC1}" dt="2024-07-09T11:54:19.062" v="700" actId="164"/>
          <ac:spMkLst>
            <pc:docMk/>
            <pc:sldMk cId="3403970802" sldId="259"/>
            <ac:spMk id="50" creationId="{A7D15AA9-78C3-0448-BDC1-C3DAAFD57DF0}"/>
          </ac:spMkLst>
        </pc:spChg>
        <pc:spChg chg="mod topLvl">
          <ac:chgData name="Anna Tang" userId="b00909d2-0ef0-4282-8c9f-6b2fe3577789" providerId="ADAL" clId="{2972E24B-CD7A-D845-86A2-51A50DA81FC1}" dt="2024-07-09T11:54:24.266" v="701" actId="164"/>
          <ac:spMkLst>
            <pc:docMk/>
            <pc:sldMk cId="3403970802" sldId="259"/>
            <ac:spMk id="51" creationId="{2893962F-8A72-A74D-B810-D7B8CB0034FB}"/>
          </ac:spMkLst>
        </pc:spChg>
        <pc:spChg chg="mod topLvl">
          <ac:chgData name="Anna Tang" userId="b00909d2-0ef0-4282-8c9f-6b2fe3577789" providerId="ADAL" clId="{2972E24B-CD7A-D845-86A2-51A50DA81FC1}" dt="2024-07-09T11:54:14.346" v="699" actId="164"/>
          <ac:spMkLst>
            <pc:docMk/>
            <pc:sldMk cId="3403970802" sldId="259"/>
            <ac:spMk id="52" creationId="{B3E1FE7E-CF24-7A49-9285-395EBB95C4C1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53" creationId="{17367526-68AC-E043-B668-F7C21C241658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54" creationId="{6523834C-6E6D-B640-BF6D-CE0900B1AE85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55" creationId="{CB6C5EF4-DD57-A549-A187-272F4A6FE319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56" creationId="{E236C0A5-17BD-7E4A-BFEB-15B6BE600D80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57" creationId="{8C27566B-2962-A443-B594-D7B8F55FCA23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59" creationId="{1CBCE621-264E-B14B-8737-2C483E6DB8D6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60" creationId="{2A0FF450-D56C-E642-A5CB-46FBE0BE1B4D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62" creationId="{1442354E-AF4E-404E-B322-2FF8F4192EE2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63" creationId="{9C61BF3C-552B-1D48-8519-C607223A9EFA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64" creationId="{70386B7E-D502-E94D-9CDB-D2FE7DBDED00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66" creationId="{95B3811E-257D-5C4D-8DFD-39898882023C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67" creationId="{8ABC2910-16D4-0749-A569-8CBC8CA251E4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68" creationId="{88AC26A0-8347-CF41-8301-31A8406D8FFD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69" creationId="{7B24A371-5820-C144-B619-CBC38178BC00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70" creationId="{BE98027E-02FE-624C-BE76-B5D674050621}"/>
          </ac:spMkLst>
        </pc:spChg>
        <pc:spChg chg="del mod topLvl">
          <ac:chgData name="Anna Tang" userId="b00909d2-0ef0-4282-8c9f-6b2fe3577789" providerId="ADAL" clId="{2972E24B-CD7A-D845-86A2-51A50DA81FC1}" dt="2024-07-09T09:42:09.399" v="464" actId="478"/>
          <ac:spMkLst>
            <pc:docMk/>
            <pc:sldMk cId="3403970802" sldId="259"/>
            <ac:spMk id="72" creationId="{26B3D774-B9EA-7C48-8550-571B909430D7}"/>
          </ac:spMkLst>
        </pc:spChg>
        <pc:spChg chg="del mod topLvl">
          <ac:chgData name="Anna Tang" userId="b00909d2-0ef0-4282-8c9f-6b2fe3577789" providerId="ADAL" clId="{2972E24B-CD7A-D845-86A2-51A50DA81FC1}" dt="2024-07-09T09:42:09.399" v="464" actId="478"/>
          <ac:spMkLst>
            <pc:docMk/>
            <pc:sldMk cId="3403970802" sldId="259"/>
            <ac:spMk id="73" creationId="{E03B8DFE-E7C3-6647-A6B8-7EF3BC08AF4B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74" creationId="{608D6729-606B-3F4C-BC22-DE5F0A750125}"/>
          </ac:spMkLst>
        </pc:spChg>
        <pc:spChg chg="del mod topLvl">
          <ac:chgData name="Anna Tang" userId="b00909d2-0ef0-4282-8c9f-6b2fe3577789" providerId="ADAL" clId="{2972E24B-CD7A-D845-86A2-51A50DA81FC1}" dt="2024-07-09T09:42:00.119" v="463" actId="478"/>
          <ac:spMkLst>
            <pc:docMk/>
            <pc:sldMk cId="3403970802" sldId="259"/>
            <ac:spMk id="75" creationId="{F347B297-F724-DC41-B0A2-60D944DF6779}"/>
          </ac:spMkLst>
        </pc:spChg>
        <pc:spChg chg="del mod topLvl">
          <ac:chgData name="Anna Tang" userId="b00909d2-0ef0-4282-8c9f-6b2fe3577789" providerId="ADAL" clId="{2972E24B-CD7A-D845-86A2-51A50DA81FC1}" dt="2024-07-09T09:42:09.399" v="464" actId="478"/>
          <ac:spMkLst>
            <pc:docMk/>
            <pc:sldMk cId="3403970802" sldId="259"/>
            <ac:spMk id="76" creationId="{BB4C4C7A-F910-AB4D-8F81-ADCDF083879F}"/>
          </ac:spMkLst>
        </pc:spChg>
        <pc:grpChg chg="add del mod">
          <ac:chgData name="Anna Tang" userId="b00909d2-0ef0-4282-8c9f-6b2fe3577789" providerId="ADAL" clId="{2972E24B-CD7A-D845-86A2-51A50DA81FC1}" dt="2024-07-09T11:54:02.734" v="697" actId="165"/>
          <ac:grpSpMkLst>
            <pc:docMk/>
            <pc:sldMk cId="3403970802" sldId="259"/>
            <ac:grpSpMk id="4" creationId="{6C9CAE2F-73BA-D14C-9D29-4BF6BC4D5ADE}"/>
          </ac:grpSpMkLst>
        </pc:grpChg>
        <pc:grpChg chg="add mod">
          <ac:chgData name="Anna Tang" userId="b00909d2-0ef0-4282-8c9f-6b2fe3577789" providerId="ADAL" clId="{2972E24B-CD7A-D845-86A2-51A50DA81FC1}" dt="2024-07-09T12:03:51.001" v="708" actId="164"/>
          <ac:grpSpMkLst>
            <pc:docMk/>
            <pc:sldMk cId="3403970802" sldId="259"/>
            <ac:grpSpMk id="7" creationId="{2BDAE47E-B998-83FE-148A-47D0065F8B7C}"/>
          </ac:grpSpMkLst>
        </pc:grpChg>
        <pc:grpChg chg="add mod">
          <ac:chgData name="Anna Tang" userId="b00909d2-0ef0-4282-8c9f-6b2fe3577789" providerId="ADAL" clId="{2972E24B-CD7A-D845-86A2-51A50DA81FC1}" dt="2024-07-09T12:03:51.001" v="708" actId="164"/>
          <ac:grpSpMkLst>
            <pc:docMk/>
            <pc:sldMk cId="3403970802" sldId="259"/>
            <ac:grpSpMk id="11" creationId="{2686DD9C-43C0-023A-41DF-3E6A96AD1AC2}"/>
          </ac:grpSpMkLst>
        </pc:grpChg>
        <pc:grpChg chg="add mod">
          <ac:chgData name="Anna Tang" userId="b00909d2-0ef0-4282-8c9f-6b2fe3577789" providerId="ADAL" clId="{2972E24B-CD7A-D845-86A2-51A50DA81FC1}" dt="2024-07-09T12:03:51.001" v="708" actId="164"/>
          <ac:grpSpMkLst>
            <pc:docMk/>
            <pc:sldMk cId="3403970802" sldId="259"/>
            <ac:grpSpMk id="13" creationId="{40DB3EB3-79A1-7991-8AE6-79B57D1D77E9}"/>
          </ac:grpSpMkLst>
        </pc:grpChg>
        <pc:grpChg chg="del mod">
          <ac:chgData name="Anna Tang" userId="b00909d2-0ef0-4282-8c9f-6b2fe3577789" providerId="ADAL" clId="{2972E24B-CD7A-D845-86A2-51A50DA81FC1}" dt="2024-07-09T09:41:30.547" v="453" actId="165"/>
          <ac:grpSpMkLst>
            <pc:docMk/>
            <pc:sldMk cId="3403970802" sldId="259"/>
            <ac:grpSpMk id="13" creationId="{A89D81D1-B908-2041-9FC1-9AB6EE18DC83}"/>
          </ac:grpSpMkLst>
        </pc:grpChg>
        <pc:grpChg chg="add mod">
          <ac:chgData name="Anna Tang" userId="b00909d2-0ef0-4282-8c9f-6b2fe3577789" providerId="ADAL" clId="{2972E24B-CD7A-D845-86A2-51A50DA81FC1}" dt="2024-07-09T12:03:51.001" v="708" actId="164"/>
          <ac:grpSpMkLst>
            <pc:docMk/>
            <pc:sldMk cId="3403970802" sldId="259"/>
            <ac:grpSpMk id="15" creationId="{667746C9-35D9-20B1-6DA3-9F026429C5D3}"/>
          </ac:grpSpMkLst>
        </pc:grpChg>
        <pc:grpChg chg="add mod">
          <ac:chgData name="Anna Tang" userId="b00909d2-0ef0-4282-8c9f-6b2fe3577789" providerId="ADAL" clId="{2972E24B-CD7A-D845-86A2-51A50DA81FC1}" dt="2024-07-09T12:03:51.001" v="708" actId="164"/>
          <ac:grpSpMkLst>
            <pc:docMk/>
            <pc:sldMk cId="3403970802" sldId="259"/>
            <ac:grpSpMk id="16" creationId="{C7EE8840-9A87-E3D7-2FA4-93D6642A410D}"/>
          </ac:grpSpMkLst>
        </pc:grpChg>
        <pc:picChg chg="mod topLvl modCrop">
          <ac:chgData name="Anna Tang" userId="b00909d2-0ef0-4282-8c9f-6b2fe3577789" providerId="ADAL" clId="{2972E24B-CD7A-D845-86A2-51A50DA81FC1}" dt="2024-07-09T11:54:09.454" v="698" actId="164"/>
          <ac:picMkLst>
            <pc:docMk/>
            <pc:sldMk cId="3403970802" sldId="259"/>
            <ac:picMk id="3" creationId="{57459DFB-AFC9-5946-B61C-7C8A5C804F47}"/>
          </ac:picMkLst>
        </pc:picChg>
        <pc:picChg chg="del mod topLvl">
          <ac:chgData name="Anna Tang" userId="b00909d2-0ef0-4282-8c9f-6b2fe3577789" providerId="ADAL" clId="{2972E24B-CD7A-D845-86A2-51A50DA81FC1}" dt="2024-07-09T09:42:09.399" v="464" actId="478"/>
          <ac:picMkLst>
            <pc:docMk/>
            <pc:sldMk cId="3403970802" sldId="259"/>
            <ac:picMk id="4" creationId="{8059712B-4F16-AE4E-8B48-F3319A6DBC5A}"/>
          </ac:picMkLst>
        </pc:picChg>
        <pc:picChg chg="mod topLvl modCrop">
          <ac:chgData name="Anna Tang" userId="b00909d2-0ef0-4282-8c9f-6b2fe3577789" providerId="ADAL" clId="{2972E24B-CD7A-D845-86A2-51A50DA81FC1}" dt="2024-07-09T11:54:19.062" v="700" actId="164"/>
          <ac:picMkLst>
            <pc:docMk/>
            <pc:sldMk cId="3403970802" sldId="259"/>
            <ac:picMk id="6" creationId="{F7EE246C-7A34-A04E-8C16-B06BFEB9B33C}"/>
          </ac:picMkLst>
        </pc:picChg>
        <pc:picChg chg="del mod topLvl">
          <ac:chgData name="Anna Tang" userId="b00909d2-0ef0-4282-8c9f-6b2fe3577789" providerId="ADAL" clId="{2972E24B-CD7A-D845-86A2-51A50DA81FC1}" dt="2024-07-09T09:42:09.399" v="464" actId="478"/>
          <ac:picMkLst>
            <pc:docMk/>
            <pc:sldMk cId="3403970802" sldId="259"/>
            <ac:picMk id="7" creationId="{3262495D-91EE-3A43-B9E3-065ED879C533}"/>
          </ac:picMkLst>
        </pc:picChg>
        <pc:picChg chg="mod topLvl modCrop">
          <ac:chgData name="Anna Tang" userId="b00909d2-0ef0-4282-8c9f-6b2fe3577789" providerId="ADAL" clId="{2972E24B-CD7A-D845-86A2-51A50DA81FC1}" dt="2024-07-09T11:54:24.266" v="701" actId="164"/>
          <ac:picMkLst>
            <pc:docMk/>
            <pc:sldMk cId="3403970802" sldId="259"/>
            <ac:picMk id="8" creationId="{11FA8B1C-1CE7-844B-BC00-E3273E739991}"/>
          </ac:picMkLst>
        </pc:picChg>
        <pc:picChg chg="mod topLvl modCrop">
          <ac:chgData name="Anna Tang" userId="b00909d2-0ef0-4282-8c9f-6b2fe3577789" providerId="ADAL" clId="{2972E24B-CD7A-D845-86A2-51A50DA81FC1}" dt="2024-07-09T11:54:14.346" v="699" actId="164"/>
          <ac:picMkLst>
            <pc:docMk/>
            <pc:sldMk cId="3403970802" sldId="259"/>
            <ac:picMk id="10" creationId="{85942D86-59AC-D643-BFE3-CFB4D4202C34}"/>
          </ac:picMkLst>
        </pc:picChg>
        <pc:picChg chg="del mod topLvl">
          <ac:chgData name="Anna Tang" userId="b00909d2-0ef0-4282-8c9f-6b2fe3577789" providerId="ADAL" clId="{2972E24B-CD7A-D845-86A2-51A50DA81FC1}" dt="2024-07-09T09:42:09.399" v="464" actId="478"/>
          <ac:picMkLst>
            <pc:docMk/>
            <pc:sldMk cId="3403970802" sldId="259"/>
            <ac:picMk id="11" creationId="{608D8AAC-BB8C-404A-9477-9679CFA61560}"/>
          </ac:picMkLst>
        </pc:picChg>
        <pc:cxnChg chg="add mod topLvl">
          <ac:chgData name="Anna Tang" userId="b00909d2-0ef0-4282-8c9f-6b2fe3577789" providerId="ADAL" clId="{2972E24B-CD7A-D845-86A2-51A50DA81FC1}" dt="2024-07-09T11:54:09.454" v="698" actId="164"/>
          <ac:cxnSpMkLst>
            <pc:docMk/>
            <pc:sldMk cId="3403970802" sldId="259"/>
            <ac:cxnSpMk id="5" creationId="{93FF0D1F-C91E-0666-AAC9-310E72524B85}"/>
          </ac:cxnSpMkLst>
        </pc:cxnChg>
        <pc:cxnChg chg="add mod topLvl">
          <ac:chgData name="Anna Tang" userId="b00909d2-0ef0-4282-8c9f-6b2fe3577789" providerId="ADAL" clId="{2972E24B-CD7A-D845-86A2-51A50DA81FC1}" dt="2024-07-09T11:54:19.062" v="700" actId="164"/>
          <ac:cxnSpMkLst>
            <pc:docMk/>
            <pc:sldMk cId="3403970802" sldId="259"/>
            <ac:cxnSpMk id="9" creationId="{68E30036-2F4E-BFAF-D4B8-395AD2D82663}"/>
          </ac:cxnSpMkLst>
        </pc:cxnChg>
        <pc:cxnChg chg="add mod topLvl">
          <ac:chgData name="Anna Tang" userId="b00909d2-0ef0-4282-8c9f-6b2fe3577789" providerId="ADAL" clId="{2972E24B-CD7A-D845-86A2-51A50DA81FC1}" dt="2024-07-09T11:54:24.266" v="701" actId="164"/>
          <ac:cxnSpMkLst>
            <pc:docMk/>
            <pc:sldMk cId="3403970802" sldId="259"/>
            <ac:cxnSpMk id="12" creationId="{AF01D379-6DFD-645F-C99A-C12EA6658A5C}"/>
          </ac:cxnSpMkLst>
        </pc:cxnChg>
        <pc:cxnChg chg="add mod topLvl">
          <ac:chgData name="Anna Tang" userId="b00909d2-0ef0-4282-8c9f-6b2fe3577789" providerId="ADAL" clId="{2972E24B-CD7A-D845-86A2-51A50DA81FC1}" dt="2024-07-09T11:54:14.346" v="699" actId="164"/>
          <ac:cxnSpMkLst>
            <pc:docMk/>
            <pc:sldMk cId="3403970802" sldId="259"/>
            <ac:cxnSpMk id="14" creationId="{B05F78DC-E3D4-6741-C02C-A45B05D73A06}"/>
          </ac:cxnSpMkLst>
        </pc:cxnChg>
      </pc:sldChg>
      <pc:sldChg chg="addSp delSp modSp add mod">
        <pc:chgData name="Anna Tang" userId="b00909d2-0ef0-4282-8c9f-6b2fe3577789" providerId="ADAL" clId="{2972E24B-CD7A-D845-86A2-51A50DA81FC1}" dt="2024-07-09T12:02:26.669" v="707" actId="164"/>
        <pc:sldMkLst>
          <pc:docMk/>
          <pc:sldMk cId="1880892870" sldId="260"/>
        </pc:sldMkLst>
        <pc:spChg chg="mod">
          <ac:chgData name="Anna Tang" userId="b00909d2-0ef0-4282-8c9f-6b2fe3577789" providerId="ADAL" clId="{2972E24B-CD7A-D845-86A2-51A50DA81FC1}" dt="2024-07-09T09:41:40.978" v="455" actId="20577"/>
          <ac:spMkLst>
            <pc:docMk/>
            <pc:sldMk cId="1880892870" sldId="260"/>
            <ac:spMk id="6" creationId="{9AAA5D56-D2DE-DBE8-0786-C7B0E2EA28E5}"/>
          </ac:spMkLst>
        </pc:spChg>
        <pc:spChg chg="del">
          <ac:chgData name="Anna Tang" userId="b00909d2-0ef0-4282-8c9f-6b2fe3577789" providerId="ADAL" clId="{2972E24B-CD7A-D845-86A2-51A50DA81FC1}" dt="2024-07-09T09:21:31.494" v="179" actId="478"/>
          <ac:spMkLst>
            <pc:docMk/>
            <pc:sldMk cId="1880892870" sldId="260"/>
            <ac:spMk id="49" creationId="{43E2F722-D7D7-6D42-B90A-F2BC4A9A74B0}"/>
          </ac:spMkLst>
        </pc:spChg>
        <pc:spChg chg="del">
          <ac:chgData name="Anna Tang" userId="b00909d2-0ef0-4282-8c9f-6b2fe3577789" providerId="ADAL" clId="{2972E24B-CD7A-D845-86A2-51A50DA81FC1}" dt="2024-07-09T09:21:31.494" v="179" actId="478"/>
          <ac:spMkLst>
            <pc:docMk/>
            <pc:sldMk cId="1880892870" sldId="260"/>
            <ac:spMk id="50" creationId="{A7D15AA9-78C3-0448-BDC1-C3DAAFD57DF0}"/>
          </ac:spMkLst>
        </pc:spChg>
        <pc:spChg chg="del">
          <ac:chgData name="Anna Tang" userId="b00909d2-0ef0-4282-8c9f-6b2fe3577789" providerId="ADAL" clId="{2972E24B-CD7A-D845-86A2-51A50DA81FC1}" dt="2024-07-09T09:21:31.494" v="179" actId="478"/>
          <ac:spMkLst>
            <pc:docMk/>
            <pc:sldMk cId="1880892870" sldId="260"/>
            <ac:spMk id="51" creationId="{2893962F-8A72-A74D-B810-D7B8CB0034FB}"/>
          </ac:spMkLst>
        </pc:spChg>
        <pc:spChg chg="del">
          <ac:chgData name="Anna Tang" userId="b00909d2-0ef0-4282-8c9f-6b2fe3577789" providerId="ADAL" clId="{2972E24B-CD7A-D845-86A2-51A50DA81FC1}" dt="2024-07-09T09:21:31.494" v="179" actId="478"/>
          <ac:spMkLst>
            <pc:docMk/>
            <pc:sldMk cId="1880892870" sldId="260"/>
            <ac:spMk id="52" creationId="{B3E1FE7E-CF24-7A49-9285-395EBB95C4C1}"/>
          </ac:spMkLst>
        </pc:spChg>
        <pc:spChg chg="mod topLvl">
          <ac:chgData name="Anna Tang" userId="b00909d2-0ef0-4282-8c9f-6b2fe3577789" providerId="ADAL" clId="{2972E24B-CD7A-D845-86A2-51A50DA81FC1}" dt="2024-07-09T11:53:52.829" v="695" actId="164"/>
          <ac:spMkLst>
            <pc:docMk/>
            <pc:sldMk cId="1880892870" sldId="260"/>
            <ac:spMk id="71" creationId="{1237BA6F-5DF1-834D-81D5-DEBAA2AB3BDD}"/>
          </ac:spMkLst>
        </pc:spChg>
        <pc:spChg chg="mod topLvl">
          <ac:chgData name="Anna Tang" userId="b00909d2-0ef0-4282-8c9f-6b2fe3577789" providerId="ADAL" clId="{2972E24B-CD7A-D845-86A2-51A50DA81FC1}" dt="2024-07-09T11:53:57.288" v="696" actId="164"/>
          <ac:spMkLst>
            <pc:docMk/>
            <pc:sldMk cId="1880892870" sldId="260"/>
            <ac:spMk id="72" creationId="{B3CE9561-1D88-2E41-9B39-B0011EACF0CD}"/>
          </ac:spMkLst>
        </pc:spChg>
        <pc:spChg chg="mod topLvl">
          <ac:chgData name="Anna Tang" userId="b00909d2-0ef0-4282-8c9f-6b2fe3577789" providerId="ADAL" clId="{2972E24B-CD7A-D845-86A2-51A50DA81FC1}" dt="2024-07-09T11:53:48.152" v="694" actId="164"/>
          <ac:spMkLst>
            <pc:docMk/>
            <pc:sldMk cId="1880892870" sldId="260"/>
            <ac:spMk id="75" creationId="{1DDBE42C-2A72-9648-A482-106CE5DE4EF7}"/>
          </ac:spMkLst>
        </pc:spChg>
        <pc:grpChg chg="del">
          <ac:chgData name="Anna Tang" userId="b00909d2-0ef0-4282-8c9f-6b2fe3577789" providerId="ADAL" clId="{2972E24B-CD7A-D845-86A2-51A50DA81FC1}" dt="2024-07-09T09:31:28.177" v="292" actId="478"/>
          <ac:grpSpMkLst>
            <pc:docMk/>
            <pc:sldMk cId="1880892870" sldId="260"/>
            <ac:grpSpMk id="2" creationId="{4DD1AF0B-0516-233F-490C-94BE12723F74}"/>
          </ac:grpSpMkLst>
        </pc:grpChg>
        <pc:grpChg chg="add del mod">
          <ac:chgData name="Anna Tang" userId="b00909d2-0ef0-4282-8c9f-6b2fe3577789" providerId="ADAL" clId="{2972E24B-CD7A-D845-86A2-51A50DA81FC1}" dt="2024-07-09T11:53:41.922" v="693" actId="165"/>
          <ac:grpSpMkLst>
            <pc:docMk/>
            <pc:sldMk cId="1880892870" sldId="260"/>
            <ac:grpSpMk id="2" creationId="{F195AA8D-FCA0-76B1-1E58-819263899824}"/>
          </ac:grpSpMkLst>
        </pc:grpChg>
        <pc:grpChg chg="add mod">
          <ac:chgData name="Anna Tang" userId="b00909d2-0ef0-4282-8c9f-6b2fe3577789" providerId="ADAL" clId="{2972E24B-CD7A-D845-86A2-51A50DA81FC1}" dt="2024-07-09T12:02:26.669" v="707" actId="164"/>
          <ac:grpSpMkLst>
            <pc:docMk/>
            <pc:sldMk cId="1880892870" sldId="260"/>
            <ac:grpSpMk id="9" creationId="{7EDA3196-2316-8DF2-5475-12049BF67388}"/>
          </ac:grpSpMkLst>
        </pc:grpChg>
        <pc:grpChg chg="add mod">
          <ac:chgData name="Anna Tang" userId="b00909d2-0ef0-4282-8c9f-6b2fe3577789" providerId="ADAL" clId="{2972E24B-CD7A-D845-86A2-51A50DA81FC1}" dt="2024-07-09T12:02:26.669" v="707" actId="164"/>
          <ac:grpSpMkLst>
            <pc:docMk/>
            <pc:sldMk cId="1880892870" sldId="260"/>
            <ac:grpSpMk id="10" creationId="{92E5A29C-8489-E108-32C1-26B74D4CBD55}"/>
          </ac:grpSpMkLst>
        </pc:grpChg>
        <pc:grpChg chg="add mod">
          <ac:chgData name="Anna Tang" userId="b00909d2-0ef0-4282-8c9f-6b2fe3577789" providerId="ADAL" clId="{2972E24B-CD7A-D845-86A2-51A50DA81FC1}" dt="2024-07-09T12:02:26.669" v="707" actId="164"/>
          <ac:grpSpMkLst>
            <pc:docMk/>
            <pc:sldMk cId="1880892870" sldId="260"/>
            <ac:grpSpMk id="11" creationId="{CDCCACE5-EB97-91E8-9A0E-2BE593DAE0E7}"/>
          </ac:grpSpMkLst>
        </pc:grpChg>
        <pc:grpChg chg="add mod">
          <ac:chgData name="Anna Tang" userId="b00909d2-0ef0-4282-8c9f-6b2fe3577789" providerId="ADAL" clId="{2972E24B-CD7A-D845-86A2-51A50DA81FC1}" dt="2024-07-09T12:02:26.669" v="707" actId="164"/>
          <ac:grpSpMkLst>
            <pc:docMk/>
            <pc:sldMk cId="1880892870" sldId="260"/>
            <ac:grpSpMk id="12" creationId="{78BEBF6D-ABF1-D6A7-094F-86CD7A223305}"/>
          </ac:grpSpMkLst>
        </pc:grpChg>
        <pc:picChg chg="del">
          <ac:chgData name="Anna Tang" userId="b00909d2-0ef0-4282-8c9f-6b2fe3577789" providerId="ADAL" clId="{2972E24B-CD7A-D845-86A2-51A50DA81FC1}" dt="2024-07-09T09:21:31.494" v="179" actId="478"/>
          <ac:picMkLst>
            <pc:docMk/>
            <pc:sldMk cId="1880892870" sldId="260"/>
            <ac:picMk id="3" creationId="{B267C300-C4AA-7C48-B57D-3F8602902550}"/>
          </ac:picMkLst>
        </pc:picChg>
        <pc:picChg chg="mod topLvl">
          <ac:chgData name="Anna Tang" userId="b00909d2-0ef0-4282-8c9f-6b2fe3577789" providerId="ADAL" clId="{2972E24B-CD7A-D845-86A2-51A50DA81FC1}" dt="2024-07-09T11:53:52.829" v="695" actId="164"/>
          <ac:picMkLst>
            <pc:docMk/>
            <pc:sldMk cId="1880892870" sldId="260"/>
            <ac:picMk id="4" creationId="{1A804836-EFE3-094A-8E27-B51F7913F33C}"/>
          </ac:picMkLst>
        </pc:picChg>
        <pc:picChg chg="del">
          <ac:chgData name="Anna Tang" userId="b00909d2-0ef0-4282-8c9f-6b2fe3577789" providerId="ADAL" clId="{2972E24B-CD7A-D845-86A2-51A50DA81FC1}" dt="2024-07-09T09:21:31.494" v="179" actId="478"/>
          <ac:picMkLst>
            <pc:docMk/>
            <pc:sldMk cId="1880892870" sldId="260"/>
            <ac:picMk id="5" creationId="{4754E62A-D7A6-424E-A083-EEA0C1F934D1}"/>
          </ac:picMkLst>
        </pc:picChg>
        <pc:picChg chg="del">
          <ac:chgData name="Anna Tang" userId="b00909d2-0ef0-4282-8c9f-6b2fe3577789" providerId="ADAL" clId="{2972E24B-CD7A-D845-86A2-51A50DA81FC1}" dt="2024-07-09T09:21:31.494" v="179" actId="478"/>
          <ac:picMkLst>
            <pc:docMk/>
            <pc:sldMk cId="1880892870" sldId="260"/>
            <ac:picMk id="7" creationId="{FE478D62-4402-3748-AF7A-8B9DA5A9D0BD}"/>
          </ac:picMkLst>
        </pc:picChg>
        <pc:picChg chg="mod topLvl">
          <ac:chgData name="Anna Tang" userId="b00909d2-0ef0-4282-8c9f-6b2fe3577789" providerId="ADAL" clId="{2972E24B-CD7A-D845-86A2-51A50DA81FC1}" dt="2024-07-09T11:53:57.288" v="696" actId="164"/>
          <ac:picMkLst>
            <pc:docMk/>
            <pc:sldMk cId="1880892870" sldId="260"/>
            <ac:picMk id="8" creationId="{5046A9BF-B2A3-814B-BFCB-979F8ABC8F1E}"/>
          </ac:picMkLst>
        </pc:picChg>
        <pc:picChg chg="del">
          <ac:chgData name="Anna Tang" userId="b00909d2-0ef0-4282-8c9f-6b2fe3577789" providerId="ADAL" clId="{2972E24B-CD7A-D845-86A2-51A50DA81FC1}" dt="2024-07-09T09:21:31.494" v="179" actId="478"/>
          <ac:picMkLst>
            <pc:docMk/>
            <pc:sldMk cId="1880892870" sldId="260"/>
            <ac:picMk id="9" creationId="{1291D4DF-9A26-E74E-9D9B-18D39FD9CC1B}"/>
          </ac:picMkLst>
        </pc:picChg>
        <pc:picChg chg="mod topLvl modCrop">
          <ac:chgData name="Anna Tang" userId="b00909d2-0ef0-4282-8c9f-6b2fe3577789" providerId="ADAL" clId="{2972E24B-CD7A-D845-86A2-51A50DA81FC1}" dt="2024-07-09T11:53:48.152" v="694" actId="164"/>
          <ac:picMkLst>
            <pc:docMk/>
            <pc:sldMk cId="1880892870" sldId="260"/>
            <ac:picMk id="13" creationId="{25768084-C4A8-234E-89A1-63ADF189EFDF}"/>
          </ac:picMkLst>
        </pc:picChg>
        <pc:cxnChg chg="add mod topLvl">
          <ac:chgData name="Anna Tang" userId="b00909d2-0ef0-4282-8c9f-6b2fe3577789" providerId="ADAL" clId="{2972E24B-CD7A-D845-86A2-51A50DA81FC1}" dt="2024-07-09T11:53:48.152" v="694" actId="164"/>
          <ac:cxnSpMkLst>
            <pc:docMk/>
            <pc:sldMk cId="1880892870" sldId="260"/>
            <ac:cxnSpMk id="3" creationId="{FC510FF5-8E99-78C5-FF61-6D99F3A51126}"/>
          </ac:cxnSpMkLst>
        </pc:cxnChg>
        <pc:cxnChg chg="add mod topLvl">
          <ac:chgData name="Anna Tang" userId="b00909d2-0ef0-4282-8c9f-6b2fe3577789" providerId="ADAL" clId="{2972E24B-CD7A-D845-86A2-51A50DA81FC1}" dt="2024-07-09T11:53:52.829" v="695" actId="164"/>
          <ac:cxnSpMkLst>
            <pc:docMk/>
            <pc:sldMk cId="1880892870" sldId="260"/>
            <ac:cxnSpMk id="5" creationId="{98FAE685-F2F4-FB07-7C07-5F9775E1CAB5}"/>
          </ac:cxnSpMkLst>
        </pc:cxnChg>
        <pc:cxnChg chg="add mod topLvl">
          <ac:chgData name="Anna Tang" userId="b00909d2-0ef0-4282-8c9f-6b2fe3577789" providerId="ADAL" clId="{2972E24B-CD7A-D845-86A2-51A50DA81FC1}" dt="2024-07-09T11:53:57.288" v="696" actId="164"/>
          <ac:cxnSpMkLst>
            <pc:docMk/>
            <pc:sldMk cId="1880892870" sldId="260"/>
            <ac:cxnSpMk id="7" creationId="{871A0BC6-729E-5E77-2CBF-79965F1F4B37}"/>
          </ac:cxnSpMkLst>
        </pc:cxnChg>
      </pc:sldChg>
      <pc:sldChg chg="addSp delSp modSp add mod">
        <pc:chgData name="Anna Tang" userId="b00909d2-0ef0-4282-8c9f-6b2fe3577789" providerId="ADAL" clId="{2972E24B-CD7A-D845-86A2-51A50DA81FC1}" dt="2024-07-09T12:04:08.539" v="709" actId="164"/>
        <pc:sldMkLst>
          <pc:docMk/>
          <pc:sldMk cId="956293947" sldId="261"/>
        </pc:sldMkLst>
        <pc:spChg chg="add mod">
          <ac:chgData name="Anna Tang" userId="b00909d2-0ef0-4282-8c9f-6b2fe3577789" providerId="ADAL" clId="{2972E24B-CD7A-D845-86A2-51A50DA81FC1}" dt="2024-07-09T09:41:51.894" v="461" actId="20577"/>
          <ac:spMkLst>
            <pc:docMk/>
            <pc:sldMk cId="956293947" sldId="261"/>
            <ac:spMk id="2" creationId="{02A69978-FF01-ED7C-6C95-4235BF462F72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16" creationId="{4860DBD6-1CB5-ED4E-BE08-182C307B0700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17" creationId="{885D61AA-F7B8-D547-AE7E-48FFB7C5D350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18" creationId="{D8E1462C-9D07-5849-A483-D742A8293246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19" creationId="{EC0D102A-5FDD-DB47-97C6-11C71F9F7A26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0" creationId="{315ADE4F-3CB8-D843-BC3B-A34CE3148264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1" creationId="{F265A1C7-B7AA-F04F-B3B6-EB695303983F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2" creationId="{F2C0495B-7B5D-4848-8502-8A6FBAEAE6FA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3" creationId="{F5090013-4EFE-784F-9905-64232596A03B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4" creationId="{F238260D-3EAC-1849-AA31-A907B2C25597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5" creationId="{F9DE0300-6364-7343-84A0-323880B4348C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6" creationId="{2A0647FE-B829-7444-B7B7-754A77A29C70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7" creationId="{99B7ED7B-05F8-CC4C-A3B1-6E08719A590C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8" creationId="{3B6CCA34-23F2-4E4C-BD4D-2804472999CD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29" creationId="{3ED2FBC1-6EC0-5946-AE27-DADC583B6C10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30" creationId="{EFF41364-AB7B-FE4F-9103-276B66063BC9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31" creationId="{BDB6297B-8C9D-B244-8524-4DD21E5D4F0F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32" creationId="{1DA5C55A-476C-7744-AC39-CD7BCE04D3DA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33" creationId="{5F9041D6-D712-5C4F-A9C0-155B4955FE6F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39" creationId="{D8C9C323-54EC-194C-9F64-4D4ACBB15FC3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40" creationId="{A3496B8A-A057-CE47-ABC2-5171B7F7C567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41" creationId="{D6368179-D787-4048-B3B4-31784B2D4F59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42" creationId="{BD1BD995-D642-8446-8605-55DF6932D908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43" creationId="{73387956-815D-DC45-9BDE-8F9D68EFAF8A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44" creationId="{EF8A28A9-F7A7-1E4F-86A2-44C2012A8492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45" creationId="{55928D25-598B-2F47-B522-35AE700CF738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46" creationId="{3B3E600D-3DAB-6D4E-88B0-E6085148F72C}"/>
          </ac:spMkLst>
        </pc:spChg>
        <pc:spChg chg="del mod topLvl">
          <ac:chgData name="Anna Tang" userId="b00909d2-0ef0-4282-8c9f-6b2fe3577789" providerId="ADAL" clId="{2972E24B-CD7A-D845-86A2-51A50DA81FC1}" dt="2024-07-09T09:49:49.656" v="621" actId="478"/>
          <ac:spMkLst>
            <pc:docMk/>
            <pc:sldMk cId="956293947" sldId="261"/>
            <ac:spMk id="49" creationId="{43E2F722-D7D7-6D42-B90A-F2BC4A9A74B0}"/>
          </ac:spMkLst>
        </pc:spChg>
        <pc:spChg chg="del mod topLvl">
          <ac:chgData name="Anna Tang" userId="b00909d2-0ef0-4282-8c9f-6b2fe3577789" providerId="ADAL" clId="{2972E24B-CD7A-D845-86A2-51A50DA81FC1}" dt="2024-07-09T09:49:49.656" v="621" actId="478"/>
          <ac:spMkLst>
            <pc:docMk/>
            <pc:sldMk cId="956293947" sldId="261"/>
            <ac:spMk id="50" creationId="{A7D15AA9-78C3-0448-BDC1-C3DAAFD57DF0}"/>
          </ac:spMkLst>
        </pc:spChg>
        <pc:spChg chg="del mod topLvl">
          <ac:chgData name="Anna Tang" userId="b00909d2-0ef0-4282-8c9f-6b2fe3577789" providerId="ADAL" clId="{2972E24B-CD7A-D845-86A2-51A50DA81FC1}" dt="2024-07-09T09:49:49.656" v="621" actId="478"/>
          <ac:spMkLst>
            <pc:docMk/>
            <pc:sldMk cId="956293947" sldId="261"/>
            <ac:spMk id="51" creationId="{2893962F-8A72-A74D-B810-D7B8CB0034FB}"/>
          </ac:spMkLst>
        </pc:spChg>
        <pc:spChg chg="del mod topLvl">
          <ac:chgData name="Anna Tang" userId="b00909d2-0ef0-4282-8c9f-6b2fe3577789" providerId="ADAL" clId="{2972E24B-CD7A-D845-86A2-51A50DA81FC1}" dt="2024-07-09T09:49:49.656" v="621" actId="478"/>
          <ac:spMkLst>
            <pc:docMk/>
            <pc:sldMk cId="956293947" sldId="261"/>
            <ac:spMk id="52" creationId="{B3E1FE7E-CF24-7A49-9285-395EBB95C4C1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53" creationId="{17367526-68AC-E043-B668-F7C21C241658}"/>
          </ac:spMkLst>
        </pc:spChg>
        <pc:spChg chg="del mod topLvl">
          <ac:chgData name="Anna Tang" userId="b00909d2-0ef0-4282-8c9f-6b2fe3577789" providerId="ADAL" clId="{2972E24B-CD7A-D845-86A2-51A50DA81FC1}" dt="2024-07-09T09:49:37.232" v="619" actId="478"/>
          <ac:spMkLst>
            <pc:docMk/>
            <pc:sldMk cId="956293947" sldId="261"/>
            <ac:spMk id="54" creationId="{6523834C-6E6D-B640-BF6D-CE0900B1AE85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55" creationId="{CB6C5EF4-DD57-A549-A187-272F4A6FE319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56" creationId="{E236C0A5-17BD-7E4A-BFEB-15B6BE600D80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57" creationId="{8C27566B-2962-A443-B594-D7B8F55FCA23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59" creationId="{1CBCE621-264E-B14B-8737-2C483E6DB8D6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60" creationId="{2A0FF450-D56C-E642-A5CB-46FBE0BE1B4D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62" creationId="{1442354E-AF4E-404E-B322-2FF8F4192EE2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63" creationId="{9C61BF3C-552B-1D48-8519-C607223A9EFA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64" creationId="{70386B7E-D502-E94D-9CDB-D2FE7DBDED00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66" creationId="{95B3811E-257D-5C4D-8DFD-39898882023C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67" creationId="{8ABC2910-16D4-0749-A569-8CBC8CA251E4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68" creationId="{88AC26A0-8347-CF41-8301-31A8406D8FFD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69" creationId="{7B24A371-5820-C144-B619-CBC38178BC00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70" creationId="{BE98027E-02FE-624C-BE76-B5D674050621}"/>
          </ac:spMkLst>
        </pc:spChg>
        <pc:spChg chg="mod topLvl">
          <ac:chgData name="Anna Tang" userId="b00909d2-0ef0-4282-8c9f-6b2fe3577789" providerId="ADAL" clId="{2972E24B-CD7A-D845-86A2-51A50DA81FC1}" dt="2024-07-09T11:54:40.336" v="704" actId="164"/>
          <ac:spMkLst>
            <pc:docMk/>
            <pc:sldMk cId="956293947" sldId="261"/>
            <ac:spMk id="72" creationId="{26B3D774-B9EA-7C48-8550-571B909430D7}"/>
          </ac:spMkLst>
        </pc:spChg>
        <pc:spChg chg="mod topLvl">
          <ac:chgData name="Anna Tang" userId="b00909d2-0ef0-4282-8c9f-6b2fe3577789" providerId="ADAL" clId="{2972E24B-CD7A-D845-86A2-51A50DA81FC1}" dt="2024-07-09T11:54:45.630" v="705" actId="164"/>
          <ac:spMkLst>
            <pc:docMk/>
            <pc:sldMk cId="956293947" sldId="261"/>
            <ac:spMk id="73" creationId="{E03B8DFE-E7C3-6647-A6B8-7EF3BC08AF4B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74" creationId="{608D6729-606B-3F4C-BC22-DE5F0A750125}"/>
          </ac:spMkLst>
        </pc:spChg>
        <pc:spChg chg="del mod topLvl">
          <ac:chgData name="Anna Tang" userId="b00909d2-0ef0-4282-8c9f-6b2fe3577789" providerId="ADAL" clId="{2972E24B-CD7A-D845-86A2-51A50DA81FC1}" dt="2024-07-09T09:49:40.001" v="620" actId="478"/>
          <ac:spMkLst>
            <pc:docMk/>
            <pc:sldMk cId="956293947" sldId="261"/>
            <ac:spMk id="75" creationId="{F347B297-F724-DC41-B0A2-60D944DF6779}"/>
          </ac:spMkLst>
        </pc:spChg>
        <pc:spChg chg="mod topLvl">
          <ac:chgData name="Anna Tang" userId="b00909d2-0ef0-4282-8c9f-6b2fe3577789" providerId="ADAL" clId="{2972E24B-CD7A-D845-86A2-51A50DA81FC1}" dt="2024-07-09T11:54:35.752" v="703" actId="164"/>
          <ac:spMkLst>
            <pc:docMk/>
            <pc:sldMk cId="956293947" sldId="261"/>
            <ac:spMk id="76" creationId="{BB4C4C7A-F910-AB4D-8F81-ADCDF083879F}"/>
          </ac:spMkLst>
        </pc:spChg>
        <pc:grpChg chg="add del mod">
          <ac:chgData name="Anna Tang" userId="b00909d2-0ef0-4282-8c9f-6b2fe3577789" providerId="ADAL" clId="{2972E24B-CD7A-D845-86A2-51A50DA81FC1}" dt="2024-07-09T11:54:30.402" v="702" actId="165"/>
          <ac:grpSpMkLst>
            <pc:docMk/>
            <pc:sldMk cId="956293947" sldId="261"/>
            <ac:grpSpMk id="3" creationId="{AC75FA21-2C5E-6762-B08D-D703A4E52F81}"/>
          </ac:grpSpMkLst>
        </pc:grpChg>
        <pc:grpChg chg="add mod">
          <ac:chgData name="Anna Tang" userId="b00909d2-0ef0-4282-8c9f-6b2fe3577789" providerId="ADAL" clId="{2972E24B-CD7A-D845-86A2-51A50DA81FC1}" dt="2024-07-09T12:04:08.539" v="709" actId="164"/>
          <ac:grpSpMkLst>
            <pc:docMk/>
            <pc:sldMk cId="956293947" sldId="261"/>
            <ac:grpSpMk id="6" creationId="{DCE4E6A8-296A-2AB0-39EF-E14A22DC574A}"/>
          </ac:grpSpMkLst>
        </pc:grpChg>
        <pc:grpChg chg="add mod">
          <ac:chgData name="Anna Tang" userId="b00909d2-0ef0-4282-8c9f-6b2fe3577789" providerId="ADAL" clId="{2972E24B-CD7A-D845-86A2-51A50DA81FC1}" dt="2024-07-09T12:04:08.539" v="709" actId="164"/>
          <ac:grpSpMkLst>
            <pc:docMk/>
            <pc:sldMk cId="956293947" sldId="261"/>
            <ac:grpSpMk id="8" creationId="{D93E236C-048C-6D21-4024-48B40D50C91A}"/>
          </ac:grpSpMkLst>
        </pc:grpChg>
        <pc:grpChg chg="add mod">
          <ac:chgData name="Anna Tang" userId="b00909d2-0ef0-4282-8c9f-6b2fe3577789" providerId="ADAL" clId="{2972E24B-CD7A-D845-86A2-51A50DA81FC1}" dt="2024-07-09T12:04:08.539" v="709" actId="164"/>
          <ac:grpSpMkLst>
            <pc:docMk/>
            <pc:sldMk cId="956293947" sldId="261"/>
            <ac:grpSpMk id="10" creationId="{6F9842E2-07ED-241E-C672-49C0B47C2378}"/>
          </ac:grpSpMkLst>
        </pc:grpChg>
        <pc:grpChg chg="add mod">
          <ac:chgData name="Anna Tang" userId="b00909d2-0ef0-4282-8c9f-6b2fe3577789" providerId="ADAL" clId="{2972E24B-CD7A-D845-86A2-51A50DA81FC1}" dt="2024-07-09T12:04:08.539" v="709" actId="164"/>
          <ac:grpSpMkLst>
            <pc:docMk/>
            <pc:sldMk cId="956293947" sldId="261"/>
            <ac:grpSpMk id="13" creationId="{A635312C-A1D6-56BA-1786-E81E9A9F2902}"/>
          </ac:grpSpMkLst>
        </pc:grpChg>
        <pc:grpChg chg="del">
          <ac:chgData name="Anna Tang" userId="b00909d2-0ef0-4282-8c9f-6b2fe3577789" providerId="ADAL" clId="{2972E24B-CD7A-D845-86A2-51A50DA81FC1}" dt="2024-07-09T09:49:33.097" v="618" actId="165"/>
          <ac:grpSpMkLst>
            <pc:docMk/>
            <pc:sldMk cId="956293947" sldId="261"/>
            <ac:grpSpMk id="13" creationId="{A89D81D1-B908-2041-9FC1-9AB6EE18DC83}"/>
          </ac:grpSpMkLst>
        </pc:grpChg>
        <pc:picChg chg="del mod topLvl">
          <ac:chgData name="Anna Tang" userId="b00909d2-0ef0-4282-8c9f-6b2fe3577789" providerId="ADAL" clId="{2972E24B-CD7A-D845-86A2-51A50DA81FC1}" dt="2024-07-09T09:49:49.656" v="621" actId="478"/>
          <ac:picMkLst>
            <pc:docMk/>
            <pc:sldMk cId="956293947" sldId="261"/>
            <ac:picMk id="3" creationId="{57459DFB-AFC9-5946-B61C-7C8A5C804F47}"/>
          </ac:picMkLst>
        </pc:picChg>
        <pc:picChg chg="mod topLvl modCrop">
          <ac:chgData name="Anna Tang" userId="b00909d2-0ef0-4282-8c9f-6b2fe3577789" providerId="ADAL" clId="{2972E24B-CD7A-D845-86A2-51A50DA81FC1}" dt="2024-07-09T11:54:40.336" v="704" actId="164"/>
          <ac:picMkLst>
            <pc:docMk/>
            <pc:sldMk cId="956293947" sldId="261"/>
            <ac:picMk id="4" creationId="{8059712B-4F16-AE4E-8B48-F3319A6DBC5A}"/>
          </ac:picMkLst>
        </pc:picChg>
        <pc:picChg chg="del mod topLvl">
          <ac:chgData name="Anna Tang" userId="b00909d2-0ef0-4282-8c9f-6b2fe3577789" providerId="ADAL" clId="{2972E24B-CD7A-D845-86A2-51A50DA81FC1}" dt="2024-07-09T09:49:49.656" v="621" actId="478"/>
          <ac:picMkLst>
            <pc:docMk/>
            <pc:sldMk cId="956293947" sldId="261"/>
            <ac:picMk id="6" creationId="{F7EE246C-7A34-A04E-8C16-B06BFEB9B33C}"/>
          </ac:picMkLst>
        </pc:picChg>
        <pc:picChg chg="mod topLvl modCrop">
          <ac:chgData name="Anna Tang" userId="b00909d2-0ef0-4282-8c9f-6b2fe3577789" providerId="ADAL" clId="{2972E24B-CD7A-D845-86A2-51A50DA81FC1}" dt="2024-07-09T11:54:45.630" v="705" actId="164"/>
          <ac:picMkLst>
            <pc:docMk/>
            <pc:sldMk cId="956293947" sldId="261"/>
            <ac:picMk id="7" creationId="{3262495D-91EE-3A43-B9E3-065ED879C533}"/>
          </ac:picMkLst>
        </pc:picChg>
        <pc:picChg chg="del mod topLvl">
          <ac:chgData name="Anna Tang" userId="b00909d2-0ef0-4282-8c9f-6b2fe3577789" providerId="ADAL" clId="{2972E24B-CD7A-D845-86A2-51A50DA81FC1}" dt="2024-07-09T09:49:49.656" v="621" actId="478"/>
          <ac:picMkLst>
            <pc:docMk/>
            <pc:sldMk cId="956293947" sldId="261"/>
            <ac:picMk id="8" creationId="{11FA8B1C-1CE7-844B-BC00-E3273E739991}"/>
          </ac:picMkLst>
        </pc:picChg>
        <pc:picChg chg="del mod topLvl">
          <ac:chgData name="Anna Tang" userId="b00909d2-0ef0-4282-8c9f-6b2fe3577789" providerId="ADAL" clId="{2972E24B-CD7A-D845-86A2-51A50DA81FC1}" dt="2024-07-09T09:49:49.656" v="621" actId="478"/>
          <ac:picMkLst>
            <pc:docMk/>
            <pc:sldMk cId="956293947" sldId="261"/>
            <ac:picMk id="10" creationId="{85942D86-59AC-D643-BFE3-CFB4D4202C34}"/>
          </ac:picMkLst>
        </pc:picChg>
        <pc:picChg chg="mod topLvl modCrop">
          <ac:chgData name="Anna Tang" userId="b00909d2-0ef0-4282-8c9f-6b2fe3577789" providerId="ADAL" clId="{2972E24B-CD7A-D845-86A2-51A50DA81FC1}" dt="2024-07-09T11:54:35.752" v="703" actId="164"/>
          <ac:picMkLst>
            <pc:docMk/>
            <pc:sldMk cId="956293947" sldId="261"/>
            <ac:picMk id="11" creationId="{608D8AAC-BB8C-404A-9477-9679CFA61560}"/>
          </ac:picMkLst>
        </pc:picChg>
        <pc:cxnChg chg="add mod topLvl">
          <ac:chgData name="Anna Tang" userId="b00909d2-0ef0-4282-8c9f-6b2fe3577789" providerId="ADAL" clId="{2972E24B-CD7A-D845-86A2-51A50DA81FC1}" dt="2024-07-09T11:54:35.752" v="703" actId="164"/>
          <ac:cxnSpMkLst>
            <pc:docMk/>
            <pc:sldMk cId="956293947" sldId="261"/>
            <ac:cxnSpMk id="5" creationId="{DDB0D9AE-1BD3-DEA8-F0F6-0009ABC37EB2}"/>
          </ac:cxnSpMkLst>
        </pc:cxnChg>
        <pc:cxnChg chg="add mod topLvl">
          <ac:chgData name="Anna Tang" userId="b00909d2-0ef0-4282-8c9f-6b2fe3577789" providerId="ADAL" clId="{2972E24B-CD7A-D845-86A2-51A50DA81FC1}" dt="2024-07-09T11:54:40.336" v="704" actId="164"/>
          <ac:cxnSpMkLst>
            <pc:docMk/>
            <pc:sldMk cId="956293947" sldId="261"/>
            <ac:cxnSpMk id="9" creationId="{8D01CE2D-0E74-1AFE-87B8-77BAA961A565}"/>
          </ac:cxnSpMkLst>
        </pc:cxnChg>
        <pc:cxnChg chg="add mod topLvl">
          <ac:chgData name="Anna Tang" userId="b00909d2-0ef0-4282-8c9f-6b2fe3577789" providerId="ADAL" clId="{2972E24B-CD7A-D845-86A2-51A50DA81FC1}" dt="2024-07-09T11:54:45.630" v="705" actId="164"/>
          <ac:cxnSpMkLst>
            <pc:docMk/>
            <pc:sldMk cId="956293947" sldId="261"/>
            <ac:cxnSpMk id="12" creationId="{1AF5F7D2-F8F3-CE44-57FE-AC5E136AC160}"/>
          </ac:cxnSpMkLst>
        </pc:cxnChg>
      </pc:sldChg>
      <pc:sldMasterChg chg="modSp modSldLayout">
        <pc:chgData name="Anna Tang" userId="b00909d2-0ef0-4282-8c9f-6b2fe3577789" providerId="ADAL" clId="{2972E24B-CD7A-D845-86A2-51A50DA81FC1}" dt="2024-07-09T09:17:56.712" v="110"/>
        <pc:sldMasterMkLst>
          <pc:docMk/>
          <pc:sldMasterMk cId="3612201806" sldId="2147483660"/>
        </pc:sldMasterMkLst>
        <pc:spChg chg="mod">
          <ac:chgData name="Anna Tang" userId="b00909d2-0ef0-4282-8c9f-6b2fe3577789" providerId="ADAL" clId="{2972E24B-CD7A-D845-86A2-51A50DA81FC1}" dt="2024-07-09T09:17:56.712" v="110"/>
          <ac:spMkLst>
            <pc:docMk/>
            <pc:sldMasterMk cId="3612201806" sldId="2147483660"/>
            <ac:spMk id="2" creationId="{00000000-0000-0000-0000-000000000000}"/>
          </ac:spMkLst>
        </pc:spChg>
        <pc:spChg chg="mod">
          <ac:chgData name="Anna Tang" userId="b00909d2-0ef0-4282-8c9f-6b2fe3577789" providerId="ADAL" clId="{2972E24B-CD7A-D845-86A2-51A50DA81FC1}" dt="2024-07-09T09:17:56.712" v="110"/>
          <ac:spMkLst>
            <pc:docMk/>
            <pc:sldMasterMk cId="3612201806" sldId="2147483660"/>
            <ac:spMk id="3" creationId="{00000000-0000-0000-0000-000000000000}"/>
          </ac:spMkLst>
        </pc:spChg>
        <pc:spChg chg="mod">
          <ac:chgData name="Anna Tang" userId="b00909d2-0ef0-4282-8c9f-6b2fe3577789" providerId="ADAL" clId="{2972E24B-CD7A-D845-86A2-51A50DA81FC1}" dt="2024-07-09T09:17:56.712" v="110"/>
          <ac:spMkLst>
            <pc:docMk/>
            <pc:sldMasterMk cId="3612201806" sldId="2147483660"/>
            <ac:spMk id="4" creationId="{00000000-0000-0000-0000-000000000000}"/>
          </ac:spMkLst>
        </pc:spChg>
        <pc:spChg chg="mod">
          <ac:chgData name="Anna Tang" userId="b00909d2-0ef0-4282-8c9f-6b2fe3577789" providerId="ADAL" clId="{2972E24B-CD7A-D845-86A2-51A50DA81FC1}" dt="2024-07-09T09:17:56.712" v="110"/>
          <ac:spMkLst>
            <pc:docMk/>
            <pc:sldMasterMk cId="3612201806" sldId="2147483660"/>
            <ac:spMk id="5" creationId="{00000000-0000-0000-0000-000000000000}"/>
          </ac:spMkLst>
        </pc:spChg>
        <pc:spChg chg="mod">
          <ac:chgData name="Anna Tang" userId="b00909d2-0ef0-4282-8c9f-6b2fe3577789" providerId="ADAL" clId="{2972E24B-CD7A-D845-86A2-51A50DA81FC1}" dt="2024-07-09T09:17:56.712" v="110"/>
          <ac:spMkLst>
            <pc:docMk/>
            <pc:sldMasterMk cId="3612201806" sldId="2147483660"/>
            <ac:spMk id="6" creationId="{00000000-0000-0000-0000-000000000000}"/>
          </ac:spMkLst>
        </pc:spChg>
        <pc:sldLayoutChg chg="modSp">
          <pc:chgData name="Anna Tang" userId="b00909d2-0ef0-4282-8c9f-6b2fe3577789" providerId="ADAL" clId="{2972E24B-CD7A-D845-86A2-51A50DA81FC1}" dt="2024-07-09T09:17:56.712" v="110"/>
          <pc:sldLayoutMkLst>
            <pc:docMk/>
            <pc:sldMasterMk cId="3612201806" sldId="2147483660"/>
            <pc:sldLayoutMk cId="1438917669" sldId="2147483661"/>
          </pc:sldLayoutMkLst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1438917669" sldId="2147483661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1438917669" sldId="2147483661"/>
              <ac:spMk id="3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7:56.712" v="110"/>
          <pc:sldLayoutMkLst>
            <pc:docMk/>
            <pc:sldMasterMk cId="3612201806" sldId="2147483660"/>
            <pc:sldLayoutMk cId="2316855020" sldId="2147483663"/>
          </pc:sldLayoutMkLst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2316855020" sldId="2147483663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2316855020" sldId="2147483663"/>
              <ac:spMk id="3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7:56.712" v="110"/>
          <pc:sldLayoutMkLst>
            <pc:docMk/>
            <pc:sldMasterMk cId="3612201806" sldId="2147483660"/>
            <pc:sldLayoutMk cId="3991564930" sldId="2147483664"/>
          </pc:sldLayoutMkLst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3991564930" sldId="2147483664"/>
              <ac:spMk id="3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3991564930" sldId="2147483664"/>
              <ac:spMk id="4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7:56.712" v="110"/>
          <pc:sldLayoutMkLst>
            <pc:docMk/>
            <pc:sldMasterMk cId="3612201806" sldId="2147483660"/>
            <pc:sldLayoutMk cId="2463918284" sldId="2147483665"/>
          </pc:sldLayoutMkLst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2463918284" sldId="2147483665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2463918284" sldId="2147483665"/>
              <ac:spMk id="3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2463918284" sldId="2147483665"/>
              <ac:spMk id="4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2463918284" sldId="2147483665"/>
              <ac:spMk id="5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2463918284" sldId="2147483665"/>
              <ac:spMk id="6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7:56.712" v="110"/>
          <pc:sldLayoutMkLst>
            <pc:docMk/>
            <pc:sldMasterMk cId="3612201806" sldId="2147483660"/>
            <pc:sldLayoutMk cId="1415528163" sldId="2147483668"/>
          </pc:sldLayoutMkLst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1415528163" sldId="2147483668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1415528163" sldId="2147483668"/>
              <ac:spMk id="3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1415528163" sldId="2147483668"/>
              <ac:spMk id="4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7:56.712" v="110"/>
          <pc:sldLayoutMkLst>
            <pc:docMk/>
            <pc:sldMasterMk cId="3612201806" sldId="2147483660"/>
            <pc:sldLayoutMk cId="4285358821" sldId="2147483669"/>
          </pc:sldLayoutMkLst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4285358821" sldId="2147483669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4285358821" sldId="2147483669"/>
              <ac:spMk id="3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4285358821" sldId="2147483669"/>
              <ac:spMk id="4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7:56.712" v="110"/>
          <pc:sldLayoutMkLst>
            <pc:docMk/>
            <pc:sldMasterMk cId="3612201806" sldId="2147483660"/>
            <pc:sldLayoutMk cId="3605715869" sldId="2147483671"/>
          </pc:sldLayoutMkLst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3605715869" sldId="2147483671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7:56.712" v="110"/>
            <ac:spMkLst>
              <pc:docMk/>
              <pc:sldMasterMk cId="3612201806" sldId="2147483660"/>
              <pc:sldLayoutMk cId="3605715869" sldId="2147483671"/>
              <ac:spMk id="3" creationId="{00000000-0000-0000-0000-000000000000}"/>
            </ac:spMkLst>
          </pc:spChg>
        </pc:sldLayoutChg>
      </pc:sldMasterChg>
      <pc:sldMasterChg chg="modSp modSldLayout">
        <pc:chgData name="Anna Tang" userId="b00909d2-0ef0-4282-8c9f-6b2fe3577789" providerId="ADAL" clId="{2972E24B-CD7A-D845-86A2-51A50DA81FC1}" dt="2024-07-09T09:18:07.918" v="111"/>
        <pc:sldMasterMkLst>
          <pc:docMk/>
          <pc:sldMasterMk cId="2283236847" sldId="2147483672"/>
        </pc:sldMasterMkLst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asterMk cId="2283236847" sldId="2147483672"/>
            <ac:spMk id="2" creationId="{00000000-0000-0000-0000-00000000000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asterMk cId="2283236847" sldId="2147483672"/>
            <ac:spMk id="3" creationId="{00000000-0000-0000-0000-00000000000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asterMk cId="2283236847" sldId="2147483672"/>
            <ac:spMk id="4" creationId="{00000000-0000-0000-0000-00000000000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asterMk cId="2283236847" sldId="2147483672"/>
            <ac:spMk id="5" creationId="{00000000-0000-0000-0000-000000000000}"/>
          </ac:spMkLst>
        </pc:spChg>
        <pc:spChg chg="mod">
          <ac:chgData name="Anna Tang" userId="b00909d2-0ef0-4282-8c9f-6b2fe3577789" providerId="ADAL" clId="{2972E24B-CD7A-D845-86A2-51A50DA81FC1}" dt="2024-07-09T09:18:07.918" v="111"/>
          <ac:spMkLst>
            <pc:docMk/>
            <pc:sldMasterMk cId="2283236847" sldId="2147483672"/>
            <ac:spMk id="6" creationId="{00000000-0000-0000-0000-000000000000}"/>
          </ac:spMkLst>
        </pc:spChg>
        <pc:sldLayoutChg chg="modSp">
          <pc:chgData name="Anna Tang" userId="b00909d2-0ef0-4282-8c9f-6b2fe3577789" providerId="ADAL" clId="{2972E24B-CD7A-D845-86A2-51A50DA81FC1}" dt="2024-07-09T09:18:07.918" v="111"/>
          <pc:sldLayoutMkLst>
            <pc:docMk/>
            <pc:sldMasterMk cId="2283236847" sldId="2147483672"/>
            <pc:sldLayoutMk cId="4235674209" sldId="2147483673"/>
          </pc:sldLayoutMkLst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4235674209" sldId="2147483673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4235674209" sldId="2147483673"/>
              <ac:spMk id="3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8:07.918" v="111"/>
          <pc:sldLayoutMkLst>
            <pc:docMk/>
            <pc:sldMasterMk cId="2283236847" sldId="2147483672"/>
            <pc:sldLayoutMk cId="1115639113" sldId="2147483675"/>
          </pc:sldLayoutMkLst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1115639113" sldId="2147483675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1115639113" sldId="2147483675"/>
              <ac:spMk id="3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8:07.918" v="111"/>
          <pc:sldLayoutMkLst>
            <pc:docMk/>
            <pc:sldMasterMk cId="2283236847" sldId="2147483672"/>
            <pc:sldLayoutMk cId="3534049043" sldId="2147483676"/>
          </pc:sldLayoutMkLst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3534049043" sldId="2147483676"/>
              <ac:spMk id="3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3534049043" sldId="2147483676"/>
              <ac:spMk id="4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8:07.918" v="111"/>
          <pc:sldLayoutMkLst>
            <pc:docMk/>
            <pc:sldMasterMk cId="2283236847" sldId="2147483672"/>
            <pc:sldLayoutMk cId="4150240251" sldId="2147483677"/>
          </pc:sldLayoutMkLst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4150240251" sldId="2147483677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4150240251" sldId="2147483677"/>
              <ac:spMk id="3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4150240251" sldId="2147483677"/>
              <ac:spMk id="4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4150240251" sldId="2147483677"/>
              <ac:spMk id="5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4150240251" sldId="2147483677"/>
              <ac:spMk id="6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8:07.918" v="111"/>
          <pc:sldLayoutMkLst>
            <pc:docMk/>
            <pc:sldMasterMk cId="2283236847" sldId="2147483672"/>
            <pc:sldLayoutMk cId="3598483252" sldId="2147483680"/>
          </pc:sldLayoutMkLst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3598483252" sldId="2147483680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3598483252" sldId="2147483680"/>
              <ac:spMk id="3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3598483252" sldId="2147483680"/>
              <ac:spMk id="4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8:07.918" v="111"/>
          <pc:sldLayoutMkLst>
            <pc:docMk/>
            <pc:sldMasterMk cId="2283236847" sldId="2147483672"/>
            <pc:sldLayoutMk cId="885174204" sldId="2147483681"/>
          </pc:sldLayoutMkLst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885174204" sldId="2147483681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885174204" sldId="2147483681"/>
              <ac:spMk id="3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885174204" sldId="2147483681"/>
              <ac:spMk id="4" creationId="{00000000-0000-0000-0000-000000000000}"/>
            </ac:spMkLst>
          </pc:spChg>
        </pc:sldLayoutChg>
        <pc:sldLayoutChg chg="modSp">
          <pc:chgData name="Anna Tang" userId="b00909d2-0ef0-4282-8c9f-6b2fe3577789" providerId="ADAL" clId="{2972E24B-CD7A-D845-86A2-51A50DA81FC1}" dt="2024-07-09T09:18:07.918" v="111"/>
          <pc:sldLayoutMkLst>
            <pc:docMk/>
            <pc:sldMasterMk cId="2283236847" sldId="2147483672"/>
            <pc:sldLayoutMk cId="641293480" sldId="2147483683"/>
          </pc:sldLayoutMkLst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641293480" sldId="2147483683"/>
              <ac:spMk id="2" creationId="{00000000-0000-0000-0000-000000000000}"/>
            </ac:spMkLst>
          </pc:spChg>
          <pc:spChg chg="mod">
            <ac:chgData name="Anna Tang" userId="b00909d2-0ef0-4282-8c9f-6b2fe3577789" providerId="ADAL" clId="{2972E24B-CD7A-D845-86A2-51A50DA81FC1}" dt="2024-07-09T09:18:07.918" v="111"/>
            <ac:spMkLst>
              <pc:docMk/>
              <pc:sldMasterMk cId="2283236847" sldId="2147483672"/>
              <pc:sldLayoutMk cId="641293480" sldId="2147483683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50DF4-0222-6140-AED8-5E7B772C5D60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C7F2C-8D88-5C4A-A790-B9C4A3ED92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0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C7F2C-8D88-5C4A-A790-B9C4A3ED920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239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C7F2C-8D88-5C4A-A790-B9C4A3ED920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762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C7F2C-8D88-5C4A-A790-B9C4A3ED920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3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691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891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00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75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8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83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77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695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65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2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74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2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35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FC97A-E0B9-DF42-B1B9-C0657242E322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16195-9B6A-6944-9236-5BAE1E459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56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g"/><Relationship Id="rId5" Type="http://schemas.openxmlformats.org/officeDocument/2006/relationships/image" Target="../media/image7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E430A736-CF99-7A64-BA02-E5DF1960B7E3}"/>
              </a:ext>
            </a:extLst>
          </p:cNvPr>
          <p:cNvGrpSpPr/>
          <p:nvPr/>
        </p:nvGrpSpPr>
        <p:grpSpPr>
          <a:xfrm>
            <a:off x="644654" y="2420503"/>
            <a:ext cx="5568692" cy="5064999"/>
            <a:chOff x="1787654" y="864000"/>
            <a:chExt cx="5568692" cy="5064999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EBA3971-2F56-579D-C7BE-96C99D9915E1}"/>
                </a:ext>
              </a:extLst>
            </p:cNvPr>
            <p:cNvGrpSpPr/>
            <p:nvPr/>
          </p:nvGrpSpPr>
          <p:grpSpPr>
            <a:xfrm>
              <a:off x="1926246" y="864000"/>
              <a:ext cx="2414439" cy="1099777"/>
              <a:chOff x="1926246" y="896501"/>
              <a:chExt cx="2414439" cy="1099777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860DBD6-1CB5-ED4E-BE08-182C307B0700}"/>
                  </a:ext>
                </a:extLst>
              </p:cNvPr>
              <p:cNvSpPr txBox="1"/>
              <p:nvPr/>
            </p:nvSpPr>
            <p:spPr>
              <a:xfrm>
                <a:off x="1926246" y="1688501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EGF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8E1462C-9D07-5849-A483-D742A8293246}"/>
                  </a:ext>
                </a:extLst>
              </p:cNvPr>
              <p:cNvSpPr txBox="1"/>
              <p:nvPr/>
            </p:nvSpPr>
            <p:spPr>
              <a:xfrm>
                <a:off x="2538246" y="1688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−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C0D102A-5FDD-DB47-97C6-11C71F9F7A26}"/>
                  </a:ext>
                </a:extLst>
              </p:cNvPr>
              <p:cNvSpPr txBox="1"/>
              <p:nvPr/>
            </p:nvSpPr>
            <p:spPr>
              <a:xfrm>
                <a:off x="2790246" y="1688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−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15ADE4F-3CB8-D843-BC3B-A34CE3148264}"/>
                  </a:ext>
                </a:extLst>
              </p:cNvPr>
              <p:cNvSpPr txBox="1"/>
              <p:nvPr/>
            </p:nvSpPr>
            <p:spPr>
              <a:xfrm>
                <a:off x="3438246" y="1688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−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265A1C7-B7AA-F04F-B3B6-EB695303983F}"/>
                  </a:ext>
                </a:extLst>
              </p:cNvPr>
              <p:cNvSpPr txBox="1"/>
              <p:nvPr/>
            </p:nvSpPr>
            <p:spPr>
              <a:xfrm>
                <a:off x="3618246" y="1688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−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C0495B-7B5D-4848-8502-8A6FBAEAE6FA}"/>
                  </a:ext>
                </a:extLst>
              </p:cNvPr>
              <p:cNvSpPr txBox="1"/>
              <p:nvPr/>
            </p:nvSpPr>
            <p:spPr>
              <a:xfrm>
                <a:off x="3006246" y="1688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5090013-4EFE-784F-9905-64232596A03B}"/>
                  </a:ext>
                </a:extLst>
              </p:cNvPr>
              <p:cNvSpPr txBox="1"/>
              <p:nvPr/>
            </p:nvSpPr>
            <p:spPr>
              <a:xfrm>
                <a:off x="3222246" y="1688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238260D-3EAC-1849-AA31-A907B2C25597}"/>
                  </a:ext>
                </a:extLst>
              </p:cNvPr>
              <p:cNvSpPr txBox="1"/>
              <p:nvPr/>
            </p:nvSpPr>
            <p:spPr>
              <a:xfrm>
                <a:off x="3834246" y="1688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9DE0300-6364-7343-84A0-323880B4348C}"/>
                  </a:ext>
                </a:extLst>
              </p:cNvPr>
              <p:cNvSpPr txBox="1"/>
              <p:nvPr/>
            </p:nvSpPr>
            <p:spPr>
              <a:xfrm>
                <a:off x="4050246" y="1688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85D61AA-F7B8-D547-AE7E-48FFB7C5D350}"/>
                  </a:ext>
                </a:extLst>
              </p:cNvPr>
              <p:cNvSpPr txBox="1"/>
              <p:nvPr/>
            </p:nvSpPr>
            <p:spPr>
              <a:xfrm>
                <a:off x="1926246" y="1400501"/>
                <a:ext cx="5741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DOX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A0647FE-B829-7444-B7B7-754A77A29C70}"/>
                  </a:ext>
                </a:extLst>
              </p:cNvPr>
              <p:cNvSpPr txBox="1"/>
              <p:nvPr/>
            </p:nvSpPr>
            <p:spPr>
              <a:xfrm>
                <a:off x="2538246" y="1400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−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9B7ED7B-05F8-CC4C-A3B1-6E08719A590C}"/>
                  </a:ext>
                </a:extLst>
              </p:cNvPr>
              <p:cNvSpPr txBox="1"/>
              <p:nvPr/>
            </p:nvSpPr>
            <p:spPr>
              <a:xfrm>
                <a:off x="2790246" y="1400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−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B6CCA34-23F2-4E4C-BD4D-2804472999CD}"/>
                  </a:ext>
                </a:extLst>
              </p:cNvPr>
              <p:cNvSpPr txBox="1"/>
              <p:nvPr/>
            </p:nvSpPr>
            <p:spPr>
              <a:xfrm>
                <a:off x="3222246" y="1400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−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ED2FBC1-6EC0-5946-AE27-DADC583B6C10}"/>
                  </a:ext>
                </a:extLst>
              </p:cNvPr>
              <p:cNvSpPr txBox="1"/>
              <p:nvPr/>
            </p:nvSpPr>
            <p:spPr>
              <a:xfrm>
                <a:off x="3006246" y="1400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−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FF41364-AB7B-FE4F-9103-276B66063BC9}"/>
                  </a:ext>
                </a:extLst>
              </p:cNvPr>
              <p:cNvSpPr txBox="1"/>
              <p:nvPr/>
            </p:nvSpPr>
            <p:spPr>
              <a:xfrm>
                <a:off x="3438246" y="1400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DB6297B-8C9D-B244-8524-4DD21E5D4F0F}"/>
                  </a:ext>
                </a:extLst>
              </p:cNvPr>
              <p:cNvSpPr txBox="1"/>
              <p:nvPr/>
            </p:nvSpPr>
            <p:spPr>
              <a:xfrm>
                <a:off x="3618246" y="1400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DA5C55A-476C-7744-AC39-CD7BCE04D3DA}"/>
                  </a:ext>
                </a:extLst>
              </p:cNvPr>
              <p:cNvSpPr txBox="1"/>
              <p:nvPr/>
            </p:nvSpPr>
            <p:spPr>
              <a:xfrm>
                <a:off x="3834246" y="1400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F9041D6-D712-5C4F-A9C0-155B4955FE6F}"/>
                  </a:ext>
                </a:extLst>
              </p:cNvPr>
              <p:cNvSpPr txBox="1"/>
              <p:nvPr/>
            </p:nvSpPr>
            <p:spPr>
              <a:xfrm>
                <a:off x="4050246" y="1400501"/>
                <a:ext cx="288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8C9C323-54EC-194C-9F64-4D4ACBB15FC3}"/>
                  </a:ext>
                </a:extLst>
              </p:cNvPr>
              <p:cNvSpPr txBox="1"/>
              <p:nvPr/>
            </p:nvSpPr>
            <p:spPr>
              <a:xfrm rot="16200000">
                <a:off x="2394246" y="1020894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N-D7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3496B8A-A057-CE47-ABC2-5171B7F7C567}"/>
                  </a:ext>
                </a:extLst>
              </p:cNvPr>
              <p:cNvSpPr txBox="1"/>
              <p:nvPr/>
            </p:nvSpPr>
            <p:spPr>
              <a:xfrm rot="16200000">
                <a:off x="2862246" y="1020894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N-D7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6368179-D787-4048-B3B4-31784B2D4F59}"/>
                  </a:ext>
                </a:extLst>
              </p:cNvPr>
              <p:cNvSpPr txBox="1"/>
              <p:nvPr/>
            </p:nvSpPr>
            <p:spPr>
              <a:xfrm rot="16200000">
                <a:off x="3294246" y="1020894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N-D7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D1BD995-D642-8446-8605-55DF6932D908}"/>
                  </a:ext>
                </a:extLst>
              </p:cNvPr>
              <p:cNvSpPr txBox="1"/>
              <p:nvPr/>
            </p:nvSpPr>
            <p:spPr>
              <a:xfrm rot="16200000">
                <a:off x="3690246" y="1020894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N-D7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3387956-815D-DC45-9BDE-8F9D68EFAF8A}"/>
                  </a:ext>
                </a:extLst>
              </p:cNvPr>
              <p:cNvSpPr txBox="1"/>
              <p:nvPr/>
            </p:nvSpPr>
            <p:spPr>
              <a:xfrm rot="16200000">
                <a:off x="2718246" y="1090624"/>
                <a:ext cx="4171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Ala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F8A28A9-F7A7-1E4F-86A2-44C2012A8492}"/>
                  </a:ext>
                </a:extLst>
              </p:cNvPr>
              <p:cNvSpPr txBox="1"/>
              <p:nvPr/>
            </p:nvSpPr>
            <p:spPr>
              <a:xfrm rot="16200000">
                <a:off x="3150246" y="1090624"/>
                <a:ext cx="4171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Ala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5928D25-598B-2F47-B522-35AE700CF738}"/>
                  </a:ext>
                </a:extLst>
              </p:cNvPr>
              <p:cNvSpPr txBox="1"/>
              <p:nvPr/>
            </p:nvSpPr>
            <p:spPr>
              <a:xfrm rot="16200000">
                <a:off x="3546246" y="1090624"/>
                <a:ext cx="4171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Ala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B3E600D-3DAB-6D4E-88B0-E6085148F72C}"/>
                  </a:ext>
                </a:extLst>
              </p:cNvPr>
              <p:cNvSpPr txBox="1"/>
              <p:nvPr/>
            </p:nvSpPr>
            <p:spPr>
              <a:xfrm rot="16200000">
                <a:off x="3978246" y="1090624"/>
                <a:ext cx="4171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Ala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877CB94-7153-1EC9-23AC-FCABF438030B}"/>
                </a:ext>
              </a:extLst>
            </p:cNvPr>
            <p:cNvGrpSpPr/>
            <p:nvPr/>
          </p:nvGrpSpPr>
          <p:grpSpPr>
            <a:xfrm>
              <a:off x="1890246" y="1908000"/>
              <a:ext cx="4877541" cy="636999"/>
              <a:chOff x="1890246" y="1940501"/>
              <a:chExt cx="4877541" cy="636999"/>
            </a:xfrm>
          </p:grpSpPr>
          <p:pic>
            <p:nvPicPr>
              <p:cNvPr id="3" name="Picture 2" descr="A picture containing text, appliance, screenshot, kitchen appliance&#10;&#10;Description automatically generated">
                <a:extLst>
                  <a:ext uri="{FF2B5EF4-FFF2-40B4-BE49-F238E27FC236}">
                    <a16:creationId xmlns:a16="http://schemas.microsoft.com/office/drawing/2014/main" id="{B267C300-C4AA-7C48-B57D-3F86029025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8823" t="48116" r="18858" b="34259"/>
              <a:stretch/>
            </p:blipFill>
            <p:spPr>
              <a:xfrm>
                <a:off x="2178246" y="2012501"/>
                <a:ext cx="2548467" cy="523777"/>
              </a:xfrm>
              <a:prstGeom prst="rect">
                <a:avLst/>
              </a:prstGeom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3E2F722-D7D7-6D42-B90A-F2BC4A9A74B0}"/>
                  </a:ext>
                </a:extLst>
              </p:cNvPr>
              <p:cNvSpPr txBox="1"/>
              <p:nvPr/>
            </p:nvSpPr>
            <p:spPr>
              <a:xfrm>
                <a:off x="4698246" y="2084501"/>
                <a:ext cx="206954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Symbol" pitchFamily="2" charset="2"/>
                    <a:cs typeface="Arial" panose="020B0604020202020204" pitchFamily="34" charset="0"/>
                  </a:rPr>
                  <a:t>a/b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-Tubulin (55.52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7367526-68AC-E043-B668-F7C21C241658}"/>
                  </a:ext>
                </a:extLst>
              </p:cNvPr>
              <p:cNvSpPr txBox="1"/>
              <p:nvPr/>
            </p:nvSpPr>
            <p:spPr>
              <a:xfrm>
                <a:off x="1890246" y="2120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523834C-6E6D-B640-BF6D-CE0900B1AE85}"/>
                  </a:ext>
                </a:extLst>
              </p:cNvPr>
              <p:cNvSpPr txBox="1"/>
              <p:nvPr/>
            </p:nvSpPr>
            <p:spPr>
              <a:xfrm>
                <a:off x="1890246" y="1940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B6C5EF4-DD57-A549-A187-272F4A6FE319}"/>
                  </a:ext>
                </a:extLst>
              </p:cNvPr>
              <p:cNvSpPr txBox="1"/>
              <p:nvPr/>
            </p:nvSpPr>
            <p:spPr>
              <a:xfrm>
                <a:off x="1890246" y="2300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7807FDB-94D8-5A17-EC01-37124E020667}"/>
                </a:ext>
              </a:extLst>
            </p:cNvPr>
            <p:cNvGrpSpPr/>
            <p:nvPr/>
          </p:nvGrpSpPr>
          <p:grpSpPr>
            <a:xfrm>
              <a:off x="1890246" y="4104000"/>
              <a:ext cx="5466100" cy="492999"/>
              <a:chOff x="1890246" y="4136501"/>
              <a:chExt cx="5466100" cy="492999"/>
            </a:xfrm>
          </p:grpSpPr>
          <p:pic>
            <p:nvPicPr>
              <p:cNvPr id="7" name="Picture 6" descr="A picture containing text, indoor, screenshot&#10;&#10;Description automatically generated">
                <a:extLst>
                  <a:ext uri="{FF2B5EF4-FFF2-40B4-BE49-F238E27FC236}">
                    <a16:creationId xmlns:a16="http://schemas.microsoft.com/office/drawing/2014/main" id="{FE478D62-4402-3748-AF7A-8B9DA5A9D0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7959" t="35238" r="19722" b="50509"/>
              <a:stretch/>
            </p:blipFill>
            <p:spPr>
              <a:xfrm>
                <a:off x="2178246" y="4172501"/>
                <a:ext cx="2548467" cy="423563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893962F-8A72-A74D-B810-D7B8CB0034FB}"/>
                  </a:ext>
                </a:extLst>
              </p:cNvPr>
              <p:cNvSpPr txBox="1"/>
              <p:nvPr/>
            </p:nvSpPr>
            <p:spPr>
              <a:xfrm>
                <a:off x="4698246" y="4280501"/>
                <a:ext cx="26581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Phospho-ERK1/2 (~41/43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CBCE621-264E-B14B-8737-2C483E6DB8D6}"/>
                  </a:ext>
                </a:extLst>
              </p:cNvPr>
              <p:cNvSpPr txBox="1"/>
              <p:nvPr/>
            </p:nvSpPr>
            <p:spPr>
              <a:xfrm>
                <a:off x="1890246" y="4352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A0FF450-D56C-E642-A5CB-46FBE0BE1B4D}"/>
                  </a:ext>
                </a:extLst>
              </p:cNvPr>
              <p:cNvSpPr txBox="1"/>
              <p:nvPr/>
            </p:nvSpPr>
            <p:spPr>
              <a:xfrm>
                <a:off x="1890246" y="4136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014DD3C-95C1-6A5B-46CB-06F3EE0F86E5}"/>
                </a:ext>
              </a:extLst>
            </p:cNvPr>
            <p:cNvGrpSpPr/>
            <p:nvPr/>
          </p:nvGrpSpPr>
          <p:grpSpPr>
            <a:xfrm>
              <a:off x="1890246" y="4536000"/>
              <a:ext cx="4230184" cy="521876"/>
              <a:chOff x="1890246" y="4568501"/>
              <a:chExt cx="4230184" cy="521876"/>
            </a:xfrm>
          </p:grpSpPr>
          <p:pic>
            <p:nvPicPr>
              <p:cNvPr id="9" name="Picture 8" descr="A picture containing text, appliance, screenshot&#10;&#10;Description automatically generated">
                <a:extLst>
                  <a:ext uri="{FF2B5EF4-FFF2-40B4-BE49-F238E27FC236}">
                    <a16:creationId xmlns:a16="http://schemas.microsoft.com/office/drawing/2014/main" id="{1291D4DF-9A26-E74E-9D9B-18D39FD9CC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0600" t="35130" r="17082" b="50943"/>
              <a:stretch/>
            </p:blipFill>
            <p:spPr>
              <a:xfrm>
                <a:off x="2178246" y="4676501"/>
                <a:ext cx="2548467" cy="413876"/>
              </a:xfrm>
              <a:prstGeom prst="rect">
                <a:avLst/>
              </a:prstGeom>
            </p:spPr>
          </p:pic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3E1FE7E-CF24-7A49-9285-395EBB95C4C1}"/>
                  </a:ext>
                </a:extLst>
              </p:cNvPr>
              <p:cNvSpPr txBox="1"/>
              <p:nvPr/>
            </p:nvSpPr>
            <p:spPr>
              <a:xfrm>
                <a:off x="4698246" y="4712501"/>
                <a:ext cx="14221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Grb2 (~25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442354E-AF4E-404E-B322-2FF8F4192EE2}"/>
                  </a:ext>
                </a:extLst>
              </p:cNvPr>
              <p:cNvSpPr txBox="1"/>
              <p:nvPr/>
            </p:nvSpPr>
            <p:spPr>
              <a:xfrm>
                <a:off x="1890246" y="4748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C61BF3C-552B-1D48-8519-C607223A9EFA}"/>
                  </a:ext>
                </a:extLst>
              </p:cNvPr>
              <p:cNvSpPr txBox="1"/>
              <p:nvPr/>
            </p:nvSpPr>
            <p:spPr>
              <a:xfrm>
                <a:off x="1890246" y="4568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771FC8B-77DD-0B5C-46F0-B8BB25AC3208}"/>
                </a:ext>
              </a:extLst>
            </p:cNvPr>
            <p:cNvGrpSpPr/>
            <p:nvPr/>
          </p:nvGrpSpPr>
          <p:grpSpPr>
            <a:xfrm>
              <a:off x="1805286" y="2448000"/>
              <a:ext cx="4594773" cy="600999"/>
              <a:chOff x="1805286" y="2484000"/>
              <a:chExt cx="4594773" cy="600999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1237BA6F-5DF1-834D-81D5-DEBAA2AB3BDD}"/>
                  </a:ext>
                </a:extLst>
              </p:cNvPr>
              <p:cNvSpPr txBox="1"/>
              <p:nvPr/>
            </p:nvSpPr>
            <p:spPr>
              <a:xfrm>
                <a:off x="4698246" y="2664000"/>
                <a:ext cx="17018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Akt (~60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pic>
            <p:nvPicPr>
              <p:cNvPr id="4" name="Picture 3" descr="A picture containing text, indoor, appliance, screenshot&#10;&#10;Description automatically generated">
                <a:extLst>
                  <a:ext uri="{FF2B5EF4-FFF2-40B4-BE49-F238E27FC236}">
                    <a16:creationId xmlns:a16="http://schemas.microsoft.com/office/drawing/2014/main" id="{1A804836-EFE3-094A-8E27-B51F7913F3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8839" t="26310" r="18842" b="59153"/>
              <a:stretch/>
            </p:blipFill>
            <p:spPr>
              <a:xfrm>
                <a:off x="2178246" y="2592000"/>
                <a:ext cx="2548467" cy="431999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859604E-1ACE-744B-809C-F4F8710D7159}"/>
                  </a:ext>
                </a:extLst>
              </p:cNvPr>
              <p:cNvSpPr txBox="1"/>
              <p:nvPr/>
            </p:nvSpPr>
            <p:spPr>
              <a:xfrm>
                <a:off x="1890246" y="2808000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6B14D3B-0CB1-3643-BD3B-5AF089F1CFFF}"/>
                  </a:ext>
                </a:extLst>
              </p:cNvPr>
              <p:cNvSpPr txBox="1"/>
              <p:nvPr/>
            </p:nvSpPr>
            <p:spPr>
              <a:xfrm>
                <a:off x="1890246" y="2628000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AFA67FA-8505-A248-AC37-E9FE5A637B85}"/>
                  </a:ext>
                </a:extLst>
              </p:cNvPr>
              <p:cNvSpPr txBox="1"/>
              <p:nvPr/>
            </p:nvSpPr>
            <p:spPr>
              <a:xfrm>
                <a:off x="1805286" y="248400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0060798-D519-5371-FA5D-294785B209C8}"/>
                </a:ext>
              </a:extLst>
            </p:cNvPr>
            <p:cNvGrpSpPr/>
            <p:nvPr/>
          </p:nvGrpSpPr>
          <p:grpSpPr>
            <a:xfrm>
              <a:off x="1787654" y="5076000"/>
              <a:ext cx="4973849" cy="852999"/>
              <a:chOff x="1787654" y="5108501"/>
              <a:chExt cx="4973849" cy="852999"/>
            </a:xfrm>
          </p:grpSpPr>
          <p:pic>
            <p:nvPicPr>
              <p:cNvPr id="13" name="Picture 12" descr="A picture containing text, screenshot, kitchen appliance&#10;&#10;Description automatically generated">
                <a:extLst>
                  <a:ext uri="{FF2B5EF4-FFF2-40B4-BE49-F238E27FC236}">
                    <a16:creationId xmlns:a16="http://schemas.microsoft.com/office/drawing/2014/main" id="{25768084-C4A8-234E-89A1-63ADF189EF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0600" t="53301" r="17082" b="30023"/>
              <a:stretch/>
            </p:blipFill>
            <p:spPr>
              <a:xfrm>
                <a:off x="2178246" y="5180501"/>
                <a:ext cx="2548467" cy="495565"/>
              </a:xfrm>
              <a:prstGeom prst="rect">
                <a:avLst/>
              </a:prstGeom>
            </p:spPr>
          </p:pic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ABC2910-16D4-0749-A569-8CBC8CA251E4}"/>
                  </a:ext>
                </a:extLst>
              </p:cNvPr>
              <p:cNvSpPr txBox="1"/>
              <p:nvPr/>
            </p:nvSpPr>
            <p:spPr>
              <a:xfrm>
                <a:off x="1787654" y="5684501"/>
                <a:ext cx="4571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B60A6E16-F5B0-064C-9039-AF769EA5C879}"/>
                  </a:ext>
                </a:extLst>
              </p:cNvPr>
              <p:cNvSpPr txBox="1"/>
              <p:nvPr/>
            </p:nvSpPr>
            <p:spPr>
              <a:xfrm>
                <a:off x="1890246" y="5108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47A64AA0-1714-1D42-AF75-DC33E3162E4F}"/>
                  </a:ext>
                </a:extLst>
              </p:cNvPr>
              <p:cNvSpPr txBox="1"/>
              <p:nvPr/>
            </p:nvSpPr>
            <p:spPr>
              <a:xfrm>
                <a:off x="1890246" y="5288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1DDBE42C-2A72-9648-A482-106CE5DE4EF7}"/>
                  </a:ext>
                </a:extLst>
              </p:cNvPr>
              <p:cNvSpPr txBox="1"/>
              <p:nvPr/>
            </p:nvSpPr>
            <p:spPr>
              <a:xfrm>
                <a:off x="4698246" y="5324501"/>
                <a:ext cx="20632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Affimer-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tGFP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(~37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ABB330-4B0F-654E-9269-4AB8720A9117}"/>
                  </a:ext>
                </a:extLst>
              </p:cNvPr>
              <p:cNvSpPr txBox="1"/>
              <p:nvPr/>
            </p:nvSpPr>
            <p:spPr>
              <a:xfrm>
                <a:off x="1890246" y="5504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C3F224-FC92-5CC8-5BAC-DF76E3366E03}"/>
                </a:ext>
              </a:extLst>
            </p:cNvPr>
            <p:cNvGrpSpPr/>
            <p:nvPr/>
          </p:nvGrpSpPr>
          <p:grpSpPr>
            <a:xfrm>
              <a:off x="1805286" y="2952000"/>
              <a:ext cx="4943521" cy="600999"/>
              <a:chOff x="1805286" y="2988000"/>
              <a:chExt cx="4943521" cy="600999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3CE9561-1D88-2E41-9B39-B0011EACF0CD}"/>
                  </a:ext>
                </a:extLst>
              </p:cNvPr>
              <p:cNvSpPr txBox="1"/>
              <p:nvPr/>
            </p:nvSpPr>
            <p:spPr>
              <a:xfrm>
                <a:off x="4698246" y="3204000"/>
                <a:ext cx="2050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Phospho-Akt (~60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pic>
            <p:nvPicPr>
              <p:cNvPr id="8" name="Picture 7" descr="A picture containing text, indoor, screenshot&#10;&#10;Description automatically generated">
                <a:extLst>
                  <a:ext uri="{FF2B5EF4-FFF2-40B4-BE49-F238E27FC236}">
                    <a16:creationId xmlns:a16="http://schemas.microsoft.com/office/drawing/2014/main" id="{5046A9BF-B2A3-814B-BFCB-979F8ABC8F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16198" t="26310" r="21483" b="59329"/>
              <a:stretch/>
            </p:blipFill>
            <p:spPr>
              <a:xfrm>
                <a:off x="2178246" y="3096000"/>
                <a:ext cx="2548467" cy="42677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988C02F-BED1-7748-A3D0-DF504035E539}"/>
                  </a:ext>
                </a:extLst>
              </p:cNvPr>
              <p:cNvSpPr txBox="1"/>
              <p:nvPr/>
            </p:nvSpPr>
            <p:spPr>
              <a:xfrm>
                <a:off x="1890246" y="3312000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1D4D023-F4E0-E744-AEEB-91061BC36A25}"/>
                  </a:ext>
                </a:extLst>
              </p:cNvPr>
              <p:cNvSpPr txBox="1"/>
              <p:nvPr/>
            </p:nvSpPr>
            <p:spPr>
              <a:xfrm>
                <a:off x="1890246" y="3132000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88E7302C-36CA-5F4D-A7F5-81566E9A40FC}"/>
                  </a:ext>
                </a:extLst>
              </p:cNvPr>
              <p:cNvSpPr txBox="1"/>
              <p:nvPr/>
            </p:nvSpPr>
            <p:spPr>
              <a:xfrm>
                <a:off x="1805286" y="298800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ACB8F27-1E94-8685-8A3A-0D7569E0FFAB}"/>
                </a:ext>
              </a:extLst>
            </p:cNvPr>
            <p:cNvGrpSpPr/>
            <p:nvPr/>
          </p:nvGrpSpPr>
          <p:grpSpPr>
            <a:xfrm>
              <a:off x="1890246" y="3492000"/>
              <a:ext cx="5181855" cy="672999"/>
              <a:chOff x="1890246" y="3524501"/>
              <a:chExt cx="5181855" cy="672999"/>
            </a:xfrm>
          </p:grpSpPr>
          <p:pic>
            <p:nvPicPr>
              <p:cNvPr id="5" name="Picture 4" descr="A picture containing text, indoor, appliance, screenshot&#10;&#10;Description automatically generated">
                <a:extLst>
                  <a:ext uri="{FF2B5EF4-FFF2-40B4-BE49-F238E27FC236}">
                    <a16:creationId xmlns:a16="http://schemas.microsoft.com/office/drawing/2014/main" id="{4754E62A-D7A6-424E-A083-EEA0C1F934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8839" t="33579" r="18842" b="49287"/>
              <a:stretch/>
            </p:blipFill>
            <p:spPr>
              <a:xfrm>
                <a:off x="2178246" y="3596501"/>
                <a:ext cx="2548467" cy="509222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7D15AA9-78C3-0448-BDC1-C3DAAFD57DF0}"/>
                  </a:ext>
                </a:extLst>
              </p:cNvPr>
              <p:cNvSpPr txBox="1"/>
              <p:nvPr/>
            </p:nvSpPr>
            <p:spPr>
              <a:xfrm>
                <a:off x="4698246" y="3668501"/>
                <a:ext cx="23738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ERK1/2 (~41/43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236C0A5-17BD-7E4A-BFEB-15B6BE600D80}"/>
                  </a:ext>
                </a:extLst>
              </p:cNvPr>
              <p:cNvSpPr txBox="1"/>
              <p:nvPr/>
            </p:nvSpPr>
            <p:spPr>
              <a:xfrm>
                <a:off x="1890246" y="3704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C27566B-2962-A443-B594-D7B8F55FCA23}"/>
                  </a:ext>
                </a:extLst>
              </p:cNvPr>
              <p:cNvSpPr txBox="1"/>
              <p:nvPr/>
            </p:nvSpPr>
            <p:spPr>
              <a:xfrm>
                <a:off x="1890246" y="3524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6415538-29BD-E54C-9A80-13F150343FDA}"/>
                  </a:ext>
                </a:extLst>
              </p:cNvPr>
              <p:cNvSpPr txBox="1"/>
              <p:nvPr/>
            </p:nvSpPr>
            <p:spPr>
              <a:xfrm>
                <a:off x="1890246" y="392050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3350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89D81D1-B908-2041-9FC1-9AB6EE18DC83}"/>
              </a:ext>
            </a:extLst>
          </p:cNvPr>
          <p:cNvGrpSpPr/>
          <p:nvPr/>
        </p:nvGrpSpPr>
        <p:grpSpPr>
          <a:xfrm>
            <a:off x="608654" y="2433587"/>
            <a:ext cx="5640692" cy="5038831"/>
            <a:chOff x="1985408" y="566168"/>
            <a:chExt cx="5640692" cy="5038831"/>
          </a:xfrm>
        </p:grpSpPr>
        <p:pic>
          <p:nvPicPr>
            <p:cNvPr id="11" name="Picture 10" descr="A picture containing text, appliance, kitchen appliance&#10;&#10;Description automatically generated">
              <a:extLst>
                <a:ext uri="{FF2B5EF4-FFF2-40B4-BE49-F238E27FC236}">
                  <a16:creationId xmlns:a16="http://schemas.microsoft.com/office/drawing/2014/main" id="{608D8AAC-BB8C-404A-9477-9679CFA615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726" t="44762" r="20436" b="38589"/>
            <a:stretch/>
          </p:blipFill>
          <p:spPr>
            <a:xfrm>
              <a:off x="2412000" y="4932000"/>
              <a:ext cx="2569683" cy="494777"/>
            </a:xfrm>
            <a:prstGeom prst="rect">
              <a:avLst/>
            </a:prstGeom>
          </p:spPr>
        </p:pic>
        <p:pic>
          <p:nvPicPr>
            <p:cNvPr id="7" name="Picture 6" descr="A picture containing text, indoor, room&#10;&#10;Description automatically generated">
              <a:extLst>
                <a:ext uri="{FF2B5EF4-FFF2-40B4-BE49-F238E27FC236}">
                  <a16:creationId xmlns:a16="http://schemas.microsoft.com/office/drawing/2014/main" id="{3262495D-91EE-3A43-B9E3-065ED879C5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846" t="27346" r="21317" b="60325"/>
            <a:stretch/>
          </p:blipFill>
          <p:spPr>
            <a:xfrm>
              <a:off x="2412000" y="2952000"/>
              <a:ext cx="2569683" cy="366390"/>
            </a:xfrm>
            <a:prstGeom prst="rect">
              <a:avLst/>
            </a:prstGeom>
          </p:spPr>
        </p:pic>
        <p:pic>
          <p:nvPicPr>
            <p:cNvPr id="4" name="Picture 3" descr="A picture containing text, indoor, screenshot&#10;&#10;Description automatically generated">
              <a:extLst>
                <a:ext uri="{FF2B5EF4-FFF2-40B4-BE49-F238E27FC236}">
                  <a16:creationId xmlns:a16="http://schemas.microsoft.com/office/drawing/2014/main" id="{8059712B-4F16-AE4E-8B48-F3319A6DBC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5846" t="25470" r="21317" b="58176"/>
            <a:stretch/>
          </p:blipFill>
          <p:spPr>
            <a:xfrm>
              <a:off x="2412000" y="2376000"/>
              <a:ext cx="2569683" cy="486000"/>
            </a:xfrm>
            <a:prstGeom prst="rect">
              <a:avLst/>
            </a:prstGeom>
          </p:spPr>
        </p:pic>
        <p:pic>
          <p:nvPicPr>
            <p:cNvPr id="10" name="Picture 9" descr="Text, whiteboard&#10;&#10;Description automatically generated">
              <a:extLst>
                <a:ext uri="{FF2B5EF4-FFF2-40B4-BE49-F238E27FC236}">
                  <a16:creationId xmlns:a16="http://schemas.microsoft.com/office/drawing/2014/main" id="{85942D86-59AC-D643-BFE3-CFB4D4202C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8487" t="32942" r="18676" b="53910"/>
            <a:stretch/>
          </p:blipFill>
          <p:spPr>
            <a:xfrm>
              <a:off x="2412000" y="4464000"/>
              <a:ext cx="2569683" cy="390778"/>
            </a:xfrm>
            <a:prstGeom prst="rect">
              <a:avLst/>
            </a:prstGeom>
          </p:spPr>
        </p:pic>
        <p:pic>
          <p:nvPicPr>
            <p:cNvPr id="8" name="Picture 7" descr="A picture containing text, indoor, wall, appliance&#10;&#10;Description automatically generated">
              <a:extLst>
                <a:ext uri="{FF2B5EF4-FFF2-40B4-BE49-F238E27FC236}">
                  <a16:creationId xmlns:a16="http://schemas.microsoft.com/office/drawing/2014/main" id="{11FA8B1C-1CE7-844B-BC00-E3273E7399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726" t="36342" r="20436" b="49668"/>
            <a:stretch/>
          </p:blipFill>
          <p:spPr>
            <a:xfrm>
              <a:off x="2412000" y="3960000"/>
              <a:ext cx="2569683" cy="415777"/>
            </a:xfrm>
            <a:prstGeom prst="rect">
              <a:avLst/>
            </a:prstGeom>
          </p:spPr>
        </p:pic>
        <p:pic>
          <p:nvPicPr>
            <p:cNvPr id="6" name="Picture 5" descr="A picture containing text, indoor, white, screenshot&#10;&#10;Description automatically generated">
              <a:extLst>
                <a:ext uri="{FF2B5EF4-FFF2-40B4-BE49-F238E27FC236}">
                  <a16:creationId xmlns:a16="http://schemas.microsoft.com/office/drawing/2014/main" id="{F7EE246C-7A34-A04E-8C16-B06BFEB9B3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0248" t="36341" r="16914" b="48281"/>
            <a:stretch/>
          </p:blipFill>
          <p:spPr>
            <a:xfrm>
              <a:off x="2412000" y="3420000"/>
              <a:ext cx="2569683" cy="456999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7459DFB-AFC9-5946-B61C-7C8A5C804F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0115" t="45457" r="17047" b="38189"/>
            <a:stretch/>
          </p:blipFill>
          <p:spPr>
            <a:xfrm>
              <a:off x="2412000" y="1800000"/>
              <a:ext cx="2569683" cy="486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60DBD6-1CB5-ED4E-BE08-182C307B0700}"/>
                </a:ext>
              </a:extLst>
            </p:cNvPr>
            <p:cNvSpPr txBox="1"/>
            <p:nvPr/>
          </p:nvSpPr>
          <p:spPr>
            <a:xfrm>
              <a:off x="2160000" y="1440000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EGF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8E1462C-9D07-5849-A483-D742A8293246}"/>
                </a:ext>
              </a:extLst>
            </p:cNvPr>
            <p:cNvSpPr txBox="1"/>
            <p:nvPr/>
          </p:nvSpPr>
          <p:spPr>
            <a:xfrm>
              <a:off x="2700000" y="1440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C0D102A-5FDD-DB47-97C6-11C71F9F7A26}"/>
                </a:ext>
              </a:extLst>
            </p:cNvPr>
            <p:cNvSpPr txBox="1"/>
            <p:nvPr/>
          </p:nvSpPr>
          <p:spPr>
            <a:xfrm>
              <a:off x="2952000" y="1440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ADE4F-3CB8-D843-BC3B-A34CE3148264}"/>
                </a:ext>
              </a:extLst>
            </p:cNvPr>
            <p:cNvSpPr txBox="1"/>
            <p:nvPr/>
          </p:nvSpPr>
          <p:spPr>
            <a:xfrm>
              <a:off x="3672000" y="1440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265A1C7-B7AA-F04F-B3B6-EB695303983F}"/>
                </a:ext>
              </a:extLst>
            </p:cNvPr>
            <p:cNvSpPr txBox="1"/>
            <p:nvPr/>
          </p:nvSpPr>
          <p:spPr>
            <a:xfrm>
              <a:off x="3924000" y="1440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2C0495B-7B5D-4848-8502-8A6FBAEAE6FA}"/>
                </a:ext>
              </a:extLst>
            </p:cNvPr>
            <p:cNvSpPr txBox="1"/>
            <p:nvPr/>
          </p:nvSpPr>
          <p:spPr>
            <a:xfrm>
              <a:off x="3204000" y="1440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5090013-4EFE-784F-9905-64232596A03B}"/>
                </a:ext>
              </a:extLst>
            </p:cNvPr>
            <p:cNvSpPr txBox="1"/>
            <p:nvPr/>
          </p:nvSpPr>
          <p:spPr>
            <a:xfrm>
              <a:off x="3420000" y="1440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238260D-3EAC-1849-AA31-A907B2C25597}"/>
                </a:ext>
              </a:extLst>
            </p:cNvPr>
            <p:cNvSpPr txBox="1"/>
            <p:nvPr/>
          </p:nvSpPr>
          <p:spPr>
            <a:xfrm>
              <a:off x="4140000" y="1440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9DE0300-6364-7343-84A0-323880B4348C}"/>
                </a:ext>
              </a:extLst>
            </p:cNvPr>
            <p:cNvSpPr txBox="1"/>
            <p:nvPr/>
          </p:nvSpPr>
          <p:spPr>
            <a:xfrm>
              <a:off x="4428000" y="1440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85D61AA-F7B8-D547-AE7E-48FFB7C5D350}"/>
                </a:ext>
              </a:extLst>
            </p:cNvPr>
            <p:cNvSpPr txBox="1"/>
            <p:nvPr/>
          </p:nvSpPr>
          <p:spPr>
            <a:xfrm>
              <a:off x="2160000" y="1152000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DOX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A0647FE-B829-7444-B7B7-754A77A29C70}"/>
                </a:ext>
              </a:extLst>
            </p:cNvPr>
            <p:cNvSpPr txBox="1"/>
            <p:nvPr/>
          </p:nvSpPr>
          <p:spPr>
            <a:xfrm>
              <a:off x="2700000" y="1152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9B7ED7B-05F8-CC4C-A3B1-6E08719A590C}"/>
                </a:ext>
              </a:extLst>
            </p:cNvPr>
            <p:cNvSpPr txBox="1"/>
            <p:nvPr/>
          </p:nvSpPr>
          <p:spPr>
            <a:xfrm>
              <a:off x="2952000" y="1152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6CCA34-23F2-4E4C-BD4D-2804472999CD}"/>
                </a:ext>
              </a:extLst>
            </p:cNvPr>
            <p:cNvSpPr txBox="1"/>
            <p:nvPr/>
          </p:nvSpPr>
          <p:spPr>
            <a:xfrm>
              <a:off x="3420000" y="1152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ED2FBC1-6EC0-5946-AE27-DADC583B6C10}"/>
                </a:ext>
              </a:extLst>
            </p:cNvPr>
            <p:cNvSpPr txBox="1"/>
            <p:nvPr/>
          </p:nvSpPr>
          <p:spPr>
            <a:xfrm>
              <a:off x="3204000" y="1152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−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FF41364-AB7B-FE4F-9103-276B66063BC9}"/>
                </a:ext>
              </a:extLst>
            </p:cNvPr>
            <p:cNvSpPr txBox="1"/>
            <p:nvPr/>
          </p:nvSpPr>
          <p:spPr>
            <a:xfrm>
              <a:off x="3672000" y="1152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DB6297B-8C9D-B244-8524-4DD21E5D4F0F}"/>
                </a:ext>
              </a:extLst>
            </p:cNvPr>
            <p:cNvSpPr txBox="1"/>
            <p:nvPr/>
          </p:nvSpPr>
          <p:spPr>
            <a:xfrm>
              <a:off x="3924000" y="1152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A5C55A-476C-7744-AC39-CD7BCE04D3DA}"/>
                </a:ext>
              </a:extLst>
            </p:cNvPr>
            <p:cNvSpPr txBox="1"/>
            <p:nvPr/>
          </p:nvSpPr>
          <p:spPr>
            <a:xfrm>
              <a:off x="4140000" y="1152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F9041D6-D712-5C4F-A9C0-155B4955FE6F}"/>
                </a:ext>
              </a:extLst>
            </p:cNvPr>
            <p:cNvSpPr txBox="1"/>
            <p:nvPr/>
          </p:nvSpPr>
          <p:spPr>
            <a:xfrm>
              <a:off x="4428000" y="1152000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8C9C323-54EC-194C-9F64-4D4ACBB15FC3}"/>
                </a:ext>
              </a:extLst>
            </p:cNvPr>
            <p:cNvSpPr txBox="1"/>
            <p:nvPr/>
          </p:nvSpPr>
          <p:spPr>
            <a:xfrm rot="16200000">
              <a:off x="2520000" y="719415"/>
              <a:ext cx="614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C-C12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3496B8A-A057-CE47-ABC2-5171B7F7C567}"/>
                </a:ext>
              </a:extLst>
            </p:cNvPr>
            <p:cNvSpPr txBox="1"/>
            <p:nvPr/>
          </p:nvSpPr>
          <p:spPr>
            <a:xfrm rot="16200000">
              <a:off x="3024000" y="719415"/>
              <a:ext cx="614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C-C12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6368179-D787-4048-B3B4-31784B2D4F59}"/>
                </a:ext>
              </a:extLst>
            </p:cNvPr>
            <p:cNvSpPr txBox="1"/>
            <p:nvPr/>
          </p:nvSpPr>
          <p:spPr>
            <a:xfrm rot="16200000">
              <a:off x="3492000" y="719415"/>
              <a:ext cx="614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C-C12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D1BD995-D642-8446-8605-55DF6932D908}"/>
                </a:ext>
              </a:extLst>
            </p:cNvPr>
            <p:cNvSpPr txBox="1"/>
            <p:nvPr/>
          </p:nvSpPr>
          <p:spPr>
            <a:xfrm rot="16200000">
              <a:off x="3960000" y="719415"/>
              <a:ext cx="614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C-C12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3387956-815D-DC45-9BDE-8F9D68EFAF8A}"/>
                </a:ext>
              </a:extLst>
            </p:cNvPr>
            <p:cNvSpPr txBox="1"/>
            <p:nvPr/>
          </p:nvSpPr>
          <p:spPr>
            <a:xfrm rot="16200000">
              <a:off x="2880000" y="817999"/>
              <a:ext cx="417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Ala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F8A28A9-F7A7-1E4F-86A2-44C2012A8492}"/>
                </a:ext>
              </a:extLst>
            </p:cNvPr>
            <p:cNvSpPr txBox="1"/>
            <p:nvPr/>
          </p:nvSpPr>
          <p:spPr>
            <a:xfrm rot="16200000">
              <a:off x="3348000" y="817999"/>
              <a:ext cx="417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Ala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5928D25-598B-2F47-B522-35AE700CF738}"/>
                </a:ext>
              </a:extLst>
            </p:cNvPr>
            <p:cNvSpPr txBox="1"/>
            <p:nvPr/>
          </p:nvSpPr>
          <p:spPr>
            <a:xfrm rot="16200000">
              <a:off x="3852000" y="817999"/>
              <a:ext cx="417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Ala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B3E600D-3DAB-6D4E-88B0-E6085148F72C}"/>
                </a:ext>
              </a:extLst>
            </p:cNvPr>
            <p:cNvSpPr txBox="1"/>
            <p:nvPr/>
          </p:nvSpPr>
          <p:spPr>
            <a:xfrm rot="16200000">
              <a:off x="4356000" y="817999"/>
              <a:ext cx="417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Ala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3E2F722-D7D7-6D42-B90A-F2BC4A9A74B0}"/>
                </a:ext>
              </a:extLst>
            </p:cNvPr>
            <p:cNvSpPr txBox="1"/>
            <p:nvPr/>
          </p:nvSpPr>
          <p:spPr>
            <a:xfrm>
              <a:off x="4968000" y="1908000"/>
              <a:ext cx="20695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Symbol" pitchFamily="2" charset="2"/>
                  <a:cs typeface="Arial" panose="020B0604020202020204" pitchFamily="34" charset="0"/>
                </a:rPr>
                <a:t>a/b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-Tubulin (55.52 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7367526-68AC-E043-B668-F7C21C241658}"/>
                </a:ext>
              </a:extLst>
            </p:cNvPr>
            <p:cNvSpPr txBox="1"/>
            <p:nvPr/>
          </p:nvSpPr>
          <p:spPr>
            <a:xfrm>
              <a:off x="2088000" y="1908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523834C-6E6D-B640-BF6D-CE0900B1AE85}"/>
                </a:ext>
              </a:extLst>
            </p:cNvPr>
            <p:cNvSpPr txBox="1"/>
            <p:nvPr/>
          </p:nvSpPr>
          <p:spPr>
            <a:xfrm>
              <a:off x="2088000" y="1728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B6C5EF4-DD57-A549-A187-272F4A6FE319}"/>
                </a:ext>
              </a:extLst>
            </p:cNvPr>
            <p:cNvSpPr txBox="1"/>
            <p:nvPr/>
          </p:nvSpPr>
          <p:spPr>
            <a:xfrm>
              <a:off x="2088000" y="2088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7D15AA9-78C3-0448-BDC1-C3DAAFD57DF0}"/>
                </a:ext>
              </a:extLst>
            </p:cNvPr>
            <p:cNvSpPr txBox="1"/>
            <p:nvPr/>
          </p:nvSpPr>
          <p:spPr>
            <a:xfrm>
              <a:off x="4968000" y="3528000"/>
              <a:ext cx="2373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Total ERK1/2 (~41/43 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236C0A5-17BD-7E4A-BFEB-15B6BE600D80}"/>
                </a:ext>
              </a:extLst>
            </p:cNvPr>
            <p:cNvSpPr txBox="1"/>
            <p:nvPr/>
          </p:nvSpPr>
          <p:spPr>
            <a:xfrm>
              <a:off x="2088000" y="3600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C27566B-2962-A443-B594-D7B8F55FCA23}"/>
                </a:ext>
              </a:extLst>
            </p:cNvPr>
            <p:cNvSpPr txBox="1"/>
            <p:nvPr/>
          </p:nvSpPr>
          <p:spPr>
            <a:xfrm>
              <a:off x="2088000" y="3420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893962F-8A72-A74D-B810-D7B8CB0034FB}"/>
                </a:ext>
              </a:extLst>
            </p:cNvPr>
            <p:cNvSpPr txBox="1"/>
            <p:nvPr/>
          </p:nvSpPr>
          <p:spPr>
            <a:xfrm>
              <a:off x="4968000" y="4032000"/>
              <a:ext cx="26581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Phospho-ERK1/2 (~41/43 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CBCE621-264E-B14B-8737-2C483E6DB8D6}"/>
                </a:ext>
              </a:extLst>
            </p:cNvPr>
            <p:cNvSpPr txBox="1"/>
            <p:nvPr/>
          </p:nvSpPr>
          <p:spPr>
            <a:xfrm>
              <a:off x="2088000" y="4140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A0FF450-D56C-E642-A5CB-46FBE0BE1B4D}"/>
                </a:ext>
              </a:extLst>
            </p:cNvPr>
            <p:cNvSpPr txBox="1"/>
            <p:nvPr/>
          </p:nvSpPr>
          <p:spPr>
            <a:xfrm>
              <a:off x="2088000" y="3924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3E1FE7E-CF24-7A49-9285-395EBB95C4C1}"/>
                </a:ext>
              </a:extLst>
            </p:cNvPr>
            <p:cNvSpPr txBox="1"/>
            <p:nvPr/>
          </p:nvSpPr>
          <p:spPr>
            <a:xfrm>
              <a:off x="4968000" y="4464000"/>
              <a:ext cx="14221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Grb2 (~25 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442354E-AF4E-404E-B322-2FF8F4192EE2}"/>
                </a:ext>
              </a:extLst>
            </p:cNvPr>
            <p:cNvSpPr txBox="1"/>
            <p:nvPr/>
          </p:nvSpPr>
          <p:spPr>
            <a:xfrm>
              <a:off x="2088000" y="4536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C61BF3C-552B-1D48-8519-C607223A9EFA}"/>
                </a:ext>
              </a:extLst>
            </p:cNvPr>
            <p:cNvSpPr txBox="1"/>
            <p:nvPr/>
          </p:nvSpPr>
          <p:spPr>
            <a:xfrm>
              <a:off x="2088000" y="4356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5B3811E-257D-5C4D-8DFD-39898882023C}"/>
                </a:ext>
              </a:extLst>
            </p:cNvPr>
            <p:cNvSpPr txBox="1"/>
            <p:nvPr/>
          </p:nvSpPr>
          <p:spPr>
            <a:xfrm>
              <a:off x="2088000" y="2412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8AC26A0-8347-CF41-8301-31A8406D8FFD}"/>
                </a:ext>
              </a:extLst>
            </p:cNvPr>
            <p:cNvSpPr txBox="1"/>
            <p:nvPr/>
          </p:nvSpPr>
          <p:spPr>
            <a:xfrm>
              <a:off x="2088000" y="2628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6B3D774-B9EA-7C48-8550-571B909430D7}"/>
                </a:ext>
              </a:extLst>
            </p:cNvPr>
            <p:cNvSpPr txBox="1"/>
            <p:nvPr/>
          </p:nvSpPr>
          <p:spPr>
            <a:xfrm>
              <a:off x="4968000" y="2412000"/>
              <a:ext cx="17018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Total Akt (~60 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B24A371-5820-C144-B619-CBC38178BC00}"/>
                </a:ext>
              </a:extLst>
            </p:cNvPr>
            <p:cNvSpPr txBox="1"/>
            <p:nvPr/>
          </p:nvSpPr>
          <p:spPr>
            <a:xfrm>
              <a:off x="2088000" y="3168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E98027E-02FE-624C-BE76-B5D674050621}"/>
                </a:ext>
              </a:extLst>
            </p:cNvPr>
            <p:cNvSpPr txBox="1"/>
            <p:nvPr/>
          </p:nvSpPr>
          <p:spPr>
            <a:xfrm>
              <a:off x="2088000" y="2952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03B8DFE-E7C3-6647-A6B8-7EF3BC08AF4B}"/>
                </a:ext>
              </a:extLst>
            </p:cNvPr>
            <p:cNvSpPr txBox="1"/>
            <p:nvPr/>
          </p:nvSpPr>
          <p:spPr>
            <a:xfrm>
              <a:off x="4968000" y="2988000"/>
              <a:ext cx="20505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Phospho-Akt (~60 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ABC2910-16D4-0749-A569-8CBC8CA251E4}"/>
                </a:ext>
              </a:extLst>
            </p:cNvPr>
            <p:cNvSpPr txBox="1"/>
            <p:nvPr/>
          </p:nvSpPr>
          <p:spPr>
            <a:xfrm>
              <a:off x="1985408" y="5328000"/>
              <a:ext cx="457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08D6729-606B-3F4C-BC22-DE5F0A750125}"/>
                </a:ext>
              </a:extLst>
            </p:cNvPr>
            <p:cNvSpPr txBox="1"/>
            <p:nvPr/>
          </p:nvSpPr>
          <p:spPr>
            <a:xfrm>
              <a:off x="2088000" y="5076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B4C4C7A-F910-AB4D-8F81-ADCDF083879F}"/>
                </a:ext>
              </a:extLst>
            </p:cNvPr>
            <p:cNvSpPr txBox="1"/>
            <p:nvPr/>
          </p:nvSpPr>
          <p:spPr>
            <a:xfrm>
              <a:off x="4968000" y="5040000"/>
              <a:ext cx="20632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Affimer-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tGFP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(~37 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347B297-F724-DC41-B0A2-60D944DF6779}"/>
                </a:ext>
              </a:extLst>
            </p:cNvPr>
            <p:cNvSpPr txBox="1"/>
            <p:nvPr/>
          </p:nvSpPr>
          <p:spPr>
            <a:xfrm>
              <a:off x="2003040" y="2268000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0386B7E-D502-E94D-9CDB-D2FE7DBDED00}"/>
                </a:ext>
              </a:extLst>
            </p:cNvPr>
            <p:cNvSpPr txBox="1"/>
            <p:nvPr/>
          </p:nvSpPr>
          <p:spPr>
            <a:xfrm>
              <a:off x="2088000" y="489600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875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AAA5D56-D2DE-DBE8-0786-C7B0E2EA2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720000"/>
          </a:xfrm>
        </p:spPr>
        <p:txBody>
          <a:bodyPr>
            <a:normAutofit/>
          </a:bodyPr>
          <a:lstStyle/>
          <a:p>
            <a:r>
              <a:rPr lang="en-US" b="1" dirty="0"/>
              <a:t>Figure 8a uncropped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C82E05-2C5E-6DF2-B477-51189C711BAE}"/>
              </a:ext>
            </a:extLst>
          </p:cNvPr>
          <p:cNvGrpSpPr/>
          <p:nvPr/>
        </p:nvGrpSpPr>
        <p:grpSpPr>
          <a:xfrm>
            <a:off x="720000" y="1440000"/>
            <a:ext cx="4953660" cy="6425224"/>
            <a:chOff x="720000" y="1440000"/>
            <a:chExt cx="4953660" cy="64252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1892627-1067-8CEF-F9B0-66C161D0ED9E}"/>
                </a:ext>
              </a:extLst>
            </p:cNvPr>
            <p:cNvGrpSpPr/>
            <p:nvPr/>
          </p:nvGrpSpPr>
          <p:grpSpPr>
            <a:xfrm>
              <a:off x="720000" y="1440000"/>
              <a:ext cx="4469297" cy="1158948"/>
              <a:chOff x="720000" y="1440000"/>
              <a:chExt cx="4469297" cy="1158948"/>
            </a:xfrm>
          </p:grpSpPr>
          <p:pic>
            <p:nvPicPr>
              <p:cNvPr id="3" name="Picture 2" descr="A picture containing text, appliance, screenshot, kitchen appliance&#10;&#10;Description automatically generated">
                <a:extLst>
                  <a:ext uri="{FF2B5EF4-FFF2-40B4-BE49-F238E27FC236}">
                    <a16:creationId xmlns:a16="http://schemas.microsoft.com/office/drawing/2014/main" id="{B267C300-C4AA-7C48-B57D-3F86029025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grayscl/>
              </a:blip>
              <a:srcRect l="12098" t="33349" r="13021" b="27653"/>
              <a:stretch/>
            </p:blipFill>
            <p:spPr>
              <a:xfrm>
                <a:off x="720000" y="1440000"/>
                <a:ext cx="3062177" cy="1158948"/>
              </a:xfrm>
              <a:prstGeom prst="rect">
                <a:avLst/>
              </a:prstGeom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3E2F722-D7D7-6D42-B90A-F2BC4A9A74B0}"/>
                  </a:ext>
                </a:extLst>
              </p:cNvPr>
              <p:cNvSpPr txBox="1"/>
              <p:nvPr/>
            </p:nvSpPr>
            <p:spPr>
              <a:xfrm>
                <a:off x="4104000" y="1944000"/>
                <a:ext cx="10852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Symbol" pitchFamily="2" charset="2"/>
                    <a:cs typeface="Arial" panose="020B0604020202020204" pitchFamily="34" charset="0"/>
                  </a:rPr>
                  <a:t>a/b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-Tubulin</a:t>
                </a:r>
              </a:p>
            </p:txBody>
          </p:sp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416EE536-FA47-DCB9-6EA9-D0FB456AAA7A}"/>
                  </a:ext>
                </a:extLst>
              </p:cNvPr>
              <p:cNvCxnSpPr/>
              <p:nvPr/>
            </p:nvCxnSpPr>
            <p:spPr>
              <a:xfrm flipH="1">
                <a:off x="3744000" y="2124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3DBE7BD-FA6B-ECCF-4C5F-A4F70A1659F0}"/>
                </a:ext>
              </a:extLst>
            </p:cNvPr>
            <p:cNvGrpSpPr/>
            <p:nvPr/>
          </p:nvGrpSpPr>
          <p:grpSpPr>
            <a:xfrm>
              <a:off x="720000" y="2808000"/>
              <a:ext cx="3966211" cy="995422"/>
              <a:chOff x="720000" y="2808000"/>
              <a:chExt cx="3966211" cy="995422"/>
            </a:xfrm>
          </p:grpSpPr>
          <p:pic>
            <p:nvPicPr>
              <p:cNvPr id="9" name="Picture 8" descr="A picture containing text, appliance, screenshot&#10;&#10;Description automatically generated">
                <a:extLst>
                  <a:ext uri="{FF2B5EF4-FFF2-40B4-BE49-F238E27FC236}">
                    <a16:creationId xmlns:a16="http://schemas.microsoft.com/office/drawing/2014/main" id="{1291D4DF-9A26-E74E-9D9B-18D39FD9CC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grayscl/>
              </a:blip>
              <a:srcRect l="14249" t="35639" r="11030" b="30865"/>
              <a:stretch/>
            </p:blipFill>
            <p:spPr>
              <a:xfrm>
                <a:off x="720000" y="2808000"/>
                <a:ext cx="3055716" cy="995422"/>
              </a:xfrm>
              <a:prstGeom prst="rect">
                <a:avLst/>
              </a:prstGeom>
            </p:spPr>
          </p:pic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3E1FE7E-CF24-7A49-9285-395EBB95C4C1}"/>
                  </a:ext>
                </a:extLst>
              </p:cNvPr>
              <p:cNvSpPr txBox="1"/>
              <p:nvPr/>
            </p:nvSpPr>
            <p:spPr>
              <a:xfrm>
                <a:off x="4104000" y="2808000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Grb2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8D7CE1D6-A613-5F2C-83E7-6E3B1C77CE59}"/>
                  </a:ext>
                </a:extLst>
              </p:cNvPr>
              <p:cNvCxnSpPr/>
              <p:nvPr/>
            </p:nvCxnSpPr>
            <p:spPr>
              <a:xfrm flipH="1">
                <a:off x="3744000" y="2952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04BCE5D-AF70-F946-9855-5897396CF726}"/>
                </a:ext>
              </a:extLst>
            </p:cNvPr>
            <p:cNvGrpSpPr/>
            <p:nvPr/>
          </p:nvGrpSpPr>
          <p:grpSpPr>
            <a:xfrm>
              <a:off x="720000" y="4032000"/>
              <a:ext cx="4614786" cy="1796903"/>
              <a:chOff x="720000" y="4032000"/>
              <a:chExt cx="4614786" cy="1796903"/>
            </a:xfrm>
          </p:grpSpPr>
          <p:pic>
            <p:nvPicPr>
              <p:cNvPr id="5" name="Picture 4" descr="A picture containing text, indoor, appliance, screenshot&#10;&#10;Description automatically generated">
                <a:extLst>
                  <a:ext uri="{FF2B5EF4-FFF2-40B4-BE49-F238E27FC236}">
                    <a16:creationId xmlns:a16="http://schemas.microsoft.com/office/drawing/2014/main" id="{4754E62A-D7A6-424E-A083-EEA0C1F934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grayscl/>
              </a:blip>
              <a:srcRect l="12633" t="15957" r="12486" b="23582"/>
              <a:stretch/>
            </p:blipFill>
            <p:spPr>
              <a:xfrm>
                <a:off x="720000" y="4032000"/>
                <a:ext cx="3062176" cy="1796903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7D15AA9-78C3-0448-BDC1-C3DAAFD57DF0}"/>
                  </a:ext>
                </a:extLst>
              </p:cNvPr>
              <p:cNvSpPr txBox="1"/>
              <p:nvPr/>
            </p:nvSpPr>
            <p:spPr>
              <a:xfrm>
                <a:off x="4104000" y="4608000"/>
                <a:ext cx="12307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ERK1/2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A5308C9C-85FF-F099-F74A-FAEF93E0D35F}"/>
                  </a:ext>
                </a:extLst>
              </p:cNvPr>
              <p:cNvCxnSpPr/>
              <p:nvPr/>
            </p:nvCxnSpPr>
            <p:spPr>
              <a:xfrm flipH="1">
                <a:off x="3744000" y="4788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CD9635E-FD3F-D10F-F9B3-B82E38704506}"/>
                </a:ext>
              </a:extLst>
            </p:cNvPr>
            <p:cNvGrpSpPr/>
            <p:nvPr/>
          </p:nvGrpSpPr>
          <p:grpSpPr>
            <a:xfrm>
              <a:off x="720000" y="6048000"/>
              <a:ext cx="4953660" cy="1817224"/>
              <a:chOff x="720000" y="6048000"/>
              <a:chExt cx="4953660" cy="1817224"/>
            </a:xfrm>
          </p:grpSpPr>
          <p:pic>
            <p:nvPicPr>
              <p:cNvPr id="7" name="Picture 6" descr="A picture containing text, indoor, screenshot&#10;&#10;Description automatically generated">
                <a:extLst>
                  <a:ext uri="{FF2B5EF4-FFF2-40B4-BE49-F238E27FC236}">
                    <a16:creationId xmlns:a16="http://schemas.microsoft.com/office/drawing/2014/main" id="{FE478D62-4402-3748-AF7A-8B9DA5A9D0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grayscl/>
              </a:blip>
              <a:srcRect l="12458" t="17651" r="13102" b="21197"/>
              <a:stretch/>
            </p:blipFill>
            <p:spPr>
              <a:xfrm>
                <a:off x="720000" y="6048000"/>
                <a:ext cx="3044142" cy="1817224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893962F-8A72-A74D-B810-D7B8CB0034FB}"/>
                  </a:ext>
                </a:extLst>
              </p:cNvPr>
              <p:cNvSpPr txBox="1"/>
              <p:nvPr/>
            </p:nvSpPr>
            <p:spPr>
              <a:xfrm>
                <a:off x="4104000" y="6660000"/>
                <a:ext cx="15696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Phospho-ERK1/2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842AE418-6AC6-EF7C-2864-6B65E7EFCBA5}"/>
                  </a:ext>
                </a:extLst>
              </p:cNvPr>
              <p:cNvCxnSpPr/>
              <p:nvPr/>
            </p:nvCxnSpPr>
            <p:spPr>
              <a:xfrm flipH="1">
                <a:off x="3744000" y="6804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1076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AAA5D56-D2DE-DBE8-0786-C7B0E2EA2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720000"/>
          </a:xfrm>
        </p:spPr>
        <p:txBody>
          <a:bodyPr>
            <a:normAutofit/>
          </a:bodyPr>
          <a:lstStyle/>
          <a:p>
            <a:r>
              <a:rPr lang="en-US" b="1" dirty="0"/>
              <a:t>Figure 8a uncropped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8BEBF6D-ABF1-D6A7-094F-86CD7A223305}"/>
              </a:ext>
            </a:extLst>
          </p:cNvPr>
          <p:cNvGrpSpPr/>
          <p:nvPr/>
        </p:nvGrpSpPr>
        <p:grpSpPr>
          <a:xfrm>
            <a:off x="701055" y="1440000"/>
            <a:ext cx="4629499" cy="5223432"/>
            <a:chOff x="701055" y="1440000"/>
            <a:chExt cx="4629499" cy="522343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EDA3196-2316-8DF2-5475-12049BF67388}"/>
                </a:ext>
              </a:extLst>
            </p:cNvPr>
            <p:cNvGrpSpPr/>
            <p:nvPr/>
          </p:nvGrpSpPr>
          <p:grpSpPr>
            <a:xfrm>
              <a:off x="720000" y="1440000"/>
              <a:ext cx="4610554" cy="1146874"/>
              <a:chOff x="720000" y="1440000"/>
              <a:chExt cx="4610554" cy="1146874"/>
            </a:xfrm>
          </p:grpSpPr>
          <p:pic>
            <p:nvPicPr>
              <p:cNvPr id="13" name="Picture 12" descr="A picture containing text, screenshot, kitchen appliance&#10;&#10;Description automatically generated">
                <a:extLst>
                  <a:ext uri="{FF2B5EF4-FFF2-40B4-BE49-F238E27FC236}">
                    <a16:creationId xmlns:a16="http://schemas.microsoft.com/office/drawing/2014/main" id="{25768084-C4A8-234E-89A1-63ADF189EF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grayscl/>
              </a:blip>
              <a:srcRect l="14613" t="32651" r="10727" b="28757"/>
              <a:stretch/>
            </p:blipFill>
            <p:spPr>
              <a:xfrm>
                <a:off x="720000" y="1440000"/>
                <a:ext cx="3053165" cy="1146874"/>
              </a:xfrm>
              <a:prstGeom prst="rect">
                <a:avLst/>
              </a:prstGeom>
            </p:spPr>
          </p:pic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1DDBE42C-2A72-9648-A482-106CE5DE4EF7}"/>
                  </a:ext>
                </a:extLst>
              </p:cNvPr>
              <p:cNvSpPr txBox="1"/>
              <p:nvPr/>
            </p:nvSpPr>
            <p:spPr>
              <a:xfrm>
                <a:off x="4104000" y="2196000"/>
                <a:ext cx="12265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Affimer-tGFP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FC510FF5-8E99-78C5-FF61-6D99F3A51126}"/>
                  </a:ext>
                </a:extLst>
              </p:cNvPr>
              <p:cNvCxnSpPr/>
              <p:nvPr/>
            </p:nvCxnSpPr>
            <p:spPr>
              <a:xfrm flipH="1">
                <a:off x="3744000" y="2340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2E5A29C-8489-E108-32C1-26B74D4CBD55}"/>
                </a:ext>
              </a:extLst>
            </p:cNvPr>
            <p:cNvGrpSpPr/>
            <p:nvPr/>
          </p:nvGrpSpPr>
          <p:grpSpPr>
            <a:xfrm>
              <a:off x="701055" y="2808000"/>
              <a:ext cx="4264784" cy="1796901"/>
              <a:chOff x="701055" y="2808000"/>
              <a:chExt cx="4264784" cy="1796901"/>
            </a:xfrm>
          </p:grpSpPr>
          <p:pic>
            <p:nvPicPr>
              <p:cNvPr id="4" name="Picture 3" descr="A picture containing text, indoor, appliance, screenshot&#10;&#10;Description automatically generated">
                <a:extLst>
                  <a:ext uri="{FF2B5EF4-FFF2-40B4-BE49-F238E27FC236}">
                    <a16:creationId xmlns:a16="http://schemas.microsoft.com/office/drawing/2014/main" id="{1A804836-EFE3-094A-8E27-B51F7913F3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grayscl/>
              </a:blip>
              <a:srcRect l="12633" t="16132" r="12486" b="23400"/>
              <a:stretch/>
            </p:blipFill>
            <p:spPr>
              <a:xfrm>
                <a:off x="701055" y="2808000"/>
                <a:ext cx="3062177" cy="1796901"/>
              </a:xfrm>
              <a:prstGeom prst="rect">
                <a:avLst/>
              </a:prstGeom>
            </p:spPr>
          </p:pic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1237BA6F-5DF1-834D-81D5-DEBAA2AB3BDD}"/>
                  </a:ext>
                </a:extLst>
              </p:cNvPr>
              <p:cNvSpPr txBox="1"/>
              <p:nvPr/>
            </p:nvSpPr>
            <p:spPr>
              <a:xfrm>
                <a:off x="4104000" y="3168000"/>
                <a:ext cx="8618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Akt</a:t>
                </a:r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98FAE685-F2F4-FB07-7C07-5F9775E1CAB5}"/>
                  </a:ext>
                </a:extLst>
              </p:cNvPr>
              <p:cNvCxnSpPr/>
              <p:nvPr/>
            </p:nvCxnSpPr>
            <p:spPr>
              <a:xfrm flipH="1">
                <a:off x="3744000" y="3312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DCCACE5-EB97-91E8-9A0E-2BE593DAE0E7}"/>
                </a:ext>
              </a:extLst>
            </p:cNvPr>
            <p:cNvGrpSpPr/>
            <p:nvPr/>
          </p:nvGrpSpPr>
          <p:grpSpPr>
            <a:xfrm>
              <a:off x="720000" y="4824000"/>
              <a:ext cx="4594588" cy="1839432"/>
              <a:chOff x="720000" y="4824000"/>
              <a:chExt cx="4594588" cy="1839432"/>
            </a:xfrm>
          </p:grpSpPr>
          <p:pic>
            <p:nvPicPr>
              <p:cNvPr id="8" name="Picture 7" descr="A picture containing text, indoor, screenshot&#10;&#10;Description automatically generated">
                <a:extLst>
                  <a:ext uri="{FF2B5EF4-FFF2-40B4-BE49-F238E27FC236}">
                    <a16:creationId xmlns:a16="http://schemas.microsoft.com/office/drawing/2014/main" id="{5046A9BF-B2A3-814B-BFCB-979F8ABC8F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grayscl/>
              </a:blip>
              <a:srcRect l="10513" t="16347" r="14866" b="21757"/>
              <a:stretch/>
            </p:blipFill>
            <p:spPr>
              <a:xfrm>
                <a:off x="720000" y="4824000"/>
                <a:ext cx="3051544" cy="1839432"/>
              </a:xfrm>
              <a:prstGeom prst="rect">
                <a:avLst/>
              </a:prstGeom>
            </p:spPr>
          </p:pic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3CE9561-1D88-2E41-9B39-B0011EACF0CD}"/>
                  </a:ext>
                </a:extLst>
              </p:cNvPr>
              <p:cNvSpPr txBox="1"/>
              <p:nvPr/>
            </p:nvSpPr>
            <p:spPr>
              <a:xfrm>
                <a:off x="4104000" y="5218850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Phospho-Akt</a:t>
                </a: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871A0BC6-729E-5E77-2CBF-79965F1F4B37}"/>
                  </a:ext>
                </a:extLst>
              </p:cNvPr>
              <p:cNvCxnSpPr/>
              <p:nvPr/>
            </p:nvCxnSpPr>
            <p:spPr>
              <a:xfrm flipH="1">
                <a:off x="3744000" y="5400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80892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40CF34C5-9C06-C816-3630-B0BFD9934B38}"/>
              </a:ext>
            </a:extLst>
          </p:cNvPr>
          <p:cNvSpPr txBox="1">
            <a:spLocks/>
          </p:cNvSpPr>
          <p:nvPr/>
        </p:nvSpPr>
        <p:spPr>
          <a:xfrm>
            <a:off x="471488" y="527405"/>
            <a:ext cx="5915025" cy="720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Figure 8b uncropped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EE8840-9A87-E3D7-2FA4-93D6642A410D}"/>
              </a:ext>
            </a:extLst>
          </p:cNvPr>
          <p:cNvGrpSpPr/>
          <p:nvPr/>
        </p:nvGrpSpPr>
        <p:grpSpPr>
          <a:xfrm>
            <a:off x="720000" y="1440000"/>
            <a:ext cx="4953660" cy="6599087"/>
            <a:chOff x="720000" y="1440000"/>
            <a:chExt cx="4953660" cy="659908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DAE47E-B998-83FE-148A-47D0065F8B7C}"/>
                </a:ext>
              </a:extLst>
            </p:cNvPr>
            <p:cNvGrpSpPr/>
            <p:nvPr/>
          </p:nvGrpSpPr>
          <p:grpSpPr>
            <a:xfrm>
              <a:off x="720000" y="1440000"/>
              <a:ext cx="4469297" cy="1099595"/>
              <a:chOff x="720000" y="1440000"/>
              <a:chExt cx="4469297" cy="1099595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57459DFB-AFC9-5946-B61C-7C8A5C804F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grayscl/>
              </a:blip>
              <a:srcRect l="14047" t="33053" r="10664" b="29945"/>
              <a:stretch/>
            </p:blipFill>
            <p:spPr>
              <a:xfrm>
                <a:off x="720000" y="1440000"/>
                <a:ext cx="3078866" cy="1099595"/>
              </a:xfrm>
              <a:prstGeom prst="rect">
                <a:avLst/>
              </a:prstGeom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3E2F722-D7D7-6D42-B90A-F2BC4A9A74B0}"/>
                  </a:ext>
                </a:extLst>
              </p:cNvPr>
              <p:cNvSpPr txBox="1"/>
              <p:nvPr/>
            </p:nvSpPr>
            <p:spPr>
              <a:xfrm>
                <a:off x="4104000" y="1908000"/>
                <a:ext cx="10852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Symbol" pitchFamily="2" charset="2"/>
                    <a:cs typeface="Arial" panose="020B0604020202020204" pitchFamily="34" charset="0"/>
                  </a:rPr>
                  <a:t>a/b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-Tubulin</a:t>
                </a:r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93FF0D1F-C91E-0666-AAC9-310E72524B85}"/>
                  </a:ext>
                </a:extLst>
              </p:cNvPr>
              <p:cNvCxnSpPr/>
              <p:nvPr/>
            </p:nvCxnSpPr>
            <p:spPr>
              <a:xfrm flipH="1">
                <a:off x="3744000" y="2088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0DB3EB3-79A1-7991-8AE6-79B57D1D77E9}"/>
                </a:ext>
              </a:extLst>
            </p:cNvPr>
            <p:cNvGrpSpPr/>
            <p:nvPr/>
          </p:nvGrpSpPr>
          <p:grpSpPr>
            <a:xfrm>
              <a:off x="720000" y="4140000"/>
              <a:ext cx="4614786" cy="1817225"/>
              <a:chOff x="720000" y="4140000"/>
              <a:chExt cx="4614786" cy="1817225"/>
            </a:xfrm>
          </p:grpSpPr>
          <p:pic>
            <p:nvPicPr>
              <p:cNvPr id="6" name="Picture 5" descr="A picture containing text, indoor, white, screenshot&#10;&#10;Description automatically generated">
                <a:extLst>
                  <a:ext uri="{FF2B5EF4-FFF2-40B4-BE49-F238E27FC236}">
                    <a16:creationId xmlns:a16="http://schemas.microsoft.com/office/drawing/2014/main" id="{F7EE246C-7A34-A04E-8C16-B06BFEB9B3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grayscl/>
              </a:blip>
              <a:srcRect l="14462" t="17331" r="11097" b="21519"/>
              <a:stretch/>
            </p:blipFill>
            <p:spPr>
              <a:xfrm>
                <a:off x="720000" y="4140000"/>
                <a:ext cx="3044141" cy="1817225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7D15AA9-78C3-0448-BDC1-C3DAAFD57DF0}"/>
                  </a:ext>
                </a:extLst>
              </p:cNvPr>
              <p:cNvSpPr txBox="1"/>
              <p:nvPr/>
            </p:nvSpPr>
            <p:spPr>
              <a:xfrm>
                <a:off x="4104000" y="4716000"/>
                <a:ext cx="12307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ERK1/2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68E30036-2F4E-BFAF-D4B8-395AD2D82663}"/>
                  </a:ext>
                </a:extLst>
              </p:cNvPr>
              <p:cNvCxnSpPr/>
              <p:nvPr/>
            </p:nvCxnSpPr>
            <p:spPr>
              <a:xfrm flipH="1">
                <a:off x="3744000" y="4896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67746C9-35D9-20B1-6DA3-9F026429C5D3}"/>
                </a:ext>
              </a:extLst>
            </p:cNvPr>
            <p:cNvGrpSpPr/>
            <p:nvPr/>
          </p:nvGrpSpPr>
          <p:grpSpPr>
            <a:xfrm>
              <a:off x="720000" y="6192000"/>
              <a:ext cx="4953660" cy="1847087"/>
              <a:chOff x="720000" y="6192000"/>
              <a:chExt cx="4953660" cy="1847087"/>
            </a:xfrm>
          </p:grpSpPr>
          <p:pic>
            <p:nvPicPr>
              <p:cNvPr id="8" name="Picture 7" descr="A picture containing text, indoor, wall, appliance&#10;&#10;Description automatically generated">
                <a:extLst>
                  <a:ext uri="{FF2B5EF4-FFF2-40B4-BE49-F238E27FC236}">
                    <a16:creationId xmlns:a16="http://schemas.microsoft.com/office/drawing/2014/main" id="{11FA8B1C-1CE7-844B-BC00-E3273E73999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grayscl/>
              </a:blip>
              <a:srcRect l="10640" t="18099" r="14899" b="19750"/>
              <a:stretch/>
            </p:blipFill>
            <p:spPr>
              <a:xfrm>
                <a:off x="720000" y="6192000"/>
                <a:ext cx="3044952" cy="1847087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893962F-8A72-A74D-B810-D7B8CB0034FB}"/>
                  </a:ext>
                </a:extLst>
              </p:cNvPr>
              <p:cNvSpPr txBox="1"/>
              <p:nvPr/>
            </p:nvSpPr>
            <p:spPr>
              <a:xfrm>
                <a:off x="4104000" y="6804000"/>
                <a:ext cx="15696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Phospho-ERK1/2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AF01D379-6DFD-645F-C99A-C12EA6658A5C}"/>
                  </a:ext>
                </a:extLst>
              </p:cNvPr>
              <p:cNvCxnSpPr/>
              <p:nvPr/>
            </p:nvCxnSpPr>
            <p:spPr>
              <a:xfrm flipH="1">
                <a:off x="3744000" y="6948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686DD9C-43C0-023A-41DF-3E6A96AD1AC2}"/>
                </a:ext>
              </a:extLst>
            </p:cNvPr>
            <p:cNvGrpSpPr/>
            <p:nvPr/>
          </p:nvGrpSpPr>
          <p:grpSpPr>
            <a:xfrm>
              <a:off x="720000" y="2772000"/>
              <a:ext cx="4805494" cy="1161289"/>
              <a:chOff x="720000" y="2772000"/>
              <a:chExt cx="4805494" cy="1161289"/>
            </a:xfrm>
          </p:grpSpPr>
          <p:pic>
            <p:nvPicPr>
              <p:cNvPr id="10" name="Picture 9" descr="Text, whiteboard&#10;&#10;Description automatically generated">
                <a:extLst>
                  <a:ext uri="{FF2B5EF4-FFF2-40B4-BE49-F238E27FC236}">
                    <a16:creationId xmlns:a16="http://schemas.microsoft.com/office/drawing/2014/main" id="{85942D86-59AC-D643-BFE3-CFB4D4202C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grayscl/>
              </a:blip>
              <a:srcRect l="12849" t="33429" r="12021" b="27497"/>
              <a:stretch/>
            </p:blipFill>
            <p:spPr>
              <a:xfrm>
                <a:off x="720000" y="2772000"/>
                <a:ext cx="3072384" cy="1161289"/>
              </a:xfrm>
              <a:prstGeom prst="rect">
                <a:avLst/>
              </a:prstGeom>
            </p:spPr>
          </p:pic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3E1FE7E-CF24-7A49-9285-395EBB95C4C1}"/>
                  </a:ext>
                </a:extLst>
              </p:cNvPr>
              <p:cNvSpPr txBox="1"/>
              <p:nvPr/>
            </p:nvSpPr>
            <p:spPr>
              <a:xfrm>
                <a:off x="4103310" y="2772000"/>
                <a:ext cx="14221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Grb2 (~25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B05F78DC-E3D4-6741-C02C-A45B05D73A06}"/>
                  </a:ext>
                </a:extLst>
              </p:cNvPr>
              <p:cNvCxnSpPr/>
              <p:nvPr/>
            </p:nvCxnSpPr>
            <p:spPr>
              <a:xfrm flipH="1">
                <a:off x="3744000" y="2916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03970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02A69978-FF01-ED7C-6C95-4235BF462F72}"/>
              </a:ext>
            </a:extLst>
          </p:cNvPr>
          <p:cNvSpPr txBox="1">
            <a:spLocks/>
          </p:cNvSpPr>
          <p:nvPr/>
        </p:nvSpPr>
        <p:spPr>
          <a:xfrm>
            <a:off x="471488" y="527405"/>
            <a:ext cx="5915025" cy="720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Figure 8b uncropped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35312C-A1D6-56BA-1786-E81E9A9F2902}"/>
              </a:ext>
            </a:extLst>
          </p:cNvPr>
          <p:cNvGrpSpPr/>
          <p:nvPr/>
        </p:nvGrpSpPr>
        <p:grpSpPr>
          <a:xfrm>
            <a:off x="720000" y="1440000"/>
            <a:ext cx="5433871" cy="5095656"/>
            <a:chOff x="720000" y="1440000"/>
            <a:chExt cx="5433871" cy="509565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CE4E6A8-296A-2AB0-39EF-E14A22DC574A}"/>
                </a:ext>
              </a:extLst>
            </p:cNvPr>
            <p:cNvGrpSpPr/>
            <p:nvPr/>
          </p:nvGrpSpPr>
          <p:grpSpPr>
            <a:xfrm>
              <a:off x="720000" y="1440000"/>
              <a:ext cx="4610554" cy="1033271"/>
              <a:chOff x="720000" y="1440000"/>
              <a:chExt cx="4610554" cy="1033271"/>
            </a:xfrm>
          </p:grpSpPr>
          <p:pic>
            <p:nvPicPr>
              <p:cNvPr id="11" name="Picture 10" descr="A picture containing text, appliance, kitchen appliance&#10;&#10;Description automatically generated">
                <a:extLst>
                  <a:ext uri="{FF2B5EF4-FFF2-40B4-BE49-F238E27FC236}">
                    <a16:creationId xmlns:a16="http://schemas.microsoft.com/office/drawing/2014/main" id="{608D8AAC-BB8C-404A-9477-9679CFA6156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grayscl/>
              </a:blip>
              <a:srcRect l="11311" t="27042" r="13781" b="38189"/>
              <a:stretch/>
            </p:blipFill>
            <p:spPr>
              <a:xfrm>
                <a:off x="720000" y="1440000"/>
                <a:ext cx="3063240" cy="1033271"/>
              </a:xfrm>
              <a:prstGeom prst="rect">
                <a:avLst/>
              </a:prstGeom>
            </p:spPr>
          </p:pic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BB4C4C7A-F910-AB4D-8F81-ADCDF083879F}"/>
                  </a:ext>
                </a:extLst>
              </p:cNvPr>
              <p:cNvSpPr txBox="1"/>
              <p:nvPr/>
            </p:nvSpPr>
            <p:spPr>
              <a:xfrm>
                <a:off x="4104000" y="2088000"/>
                <a:ext cx="12265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Affimer-tGFP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DDB0D9AE-1BD3-DEA8-F0F6-0009ABC37EB2}"/>
                  </a:ext>
                </a:extLst>
              </p:cNvPr>
              <p:cNvCxnSpPr/>
              <p:nvPr/>
            </p:nvCxnSpPr>
            <p:spPr>
              <a:xfrm flipH="1">
                <a:off x="3744000" y="2232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93E236C-048C-6D21-4024-48B40D50C91A}"/>
                </a:ext>
              </a:extLst>
            </p:cNvPr>
            <p:cNvGrpSpPr/>
            <p:nvPr/>
          </p:nvGrpSpPr>
          <p:grpSpPr>
            <a:xfrm>
              <a:off x="720000" y="2700000"/>
              <a:ext cx="5085813" cy="1801368"/>
              <a:chOff x="720000" y="2700000"/>
              <a:chExt cx="5085813" cy="1801368"/>
            </a:xfrm>
          </p:grpSpPr>
          <p:pic>
            <p:nvPicPr>
              <p:cNvPr id="4" name="Picture 3" descr="A picture containing text, indoor, screenshot&#10;&#10;Description automatically generated">
                <a:extLst>
                  <a:ext uri="{FF2B5EF4-FFF2-40B4-BE49-F238E27FC236}">
                    <a16:creationId xmlns:a16="http://schemas.microsoft.com/office/drawing/2014/main" id="{8059712B-4F16-AE4E-8B48-F3319A6DBC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grayscl/>
              </a:blip>
              <a:srcRect l="10208" t="15603" r="15557" b="23780"/>
              <a:stretch/>
            </p:blipFill>
            <p:spPr>
              <a:xfrm>
                <a:off x="720000" y="2700000"/>
                <a:ext cx="3035808" cy="1801368"/>
              </a:xfrm>
              <a:prstGeom prst="rect">
                <a:avLst/>
              </a:prstGeom>
            </p:spPr>
          </p:pic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26B3D774-B9EA-7C48-8550-571B909430D7}"/>
                  </a:ext>
                </a:extLst>
              </p:cNvPr>
              <p:cNvSpPr txBox="1"/>
              <p:nvPr/>
            </p:nvSpPr>
            <p:spPr>
              <a:xfrm>
                <a:off x="4104000" y="2988000"/>
                <a:ext cx="17018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Akt (~60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8D01CE2D-0E74-1AFE-87B8-77BAA961A565}"/>
                  </a:ext>
                </a:extLst>
              </p:cNvPr>
              <p:cNvCxnSpPr/>
              <p:nvPr/>
            </p:nvCxnSpPr>
            <p:spPr>
              <a:xfrm flipH="1">
                <a:off x="3744000" y="3168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F9842E2-07ED-241E-C672-49C0B47C2378}"/>
                </a:ext>
              </a:extLst>
            </p:cNvPr>
            <p:cNvGrpSpPr/>
            <p:nvPr/>
          </p:nvGrpSpPr>
          <p:grpSpPr>
            <a:xfrm>
              <a:off x="720000" y="4716000"/>
              <a:ext cx="5433871" cy="1819656"/>
              <a:chOff x="720000" y="4716000"/>
              <a:chExt cx="5433871" cy="1819656"/>
            </a:xfrm>
          </p:grpSpPr>
          <p:pic>
            <p:nvPicPr>
              <p:cNvPr id="7" name="Picture 6" descr="A picture containing text, indoor, room&#10;&#10;Description automatically generated">
                <a:extLst>
                  <a:ext uri="{FF2B5EF4-FFF2-40B4-BE49-F238E27FC236}">
                    <a16:creationId xmlns:a16="http://schemas.microsoft.com/office/drawing/2014/main" id="{3262495D-91EE-3A43-B9E3-065ED879C5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grayscl/>
              </a:blip>
              <a:srcRect l="10208" t="16867" r="15110" b="21903"/>
              <a:stretch/>
            </p:blipFill>
            <p:spPr>
              <a:xfrm>
                <a:off x="720000" y="4716000"/>
                <a:ext cx="3054096" cy="1819656"/>
              </a:xfrm>
              <a:prstGeom prst="rect">
                <a:avLst/>
              </a:prstGeom>
            </p:spPr>
          </p:pic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E03B8DFE-E7C3-6647-A6B8-7EF3BC08AF4B}"/>
                  </a:ext>
                </a:extLst>
              </p:cNvPr>
              <p:cNvSpPr txBox="1"/>
              <p:nvPr/>
            </p:nvSpPr>
            <p:spPr>
              <a:xfrm>
                <a:off x="4103310" y="5040000"/>
                <a:ext cx="2050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Phospho-Akt (~60 </a:t>
                </a:r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1AF5F7D2-F8F3-CE44-57FE-AC5E136AC160}"/>
                  </a:ext>
                </a:extLst>
              </p:cNvPr>
              <p:cNvCxnSpPr/>
              <p:nvPr/>
            </p:nvCxnSpPr>
            <p:spPr>
              <a:xfrm flipH="1">
                <a:off x="3744000" y="5184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56293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482</TotalTime>
  <Words>216</Words>
  <Application>Microsoft Macintosh PowerPoint</Application>
  <PresentationFormat>A4 Paper (210x297 mm)</PresentationFormat>
  <Paragraphs>124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2013 - 2022 Theme</vt:lpstr>
      <vt:lpstr>PowerPoint Presentation</vt:lpstr>
      <vt:lpstr>PowerPoint Presentation</vt:lpstr>
      <vt:lpstr>Figure 8a uncropped</vt:lpstr>
      <vt:lpstr>Figure 8a uncropped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Ah-San Tang</dc:creator>
  <cp:lastModifiedBy>Anna Tang</cp:lastModifiedBy>
  <cp:revision>18</cp:revision>
  <dcterms:created xsi:type="dcterms:W3CDTF">2022-02-23T12:20:12Z</dcterms:created>
  <dcterms:modified xsi:type="dcterms:W3CDTF">2024-07-09T12:04:11Z</dcterms:modified>
</cp:coreProperties>
</file>