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9F8024-F3C8-0543-98FE-9C2450C6049D}" v="21" dt="2024-07-09T11:30:57.6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Tang" userId="b00909d2-0ef0-4282-8c9f-6b2fe3577789" providerId="ADAL" clId="{669F8024-F3C8-0543-98FE-9C2450C6049D}"/>
    <pc:docChg chg="modSld">
      <pc:chgData name="Anna Tang" userId="b00909d2-0ef0-4282-8c9f-6b2fe3577789" providerId="ADAL" clId="{669F8024-F3C8-0543-98FE-9C2450C6049D}" dt="2024-07-09T11:30:57.622" v="25" actId="164"/>
      <pc:docMkLst>
        <pc:docMk/>
      </pc:docMkLst>
      <pc:sldChg chg="addSp modSp mod">
        <pc:chgData name="Anna Tang" userId="b00909d2-0ef0-4282-8c9f-6b2fe3577789" providerId="ADAL" clId="{669F8024-F3C8-0543-98FE-9C2450C6049D}" dt="2024-07-09T11:28:28.082" v="14" actId="164"/>
        <pc:sldMkLst>
          <pc:docMk/>
          <pc:sldMk cId="1902249694" sldId="262"/>
        </pc:sldMkLst>
        <pc:spChg chg="mod">
          <ac:chgData name="Anna Tang" userId="b00909d2-0ef0-4282-8c9f-6b2fe3577789" providerId="ADAL" clId="{669F8024-F3C8-0543-98FE-9C2450C6049D}" dt="2024-07-09T11:27:30.431" v="7" actId="164"/>
          <ac:spMkLst>
            <pc:docMk/>
            <pc:sldMk cId="1902249694" sldId="262"/>
            <ac:spMk id="12" creationId="{3D06CF3A-AF76-B757-2742-54806962FD54}"/>
          </ac:spMkLst>
        </pc:spChg>
        <pc:spChg chg="mod">
          <ac:chgData name="Anna Tang" userId="b00909d2-0ef0-4282-8c9f-6b2fe3577789" providerId="ADAL" clId="{669F8024-F3C8-0543-98FE-9C2450C6049D}" dt="2024-07-09T11:27:26.817" v="6" actId="164"/>
          <ac:spMkLst>
            <pc:docMk/>
            <pc:sldMk cId="1902249694" sldId="262"/>
            <ac:spMk id="14" creationId="{EB31EB13-F280-0CCD-3637-AFE34161B2C6}"/>
          </ac:spMkLst>
        </pc:spChg>
        <pc:grpChg chg="add mod">
          <ac:chgData name="Anna Tang" userId="b00909d2-0ef0-4282-8c9f-6b2fe3577789" providerId="ADAL" clId="{669F8024-F3C8-0543-98FE-9C2450C6049D}" dt="2024-07-09T11:28:28.082" v="14" actId="164"/>
          <ac:grpSpMkLst>
            <pc:docMk/>
            <pc:sldMk cId="1902249694" sldId="262"/>
            <ac:grpSpMk id="6" creationId="{D4327AE7-DD65-A2A6-A4AC-7EB4FFDC6777}"/>
          </ac:grpSpMkLst>
        </pc:grpChg>
        <pc:grpChg chg="add mod">
          <ac:chgData name="Anna Tang" userId="b00909d2-0ef0-4282-8c9f-6b2fe3577789" providerId="ADAL" clId="{669F8024-F3C8-0543-98FE-9C2450C6049D}" dt="2024-07-09T11:28:28.082" v="14" actId="164"/>
          <ac:grpSpMkLst>
            <pc:docMk/>
            <pc:sldMk cId="1902249694" sldId="262"/>
            <ac:grpSpMk id="7" creationId="{8E33EB61-40FF-0FC7-A6CD-EEF6DD05724D}"/>
          </ac:grpSpMkLst>
        </pc:grpChg>
        <pc:grpChg chg="add mod">
          <ac:chgData name="Anna Tang" userId="b00909d2-0ef0-4282-8c9f-6b2fe3577789" providerId="ADAL" clId="{669F8024-F3C8-0543-98FE-9C2450C6049D}" dt="2024-07-09T11:28:28.082" v="14" actId="164"/>
          <ac:grpSpMkLst>
            <pc:docMk/>
            <pc:sldMk cId="1902249694" sldId="262"/>
            <ac:grpSpMk id="8" creationId="{A2D67AF3-0121-C041-DAE3-F7A68E3867C3}"/>
          </ac:grpSpMkLst>
        </pc:grpChg>
        <pc:picChg chg="mod">
          <ac:chgData name="Anna Tang" userId="b00909d2-0ef0-4282-8c9f-6b2fe3577789" providerId="ADAL" clId="{669F8024-F3C8-0543-98FE-9C2450C6049D}" dt="2024-07-09T11:27:26.817" v="6" actId="164"/>
          <ac:picMkLst>
            <pc:docMk/>
            <pc:sldMk cId="1902249694" sldId="262"/>
            <ac:picMk id="3" creationId="{7B55C39B-B9FE-8464-98C6-5BAAC70E006F}"/>
          </ac:picMkLst>
        </pc:picChg>
        <pc:picChg chg="mod">
          <ac:chgData name="Anna Tang" userId="b00909d2-0ef0-4282-8c9f-6b2fe3577789" providerId="ADAL" clId="{669F8024-F3C8-0543-98FE-9C2450C6049D}" dt="2024-07-09T11:27:30.431" v="7" actId="164"/>
          <ac:picMkLst>
            <pc:docMk/>
            <pc:sldMk cId="1902249694" sldId="262"/>
            <ac:picMk id="5" creationId="{3BF0C6F6-A20F-343B-D54A-221842062848}"/>
          </ac:picMkLst>
        </pc:picChg>
        <pc:cxnChg chg="mod">
          <ac:chgData name="Anna Tang" userId="b00909d2-0ef0-4282-8c9f-6b2fe3577789" providerId="ADAL" clId="{669F8024-F3C8-0543-98FE-9C2450C6049D}" dt="2024-07-09T11:27:26.817" v="6" actId="164"/>
          <ac:cxnSpMkLst>
            <pc:docMk/>
            <pc:sldMk cId="1902249694" sldId="262"/>
            <ac:cxnSpMk id="4" creationId="{95A60F00-0A3C-15FF-CB48-6241D7A381B9}"/>
          </ac:cxnSpMkLst>
        </pc:cxnChg>
        <pc:cxnChg chg="mod">
          <ac:chgData name="Anna Tang" userId="b00909d2-0ef0-4282-8c9f-6b2fe3577789" providerId="ADAL" clId="{669F8024-F3C8-0543-98FE-9C2450C6049D}" dt="2024-07-09T11:27:30.431" v="7" actId="164"/>
          <ac:cxnSpMkLst>
            <pc:docMk/>
            <pc:sldMk cId="1902249694" sldId="262"/>
            <ac:cxnSpMk id="13" creationId="{F6F0E178-145E-45AB-A678-17EE218DEF7F}"/>
          </ac:cxnSpMkLst>
        </pc:cxnChg>
      </pc:sldChg>
      <pc:sldChg chg="addSp modSp mod">
        <pc:chgData name="Anna Tang" userId="b00909d2-0ef0-4282-8c9f-6b2fe3577789" providerId="ADAL" clId="{669F8024-F3C8-0543-98FE-9C2450C6049D}" dt="2024-07-09T11:28:46.858" v="19" actId="164"/>
        <pc:sldMkLst>
          <pc:docMk/>
          <pc:sldMk cId="467711459" sldId="263"/>
        </pc:sldMkLst>
        <pc:spChg chg="mod">
          <ac:chgData name="Anna Tang" userId="b00909d2-0ef0-4282-8c9f-6b2fe3577789" providerId="ADAL" clId="{669F8024-F3C8-0543-98FE-9C2450C6049D}" dt="2024-07-09T11:28:19.266" v="13" actId="164"/>
          <ac:spMkLst>
            <pc:docMk/>
            <pc:sldMk cId="467711459" sldId="263"/>
            <ac:spMk id="12" creationId="{3D06CF3A-AF76-B757-2742-54806962FD54}"/>
          </ac:spMkLst>
        </pc:spChg>
        <pc:spChg chg="mod">
          <ac:chgData name="Anna Tang" userId="b00909d2-0ef0-4282-8c9f-6b2fe3577789" providerId="ADAL" clId="{669F8024-F3C8-0543-98FE-9C2450C6049D}" dt="2024-07-09T11:28:15.371" v="12" actId="164"/>
          <ac:spMkLst>
            <pc:docMk/>
            <pc:sldMk cId="467711459" sldId="263"/>
            <ac:spMk id="14" creationId="{EB31EB13-F280-0CCD-3637-AFE34161B2C6}"/>
          </ac:spMkLst>
        </pc:spChg>
        <pc:grpChg chg="add mod">
          <ac:chgData name="Anna Tang" userId="b00909d2-0ef0-4282-8c9f-6b2fe3577789" providerId="ADAL" clId="{669F8024-F3C8-0543-98FE-9C2450C6049D}" dt="2024-07-09T11:28:46.858" v="19" actId="164"/>
          <ac:grpSpMkLst>
            <pc:docMk/>
            <pc:sldMk cId="467711459" sldId="263"/>
            <ac:grpSpMk id="3" creationId="{47FC1A1F-1B92-FBCA-F382-CCB6526AF898}"/>
          </ac:grpSpMkLst>
        </pc:grpChg>
        <pc:grpChg chg="add mod">
          <ac:chgData name="Anna Tang" userId="b00909d2-0ef0-4282-8c9f-6b2fe3577789" providerId="ADAL" clId="{669F8024-F3C8-0543-98FE-9C2450C6049D}" dt="2024-07-09T11:28:46.858" v="19" actId="164"/>
          <ac:grpSpMkLst>
            <pc:docMk/>
            <pc:sldMk cId="467711459" sldId="263"/>
            <ac:grpSpMk id="5" creationId="{731C57A4-AA9F-6C00-FFDB-021C49A1D2B3}"/>
          </ac:grpSpMkLst>
        </pc:grpChg>
        <pc:grpChg chg="add mod">
          <ac:chgData name="Anna Tang" userId="b00909d2-0ef0-4282-8c9f-6b2fe3577789" providerId="ADAL" clId="{669F8024-F3C8-0543-98FE-9C2450C6049D}" dt="2024-07-09T11:28:46.858" v="19" actId="164"/>
          <ac:grpSpMkLst>
            <pc:docMk/>
            <pc:sldMk cId="467711459" sldId="263"/>
            <ac:grpSpMk id="6" creationId="{247A259C-BFD3-20B7-54FD-25324996F151}"/>
          </ac:grpSpMkLst>
        </pc:grpChg>
        <pc:picChg chg="mod">
          <ac:chgData name="Anna Tang" userId="b00909d2-0ef0-4282-8c9f-6b2fe3577789" providerId="ADAL" clId="{669F8024-F3C8-0543-98FE-9C2450C6049D}" dt="2024-07-09T11:28:15.371" v="12" actId="164"/>
          <ac:picMkLst>
            <pc:docMk/>
            <pc:sldMk cId="467711459" sldId="263"/>
            <ac:picMk id="4" creationId="{C52CB18B-9EC2-F51C-DE91-54E386305874}"/>
          </ac:picMkLst>
        </pc:picChg>
        <pc:picChg chg="mod">
          <ac:chgData name="Anna Tang" userId="b00909d2-0ef0-4282-8c9f-6b2fe3577789" providerId="ADAL" clId="{669F8024-F3C8-0543-98FE-9C2450C6049D}" dt="2024-07-09T11:28:19.266" v="13" actId="164"/>
          <ac:picMkLst>
            <pc:docMk/>
            <pc:sldMk cId="467711459" sldId="263"/>
            <ac:picMk id="7" creationId="{30474593-A965-0062-A8CC-299C6682B5DB}"/>
          </ac:picMkLst>
        </pc:picChg>
        <pc:cxnChg chg="mod">
          <ac:chgData name="Anna Tang" userId="b00909d2-0ef0-4282-8c9f-6b2fe3577789" providerId="ADAL" clId="{669F8024-F3C8-0543-98FE-9C2450C6049D}" dt="2024-07-09T11:28:19.266" v="13" actId="164"/>
          <ac:cxnSpMkLst>
            <pc:docMk/>
            <pc:sldMk cId="467711459" sldId="263"/>
            <ac:cxnSpMk id="13" creationId="{F6F0E178-145E-45AB-A678-17EE218DEF7F}"/>
          </ac:cxnSpMkLst>
        </pc:cxnChg>
        <pc:cxnChg chg="mod">
          <ac:chgData name="Anna Tang" userId="b00909d2-0ef0-4282-8c9f-6b2fe3577789" providerId="ADAL" clId="{669F8024-F3C8-0543-98FE-9C2450C6049D}" dt="2024-07-09T11:28:15.371" v="12" actId="164"/>
          <ac:cxnSpMkLst>
            <pc:docMk/>
            <pc:sldMk cId="467711459" sldId="263"/>
            <ac:cxnSpMk id="15" creationId="{F4B2B69D-D503-09F6-1AFF-247D749626B6}"/>
          </ac:cxnSpMkLst>
        </pc:cxnChg>
      </pc:sldChg>
      <pc:sldChg chg="addSp modSp mod">
        <pc:chgData name="Anna Tang" userId="b00909d2-0ef0-4282-8c9f-6b2fe3577789" providerId="ADAL" clId="{669F8024-F3C8-0543-98FE-9C2450C6049D}" dt="2024-07-09T11:30:57.622" v="25" actId="164"/>
        <pc:sldMkLst>
          <pc:docMk/>
          <pc:sldMk cId="2732547830" sldId="264"/>
        </pc:sldMkLst>
        <pc:spChg chg="mod">
          <ac:chgData name="Anna Tang" userId="b00909d2-0ef0-4282-8c9f-6b2fe3577789" providerId="ADAL" clId="{669F8024-F3C8-0543-98FE-9C2450C6049D}" dt="2024-07-09T11:29:02.147" v="21" actId="164"/>
          <ac:spMkLst>
            <pc:docMk/>
            <pc:sldMk cId="2732547830" sldId="264"/>
            <ac:spMk id="12" creationId="{3D06CF3A-AF76-B757-2742-54806962FD54}"/>
          </ac:spMkLst>
        </pc:spChg>
        <pc:spChg chg="mod">
          <ac:chgData name="Anna Tang" userId="b00909d2-0ef0-4282-8c9f-6b2fe3577789" providerId="ADAL" clId="{669F8024-F3C8-0543-98FE-9C2450C6049D}" dt="2024-07-09T11:28:56.371" v="20" actId="164"/>
          <ac:spMkLst>
            <pc:docMk/>
            <pc:sldMk cId="2732547830" sldId="264"/>
            <ac:spMk id="14" creationId="{EB31EB13-F280-0CCD-3637-AFE34161B2C6}"/>
          </ac:spMkLst>
        </pc:spChg>
        <pc:grpChg chg="add mod">
          <ac:chgData name="Anna Tang" userId="b00909d2-0ef0-4282-8c9f-6b2fe3577789" providerId="ADAL" clId="{669F8024-F3C8-0543-98FE-9C2450C6049D}" dt="2024-07-09T11:30:57.622" v="25" actId="164"/>
          <ac:grpSpMkLst>
            <pc:docMk/>
            <pc:sldMk cId="2732547830" sldId="264"/>
            <ac:grpSpMk id="2" creationId="{C0BB6C7D-F455-69B1-F9B5-6600E46E1BB1}"/>
          </ac:grpSpMkLst>
        </pc:grpChg>
        <pc:grpChg chg="add mod">
          <ac:chgData name="Anna Tang" userId="b00909d2-0ef0-4282-8c9f-6b2fe3577789" providerId="ADAL" clId="{669F8024-F3C8-0543-98FE-9C2450C6049D}" dt="2024-07-09T11:30:57.622" v="25" actId="164"/>
          <ac:grpSpMkLst>
            <pc:docMk/>
            <pc:sldMk cId="2732547830" sldId="264"/>
            <ac:grpSpMk id="4" creationId="{B828CCFC-EAF3-9187-9A50-642E30758981}"/>
          </ac:grpSpMkLst>
        </pc:grpChg>
        <pc:grpChg chg="add mod">
          <ac:chgData name="Anna Tang" userId="b00909d2-0ef0-4282-8c9f-6b2fe3577789" providerId="ADAL" clId="{669F8024-F3C8-0543-98FE-9C2450C6049D}" dt="2024-07-09T11:30:57.622" v="25" actId="164"/>
          <ac:grpSpMkLst>
            <pc:docMk/>
            <pc:sldMk cId="2732547830" sldId="264"/>
            <ac:grpSpMk id="8" creationId="{FDE8D913-334F-4E29-3E78-FA9EC1AC6D22}"/>
          </ac:grpSpMkLst>
        </pc:grpChg>
        <pc:picChg chg="mod">
          <ac:chgData name="Anna Tang" userId="b00909d2-0ef0-4282-8c9f-6b2fe3577789" providerId="ADAL" clId="{669F8024-F3C8-0543-98FE-9C2450C6049D}" dt="2024-07-09T11:28:56.371" v="20" actId="164"/>
          <ac:picMkLst>
            <pc:docMk/>
            <pc:sldMk cId="2732547830" sldId="264"/>
            <ac:picMk id="3" creationId="{B1A5EA7E-EA60-0D8E-14A4-4D7B3B741DBE}"/>
          </ac:picMkLst>
        </pc:picChg>
        <pc:picChg chg="mod">
          <ac:chgData name="Anna Tang" userId="b00909d2-0ef0-4282-8c9f-6b2fe3577789" providerId="ADAL" clId="{669F8024-F3C8-0543-98FE-9C2450C6049D}" dt="2024-07-09T11:29:02.147" v="21" actId="164"/>
          <ac:picMkLst>
            <pc:docMk/>
            <pc:sldMk cId="2732547830" sldId="264"/>
            <ac:picMk id="6" creationId="{FC25F457-00B0-28AF-88FB-3911848137E9}"/>
          </ac:picMkLst>
        </pc:picChg>
        <pc:cxnChg chg="mod">
          <ac:chgData name="Anna Tang" userId="b00909d2-0ef0-4282-8c9f-6b2fe3577789" providerId="ADAL" clId="{669F8024-F3C8-0543-98FE-9C2450C6049D}" dt="2024-07-09T11:28:56.371" v="20" actId="164"/>
          <ac:cxnSpMkLst>
            <pc:docMk/>
            <pc:sldMk cId="2732547830" sldId="264"/>
            <ac:cxnSpMk id="7" creationId="{337DB451-7CCD-1627-FD23-6A89E5B83677}"/>
          </ac:cxnSpMkLst>
        </pc:cxnChg>
        <pc:cxnChg chg="mod">
          <ac:chgData name="Anna Tang" userId="b00909d2-0ef0-4282-8c9f-6b2fe3577789" providerId="ADAL" clId="{669F8024-F3C8-0543-98FE-9C2450C6049D}" dt="2024-07-09T11:29:02.147" v="21" actId="164"/>
          <ac:cxnSpMkLst>
            <pc:docMk/>
            <pc:sldMk cId="2732547830" sldId="264"/>
            <ac:cxnSpMk id="13" creationId="{F6F0E178-145E-45AB-A678-17EE218DEF7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64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9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4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8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77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73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4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82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5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52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77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016583-62D7-954C-AD00-7474EA635B2A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FF2D5E-F9B9-FB41-BB3D-A0B77943F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3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C6B2B-5168-FA22-71FB-AA35CED23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4a uncropped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2D67AF3-0121-C041-DAE3-F7A68E3867C3}"/>
              </a:ext>
            </a:extLst>
          </p:cNvPr>
          <p:cNvGrpSpPr/>
          <p:nvPr/>
        </p:nvGrpSpPr>
        <p:grpSpPr>
          <a:xfrm>
            <a:off x="2376000" y="1980000"/>
            <a:ext cx="4722288" cy="3489991"/>
            <a:chOff x="2376000" y="1980000"/>
            <a:chExt cx="4722288" cy="348999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E33EB61-40FF-0FC7-A6CD-EEF6DD05724D}"/>
                </a:ext>
              </a:extLst>
            </p:cNvPr>
            <p:cNvGrpSpPr/>
            <p:nvPr/>
          </p:nvGrpSpPr>
          <p:grpSpPr>
            <a:xfrm>
              <a:off x="2376000" y="3456000"/>
              <a:ext cx="4722288" cy="2013991"/>
              <a:chOff x="2376000" y="3600000"/>
              <a:chExt cx="4722288" cy="2013991"/>
            </a:xfrm>
          </p:grpSpPr>
          <p:pic>
            <p:nvPicPr>
              <p:cNvPr id="5" name="Picture 4" descr="A close-up of a test&#10;&#10;Description automatically generated">
                <a:extLst>
                  <a:ext uri="{FF2B5EF4-FFF2-40B4-BE49-F238E27FC236}">
                    <a16:creationId xmlns:a16="http://schemas.microsoft.com/office/drawing/2014/main" id="{3BF0C6F6-A20F-343B-D54A-2218420628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92" t="16942" r="15755" b="22549"/>
              <a:stretch/>
            </p:blipFill>
            <p:spPr>
              <a:xfrm>
                <a:off x="2376000" y="3600000"/>
                <a:ext cx="3391786" cy="2013991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D06CF3A-AF76-B757-2742-54806962FD54}"/>
                  </a:ext>
                </a:extLst>
              </p:cNvPr>
              <p:cNvSpPr txBox="1"/>
              <p:nvPr/>
            </p:nvSpPr>
            <p:spPr>
              <a:xfrm>
                <a:off x="6048000" y="4896000"/>
                <a:ext cx="10502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Affimer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(6xHis tag)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F6F0E178-145E-45AB-A678-17EE218DEF7F}"/>
                  </a:ext>
                </a:extLst>
              </p:cNvPr>
              <p:cNvCxnSpPr/>
              <p:nvPr/>
            </p:nvCxnSpPr>
            <p:spPr>
              <a:xfrm flipH="1">
                <a:off x="5688000" y="5040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4327AE7-DD65-A2A6-A4AC-7EB4FFDC6777}"/>
                </a:ext>
              </a:extLst>
            </p:cNvPr>
            <p:cNvGrpSpPr/>
            <p:nvPr/>
          </p:nvGrpSpPr>
          <p:grpSpPr>
            <a:xfrm>
              <a:off x="2592000" y="1980000"/>
              <a:ext cx="3858211" cy="1246354"/>
              <a:chOff x="2592000" y="1980000"/>
              <a:chExt cx="3858211" cy="1246354"/>
            </a:xfrm>
          </p:grpSpPr>
          <p:pic>
            <p:nvPicPr>
              <p:cNvPr id="3" name="Picture 2" descr="A close-up of a test tube&#10;&#10;Description automatically generated">
                <a:extLst>
                  <a:ext uri="{FF2B5EF4-FFF2-40B4-BE49-F238E27FC236}">
                    <a16:creationId xmlns:a16="http://schemas.microsoft.com/office/drawing/2014/main" id="{7B55C39B-B9FE-8464-98C6-5BAAC70E00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23" t="33904" r="13916" b="24155"/>
              <a:stretch/>
            </p:blipFill>
            <p:spPr>
              <a:xfrm>
                <a:off x="2592000" y="1980000"/>
                <a:ext cx="2987749" cy="1246354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31EB13-F280-0CCD-3637-AFE34161B2C6}"/>
                  </a:ext>
                </a:extLst>
              </p:cNvPr>
              <p:cNvSpPr txBox="1"/>
              <p:nvPr/>
            </p:nvSpPr>
            <p:spPr>
              <a:xfrm>
                <a:off x="5868000" y="230400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Grb2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95A60F00-0A3C-15FF-CB48-6241D7A381B9}"/>
                  </a:ext>
                </a:extLst>
              </p:cNvPr>
              <p:cNvCxnSpPr/>
              <p:nvPr/>
            </p:nvCxnSpPr>
            <p:spPr>
              <a:xfrm flipH="1">
                <a:off x="5508000" y="2448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0224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47A259C-BFD3-20B7-54FD-25324996F151}"/>
              </a:ext>
            </a:extLst>
          </p:cNvPr>
          <p:cNvGrpSpPr/>
          <p:nvPr/>
        </p:nvGrpSpPr>
        <p:grpSpPr>
          <a:xfrm>
            <a:off x="2484000" y="1980000"/>
            <a:ext cx="4758288" cy="3611473"/>
            <a:chOff x="2484000" y="1980000"/>
            <a:chExt cx="4758288" cy="361147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7FC1A1F-1B92-FBCA-F382-CCB6526AF898}"/>
                </a:ext>
              </a:extLst>
            </p:cNvPr>
            <p:cNvGrpSpPr/>
            <p:nvPr/>
          </p:nvGrpSpPr>
          <p:grpSpPr>
            <a:xfrm>
              <a:off x="2592000" y="1980000"/>
              <a:ext cx="3894211" cy="1137684"/>
              <a:chOff x="2592000" y="1980000"/>
              <a:chExt cx="3894211" cy="113768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31EB13-F280-0CCD-3637-AFE34161B2C6}"/>
                  </a:ext>
                </a:extLst>
              </p:cNvPr>
              <p:cNvSpPr txBox="1"/>
              <p:nvPr/>
            </p:nvSpPr>
            <p:spPr>
              <a:xfrm>
                <a:off x="5904000" y="234000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Grb2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" name="Picture 3" descr="A close-up of a test strip&#10;&#10;Description automatically generated">
                <a:extLst>
                  <a:ext uri="{FF2B5EF4-FFF2-40B4-BE49-F238E27FC236}">
                    <a16:creationId xmlns:a16="http://schemas.microsoft.com/office/drawing/2014/main" id="{C52CB18B-9EC2-F51C-DE91-54E3863058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67" t="34837" r="11491" b="26880"/>
              <a:stretch/>
            </p:blipFill>
            <p:spPr>
              <a:xfrm>
                <a:off x="2592000" y="1980000"/>
                <a:ext cx="3019647" cy="1137684"/>
              </a:xfrm>
              <a:prstGeom prst="rect">
                <a:avLst/>
              </a:prstGeom>
            </p:spPr>
          </p:pic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F4B2B69D-D503-09F6-1AFF-247D749626B6}"/>
                  </a:ext>
                </a:extLst>
              </p:cNvPr>
              <p:cNvCxnSpPr/>
              <p:nvPr/>
            </p:nvCxnSpPr>
            <p:spPr>
              <a:xfrm flipH="1">
                <a:off x="5544000" y="2484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31C57A4-AA9F-6C00-FFDB-021C49A1D2B3}"/>
                </a:ext>
              </a:extLst>
            </p:cNvPr>
            <p:cNvGrpSpPr/>
            <p:nvPr/>
          </p:nvGrpSpPr>
          <p:grpSpPr>
            <a:xfrm>
              <a:off x="2484000" y="3348000"/>
              <a:ext cx="4758288" cy="2243473"/>
              <a:chOff x="2484000" y="3420000"/>
              <a:chExt cx="4758288" cy="2243473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D06CF3A-AF76-B757-2742-54806962FD54}"/>
                  </a:ext>
                </a:extLst>
              </p:cNvPr>
              <p:cNvSpPr txBox="1"/>
              <p:nvPr/>
            </p:nvSpPr>
            <p:spPr>
              <a:xfrm>
                <a:off x="6192000" y="4932000"/>
                <a:ext cx="10502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Affimer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(6xHis tag)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" name="Picture 6" descr="A white paper with black and red lines&#10;&#10;Description automatically generated">
                <a:extLst>
                  <a:ext uri="{FF2B5EF4-FFF2-40B4-BE49-F238E27FC236}">
                    <a16:creationId xmlns:a16="http://schemas.microsoft.com/office/drawing/2014/main" id="{30474593-A965-0062-A8CC-299C6682B5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558" t="19880" r="23684" b="55793"/>
              <a:stretch/>
            </p:blipFill>
            <p:spPr>
              <a:xfrm rot="10800000">
                <a:off x="2484000" y="3420000"/>
                <a:ext cx="3402418" cy="2243473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F6F0E178-145E-45AB-A678-17EE218DEF7F}"/>
                  </a:ext>
                </a:extLst>
              </p:cNvPr>
              <p:cNvCxnSpPr/>
              <p:nvPr/>
            </p:nvCxnSpPr>
            <p:spPr>
              <a:xfrm flipH="1">
                <a:off x="5832000" y="5076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A45D140-D4D6-74FD-A7AE-D28B1F4ED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4b uncropped</a:t>
            </a:r>
          </a:p>
        </p:txBody>
      </p:sp>
    </p:spTree>
    <p:extLst>
      <p:ext uri="{BB962C8B-B14F-4D97-AF65-F5344CB8AC3E}">
        <p14:creationId xmlns:p14="http://schemas.microsoft.com/office/powerpoint/2010/main" val="46771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70F8B6E-8600-79E4-219C-37B69FB6D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4c uncropped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DE8D913-334F-4E29-3E78-FA9EC1AC6D22}"/>
              </a:ext>
            </a:extLst>
          </p:cNvPr>
          <p:cNvGrpSpPr/>
          <p:nvPr/>
        </p:nvGrpSpPr>
        <p:grpSpPr>
          <a:xfrm>
            <a:off x="2412000" y="1980000"/>
            <a:ext cx="4614288" cy="3586102"/>
            <a:chOff x="2412000" y="1980000"/>
            <a:chExt cx="4614288" cy="358610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828CCFC-EAF3-9187-9A50-642E30758981}"/>
                </a:ext>
              </a:extLst>
            </p:cNvPr>
            <p:cNvGrpSpPr/>
            <p:nvPr/>
          </p:nvGrpSpPr>
          <p:grpSpPr>
            <a:xfrm>
              <a:off x="2412000" y="3312000"/>
              <a:ext cx="4614288" cy="2254102"/>
              <a:chOff x="2412000" y="3420000"/>
              <a:chExt cx="4614288" cy="2254102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D06CF3A-AF76-B757-2742-54806962FD54}"/>
                  </a:ext>
                </a:extLst>
              </p:cNvPr>
              <p:cNvSpPr txBox="1"/>
              <p:nvPr/>
            </p:nvSpPr>
            <p:spPr>
              <a:xfrm>
                <a:off x="5976000" y="4860000"/>
                <a:ext cx="10502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Affimer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(6xHis tag)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" name="Picture 5" descr="A white paper with black and red lines&#10;&#10;Description automatically generated">
                <a:extLst>
                  <a:ext uri="{FF2B5EF4-FFF2-40B4-BE49-F238E27FC236}">
                    <a16:creationId xmlns:a16="http://schemas.microsoft.com/office/drawing/2014/main" id="{FC25F457-00B0-28AF-88FB-3911848137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627" t="48141" r="23235" b="26529"/>
              <a:stretch/>
            </p:blipFill>
            <p:spPr>
              <a:xfrm>
                <a:off x="2412000" y="3420000"/>
                <a:ext cx="3242930" cy="2254102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F6F0E178-145E-45AB-A678-17EE218DEF7F}"/>
                  </a:ext>
                </a:extLst>
              </p:cNvPr>
              <p:cNvCxnSpPr/>
              <p:nvPr/>
            </p:nvCxnSpPr>
            <p:spPr>
              <a:xfrm flipH="1">
                <a:off x="5616000" y="5004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0BB6C7D-F455-69B1-F9B5-6600E46E1BB1}"/>
                </a:ext>
              </a:extLst>
            </p:cNvPr>
            <p:cNvGrpSpPr/>
            <p:nvPr/>
          </p:nvGrpSpPr>
          <p:grpSpPr>
            <a:xfrm>
              <a:off x="2592000" y="1980000"/>
              <a:ext cx="3786211" cy="1095153"/>
              <a:chOff x="2592000" y="1980000"/>
              <a:chExt cx="3786211" cy="1095153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31EB13-F280-0CCD-3637-AFE34161B2C6}"/>
                  </a:ext>
                </a:extLst>
              </p:cNvPr>
              <p:cNvSpPr txBox="1"/>
              <p:nvPr/>
            </p:nvSpPr>
            <p:spPr>
              <a:xfrm>
                <a:off x="5796000" y="230400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Grb2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" name="Picture 2" descr="A close-up of a test strip&#10;&#10;Description automatically generated">
                <a:extLst>
                  <a:ext uri="{FF2B5EF4-FFF2-40B4-BE49-F238E27FC236}">
                    <a16:creationId xmlns:a16="http://schemas.microsoft.com/office/drawing/2014/main" id="{B1A5EA7E-EA60-0D8E-14A4-4D7B3B741D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40" t="36940" r="14879" b="26208"/>
              <a:stretch/>
            </p:blipFill>
            <p:spPr>
              <a:xfrm>
                <a:off x="2592000" y="1980000"/>
                <a:ext cx="2902688" cy="1095153"/>
              </a:xfrm>
              <a:prstGeom prst="rect">
                <a:avLst/>
              </a:prstGeom>
            </p:spPr>
          </p:pic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337DB451-7CCD-1627-FD23-6A89E5B83677}"/>
                  </a:ext>
                </a:extLst>
              </p:cNvPr>
              <p:cNvCxnSpPr/>
              <p:nvPr/>
            </p:nvCxnSpPr>
            <p:spPr>
              <a:xfrm flipH="1">
                <a:off x="5436000" y="2448000"/>
                <a:ext cx="3600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32547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27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Figure 4a uncropped</vt:lpstr>
      <vt:lpstr>Figure 4b uncropped</vt:lpstr>
      <vt:lpstr>Figure 4c uncropped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Tang</dc:creator>
  <cp:lastModifiedBy>Anna Tang</cp:lastModifiedBy>
  <cp:revision>1</cp:revision>
  <dcterms:created xsi:type="dcterms:W3CDTF">2024-07-08T09:01:40Z</dcterms:created>
  <dcterms:modified xsi:type="dcterms:W3CDTF">2024-07-09T11:31:06Z</dcterms:modified>
</cp:coreProperties>
</file>