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303" r:id="rId2"/>
  </p:sldIdLst>
  <p:sldSz cx="7315200" cy="10058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3366FF"/>
    <a:srgbClr val="9AB5EA"/>
    <a:srgbClr val="FFCC99"/>
    <a:srgbClr val="3F5AE1"/>
    <a:srgbClr val="7A8DEA"/>
    <a:srgbClr val="0066FF"/>
    <a:srgbClr val="FF00FF"/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6357" autoAdjust="0"/>
  </p:normalViewPr>
  <p:slideViewPr>
    <p:cSldViewPr snapToGrid="0">
      <p:cViewPr varScale="1">
        <p:scale>
          <a:sx n="59" d="100"/>
          <a:sy n="59" d="100"/>
        </p:scale>
        <p:origin x="1752" y="6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185C985-C070-49FE-A163-D04F0691D403}" type="datetimeFigureOut">
              <a:rPr lang="en-US" smtClean="0"/>
              <a:t>7/19/2024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306638" y="1143000"/>
            <a:ext cx="22447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4F874F-0864-4BB9-9F9A-59DA93E377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96706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48640" y="1646133"/>
            <a:ext cx="6217920" cy="3501813"/>
          </a:xfrm>
        </p:spPr>
        <p:txBody>
          <a:bodyPr anchor="b"/>
          <a:lstStyle>
            <a:lvl1pPr algn="ctr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282989"/>
            <a:ext cx="5486400" cy="2428451"/>
          </a:xfrm>
        </p:spPr>
        <p:txBody>
          <a:bodyPr/>
          <a:lstStyle>
            <a:lvl1pPr marL="0" indent="0" algn="ctr">
              <a:buNone/>
              <a:defRPr sz="1920"/>
            </a:lvl1pPr>
            <a:lvl2pPr marL="365760" indent="0" algn="ctr">
              <a:buNone/>
              <a:defRPr sz="1600"/>
            </a:lvl2pPr>
            <a:lvl3pPr marL="731520" indent="0" algn="ctr">
              <a:buNone/>
              <a:defRPr sz="1440"/>
            </a:lvl3pPr>
            <a:lvl4pPr marL="1097280" indent="0" algn="ctr">
              <a:buNone/>
              <a:defRPr sz="1280"/>
            </a:lvl4pPr>
            <a:lvl5pPr marL="1463040" indent="0" algn="ctr">
              <a:buNone/>
              <a:defRPr sz="1280"/>
            </a:lvl5pPr>
            <a:lvl6pPr marL="1828800" indent="0" algn="ctr">
              <a:buNone/>
              <a:defRPr sz="1280"/>
            </a:lvl6pPr>
            <a:lvl7pPr marL="2194560" indent="0" algn="ctr">
              <a:buNone/>
              <a:defRPr sz="1280"/>
            </a:lvl7pPr>
            <a:lvl8pPr marL="2560320" indent="0" algn="ctr">
              <a:buNone/>
              <a:defRPr sz="1280"/>
            </a:lvl8pPr>
            <a:lvl9pPr marL="2926080" indent="0" algn="ctr">
              <a:buNone/>
              <a:defRPr sz="128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0D64F-B634-453B-95F1-4903CFB986AB}" type="datetimeFigureOut">
              <a:rPr lang="en-US" smtClean="0"/>
              <a:t>7/19/2024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353E6-411D-4453-BF0B-A88B8B864F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39996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0D64F-B634-453B-95F1-4903CFB986AB}" type="datetimeFigureOut">
              <a:rPr lang="en-US" smtClean="0"/>
              <a:t>7/19/2024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353E6-411D-4453-BF0B-A88B8B864F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92470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234940" y="535517"/>
            <a:ext cx="1577340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535517"/>
            <a:ext cx="4640580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0D64F-B634-453B-95F1-4903CFB986AB}" type="datetimeFigureOut">
              <a:rPr lang="en-US" smtClean="0"/>
              <a:t>7/19/2024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353E6-411D-4453-BF0B-A88B8B864F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352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0D64F-B634-453B-95F1-4903CFB986AB}" type="datetimeFigureOut">
              <a:rPr lang="en-US" smtClean="0"/>
              <a:t>7/19/2024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353E6-411D-4453-BF0B-A88B8B864F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23960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9110" y="2507618"/>
            <a:ext cx="6309360" cy="4184014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9110" y="6731215"/>
            <a:ext cx="6309360" cy="2200274"/>
          </a:xfrm>
        </p:spPr>
        <p:txBody>
          <a:bodyPr/>
          <a:lstStyle>
            <a:lvl1pPr marL="0" indent="0">
              <a:buNone/>
              <a:defRPr sz="1920">
                <a:solidFill>
                  <a:schemeClr val="tx1"/>
                </a:solidFill>
              </a:defRPr>
            </a:lvl1pPr>
            <a:lvl2pPr marL="36576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73152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3pPr>
            <a:lvl4pPr marL="1097280" indent="0">
              <a:buNone/>
              <a:defRPr sz="1280">
                <a:solidFill>
                  <a:schemeClr val="tx1">
                    <a:tint val="75000"/>
                  </a:schemeClr>
                </a:solidFill>
              </a:defRPr>
            </a:lvl4pPr>
            <a:lvl5pPr marL="1463040" indent="0">
              <a:buNone/>
              <a:defRPr sz="1280">
                <a:solidFill>
                  <a:schemeClr val="tx1">
                    <a:tint val="75000"/>
                  </a:schemeClr>
                </a:solidFill>
              </a:defRPr>
            </a:lvl5pPr>
            <a:lvl6pPr marL="1828800" indent="0">
              <a:buNone/>
              <a:defRPr sz="1280">
                <a:solidFill>
                  <a:schemeClr val="tx1">
                    <a:tint val="75000"/>
                  </a:schemeClr>
                </a:solidFill>
              </a:defRPr>
            </a:lvl6pPr>
            <a:lvl7pPr marL="2194560" indent="0">
              <a:buNone/>
              <a:defRPr sz="1280">
                <a:solidFill>
                  <a:schemeClr val="tx1">
                    <a:tint val="75000"/>
                  </a:schemeClr>
                </a:solidFill>
              </a:defRPr>
            </a:lvl7pPr>
            <a:lvl8pPr marL="2560320" indent="0">
              <a:buNone/>
              <a:defRPr sz="1280">
                <a:solidFill>
                  <a:schemeClr val="tx1">
                    <a:tint val="75000"/>
                  </a:schemeClr>
                </a:solidFill>
              </a:defRPr>
            </a:lvl8pPr>
            <a:lvl9pPr marL="2926080" indent="0">
              <a:buNone/>
              <a:defRPr sz="128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0D64F-B634-453B-95F1-4903CFB986AB}" type="datetimeFigureOut">
              <a:rPr lang="en-US" smtClean="0"/>
              <a:t>7/19/2024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353E6-411D-4453-BF0B-A88B8B864F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0566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2920" y="2677584"/>
            <a:ext cx="310896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03320" y="2677584"/>
            <a:ext cx="310896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0D64F-B634-453B-95F1-4903CFB986AB}" type="datetimeFigureOut">
              <a:rPr lang="en-US" smtClean="0"/>
              <a:t>7/19/2024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353E6-411D-4453-BF0B-A88B8B864F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73871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873" y="535519"/>
            <a:ext cx="6309360" cy="194415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3874" y="2465706"/>
            <a:ext cx="3094672" cy="1208404"/>
          </a:xfrm>
        </p:spPr>
        <p:txBody>
          <a:bodyPr anchor="b"/>
          <a:lstStyle>
            <a:lvl1pPr marL="0" indent="0">
              <a:buNone/>
              <a:defRPr sz="1920" b="1"/>
            </a:lvl1pPr>
            <a:lvl2pPr marL="365760" indent="0">
              <a:buNone/>
              <a:defRPr sz="1600" b="1"/>
            </a:lvl2pPr>
            <a:lvl3pPr marL="731520" indent="0">
              <a:buNone/>
              <a:defRPr sz="1440" b="1"/>
            </a:lvl3pPr>
            <a:lvl4pPr marL="1097280" indent="0">
              <a:buNone/>
              <a:defRPr sz="1280" b="1"/>
            </a:lvl4pPr>
            <a:lvl5pPr marL="1463040" indent="0">
              <a:buNone/>
              <a:defRPr sz="1280" b="1"/>
            </a:lvl5pPr>
            <a:lvl6pPr marL="1828800" indent="0">
              <a:buNone/>
              <a:defRPr sz="1280" b="1"/>
            </a:lvl6pPr>
            <a:lvl7pPr marL="2194560" indent="0">
              <a:buNone/>
              <a:defRPr sz="1280" b="1"/>
            </a:lvl7pPr>
            <a:lvl8pPr marL="2560320" indent="0">
              <a:buNone/>
              <a:defRPr sz="1280" b="1"/>
            </a:lvl8pPr>
            <a:lvl9pPr marL="2926080" indent="0">
              <a:buNone/>
              <a:defRPr sz="128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874" y="3674110"/>
            <a:ext cx="309467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703320" y="2465706"/>
            <a:ext cx="3109913" cy="1208404"/>
          </a:xfrm>
        </p:spPr>
        <p:txBody>
          <a:bodyPr anchor="b"/>
          <a:lstStyle>
            <a:lvl1pPr marL="0" indent="0">
              <a:buNone/>
              <a:defRPr sz="1920" b="1"/>
            </a:lvl1pPr>
            <a:lvl2pPr marL="365760" indent="0">
              <a:buNone/>
              <a:defRPr sz="1600" b="1"/>
            </a:lvl2pPr>
            <a:lvl3pPr marL="731520" indent="0">
              <a:buNone/>
              <a:defRPr sz="1440" b="1"/>
            </a:lvl3pPr>
            <a:lvl4pPr marL="1097280" indent="0">
              <a:buNone/>
              <a:defRPr sz="1280" b="1"/>
            </a:lvl4pPr>
            <a:lvl5pPr marL="1463040" indent="0">
              <a:buNone/>
              <a:defRPr sz="1280" b="1"/>
            </a:lvl5pPr>
            <a:lvl6pPr marL="1828800" indent="0">
              <a:buNone/>
              <a:defRPr sz="1280" b="1"/>
            </a:lvl6pPr>
            <a:lvl7pPr marL="2194560" indent="0">
              <a:buNone/>
              <a:defRPr sz="1280" b="1"/>
            </a:lvl7pPr>
            <a:lvl8pPr marL="2560320" indent="0">
              <a:buNone/>
              <a:defRPr sz="1280" b="1"/>
            </a:lvl8pPr>
            <a:lvl9pPr marL="2926080" indent="0">
              <a:buNone/>
              <a:defRPr sz="128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703320" y="3674110"/>
            <a:ext cx="3109913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0D64F-B634-453B-95F1-4903CFB986AB}" type="datetimeFigureOut">
              <a:rPr lang="en-US" smtClean="0"/>
              <a:t>7/19/2024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353E6-411D-4453-BF0B-A88B8B864F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55181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0D64F-B634-453B-95F1-4903CFB986AB}" type="datetimeFigureOut">
              <a:rPr lang="en-US" smtClean="0"/>
              <a:t>7/19/2024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353E6-411D-4453-BF0B-A88B8B864F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36332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0D64F-B634-453B-95F1-4903CFB986AB}" type="datetimeFigureOut">
              <a:rPr lang="en-US" smtClean="0"/>
              <a:t>7/19/2024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353E6-411D-4453-BF0B-A88B8B864F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36819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873" y="670560"/>
            <a:ext cx="2359342" cy="2346960"/>
          </a:xfrm>
        </p:spPr>
        <p:txBody>
          <a:bodyPr anchor="b"/>
          <a:lstStyle>
            <a:lvl1pPr>
              <a:defRPr sz="256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09913" y="1448226"/>
            <a:ext cx="3703320" cy="7147983"/>
          </a:xfrm>
        </p:spPr>
        <p:txBody>
          <a:bodyPr/>
          <a:lstStyle>
            <a:lvl1pPr>
              <a:defRPr sz="2560"/>
            </a:lvl1pPr>
            <a:lvl2pPr>
              <a:defRPr sz="2240"/>
            </a:lvl2pPr>
            <a:lvl3pPr>
              <a:defRPr sz="192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873" y="3017520"/>
            <a:ext cx="2359342" cy="5590329"/>
          </a:xfrm>
        </p:spPr>
        <p:txBody>
          <a:bodyPr/>
          <a:lstStyle>
            <a:lvl1pPr marL="0" indent="0">
              <a:buNone/>
              <a:defRPr sz="1280"/>
            </a:lvl1pPr>
            <a:lvl2pPr marL="365760" indent="0">
              <a:buNone/>
              <a:defRPr sz="1120"/>
            </a:lvl2pPr>
            <a:lvl3pPr marL="731520" indent="0">
              <a:buNone/>
              <a:defRPr sz="960"/>
            </a:lvl3pPr>
            <a:lvl4pPr marL="1097280" indent="0">
              <a:buNone/>
              <a:defRPr sz="800"/>
            </a:lvl4pPr>
            <a:lvl5pPr marL="1463040" indent="0">
              <a:buNone/>
              <a:defRPr sz="800"/>
            </a:lvl5pPr>
            <a:lvl6pPr marL="1828800" indent="0">
              <a:buNone/>
              <a:defRPr sz="800"/>
            </a:lvl6pPr>
            <a:lvl7pPr marL="2194560" indent="0">
              <a:buNone/>
              <a:defRPr sz="800"/>
            </a:lvl7pPr>
            <a:lvl8pPr marL="2560320" indent="0">
              <a:buNone/>
              <a:defRPr sz="800"/>
            </a:lvl8pPr>
            <a:lvl9pPr marL="2926080" indent="0">
              <a:buNone/>
              <a:defRPr sz="8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0D64F-B634-453B-95F1-4903CFB986AB}" type="datetimeFigureOut">
              <a:rPr lang="en-US" smtClean="0"/>
              <a:t>7/19/2024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353E6-411D-4453-BF0B-A88B8B864F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67969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873" y="670560"/>
            <a:ext cx="2359342" cy="2346960"/>
          </a:xfrm>
        </p:spPr>
        <p:txBody>
          <a:bodyPr anchor="b"/>
          <a:lstStyle>
            <a:lvl1pPr>
              <a:defRPr sz="256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109913" y="1448226"/>
            <a:ext cx="3703320" cy="7147983"/>
          </a:xfrm>
        </p:spPr>
        <p:txBody>
          <a:bodyPr anchor="t"/>
          <a:lstStyle>
            <a:lvl1pPr marL="0" indent="0">
              <a:buNone/>
              <a:defRPr sz="2560"/>
            </a:lvl1pPr>
            <a:lvl2pPr marL="365760" indent="0">
              <a:buNone/>
              <a:defRPr sz="2240"/>
            </a:lvl2pPr>
            <a:lvl3pPr marL="731520" indent="0">
              <a:buNone/>
              <a:defRPr sz="1920"/>
            </a:lvl3pPr>
            <a:lvl4pPr marL="1097280" indent="0">
              <a:buNone/>
              <a:defRPr sz="1600"/>
            </a:lvl4pPr>
            <a:lvl5pPr marL="1463040" indent="0">
              <a:buNone/>
              <a:defRPr sz="1600"/>
            </a:lvl5pPr>
            <a:lvl6pPr marL="1828800" indent="0">
              <a:buNone/>
              <a:defRPr sz="1600"/>
            </a:lvl6pPr>
            <a:lvl7pPr marL="2194560" indent="0">
              <a:buNone/>
              <a:defRPr sz="1600"/>
            </a:lvl7pPr>
            <a:lvl8pPr marL="2560320" indent="0">
              <a:buNone/>
              <a:defRPr sz="1600"/>
            </a:lvl8pPr>
            <a:lvl9pPr marL="292608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873" y="3017520"/>
            <a:ext cx="2359342" cy="5590329"/>
          </a:xfrm>
        </p:spPr>
        <p:txBody>
          <a:bodyPr/>
          <a:lstStyle>
            <a:lvl1pPr marL="0" indent="0">
              <a:buNone/>
              <a:defRPr sz="1280"/>
            </a:lvl1pPr>
            <a:lvl2pPr marL="365760" indent="0">
              <a:buNone/>
              <a:defRPr sz="1120"/>
            </a:lvl2pPr>
            <a:lvl3pPr marL="731520" indent="0">
              <a:buNone/>
              <a:defRPr sz="960"/>
            </a:lvl3pPr>
            <a:lvl4pPr marL="1097280" indent="0">
              <a:buNone/>
              <a:defRPr sz="800"/>
            </a:lvl4pPr>
            <a:lvl5pPr marL="1463040" indent="0">
              <a:buNone/>
              <a:defRPr sz="800"/>
            </a:lvl5pPr>
            <a:lvl6pPr marL="1828800" indent="0">
              <a:buNone/>
              <a:defRPr sz="800"/>
            </a:lvl6pPr>
            <a:lvl7pPr marL="2194560" indent="0">
              <a:buNone/>
              <a:defRPr sz="800"/>
            </a:lvl7pPr>
            <a:lvl8pPr marL="2560320" indent="0">
              <a:buNone/>
              <a:defRPr sz="800"/>
            </a:lvl8pPr>
            <a:lvl9pPr marL="2926080" indent="0">
              <a:buNone/>
              <a:defRPr sz="8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0D64F-B634-453B-95F1-4903CFB986AB}" type="datetimeFigureOut">
              <a:rPr lang="en-US" smtClean="0"/>
              <a:t>7/19/2024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353E6-411D-4453-BF0B-A88B8B864F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91447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2920" y="535519"/>
            <a:ext cx="6309360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2920" y="2677584"/>
            <a:ext cx="6309360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02920" y="9322649"/>
            <a:ext cx="164592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70D64F-B634-453B-95F1-4903CFB986AB}" type="datetimeFigureOut">
              <a:rPr lang="en-US" smtClean="0"/>
              <a:t>7/19/2024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423160" y="9322649"/>
            <a:ext cx="246888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166360" y="9322649"/>
            <a:ext cx="164592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7353E6-411D-4453-BF0B-A88B8B864F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48730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31520" rtl="0" eaLnBrk="1" latinLnBrk="0" hangingPunct="1">
        <a:lnSpc>
          <a:spcPct val="90000"/>
        </a:lnSpc>
        <a:spcBef>
          <a:spcPct val="0"/>
        </a:spcBef>
        <a:buNone/>
        <a:defRPr sz="352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731520" rtl="0" eaLnBrk="1" latinLnBrk="0" hangingPunct="1">
        <a:lnSpc>
          <a:spcPct val="90000"/>
        </a:lnSpc>
        <a:spcBef>
          <a:spcPts val="800"/>
        </a:spcBef>
        <a:buFont typeface="Arial" panose="020B0604020202020204" pitchFamily="34" charset="0"/>
        <a:buChar char="•"/>
        <a:defRPr sz="224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182880" algn="l" defTabSz="73152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92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defTabSz="73152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182880" algn="l" defTabSz="73152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44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182880" algn="l" defTabSz="73152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44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182880" algn="l" defTabSz="73152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44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182880" algn="l" defTabSz="73152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44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182880" algn="l" defTabSz="73152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44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182880" algn="l" defTabSz="73152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44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31520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1pPr>
      <a:lvl2pPr marL="365760" algn="l" defTabSz="731520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algn="l" defTabSz="731520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algn="l" defTabSz="731520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algn="l" defTabSz="731520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algn="l" defTabSz="731520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6pPr>
      <a:lvl7pPr marL="2194560" algn="l" defTabSz="731520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7pPr>
      <a:lvl8pPr marL="2560320" algn="l" defTabSz="731520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8pPr>
      <a:lvl9pPr marL="2926080" algn="l" defTabSz="731520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C075C9CB-9BA0-395A-73BE-F83E0ABF95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6562" y="3021330"/>
            <a:ext cx="5942076" cy="40157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49748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8029</TotalTime>
  <Words>0</Words>
  <Application>Microsoft Office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East Carolina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Schwalbe, Ruth</dc:creator>
  <cp:lastModifiedBy>Schwalbe, Ruth</cp:lastModifiedBy>
  <cp:revision>331</cp:revision>
  <dcterms:created xsi:type="dcterms:W3CDTF">2023-05-01T17:47:23Z</dcterms:created>
  <dcterms:modified xsi:type="dcterms:W3CDTF">2024-07-19T18:58:35Z</dcterms:modified>
</cp:coreProperties>
</file>