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0"/>
    <p:restoredTop sz="94643"/>
  </p:normalViewPr>
  <p:slideViewPr>
    <p:cSldViewPr>
      <p:cViewPr varScale="1">
        <p:scale>
          <a:sx n="45" d="100"/>
          <a:sy n="45" d="100"/>
        </p:scale>
        <p:origin x="1996" y="4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4122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393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900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4325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321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780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23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92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00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5606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922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B5755-F61B-43DF-96B2-6F6E8C337ECF}" type="datetimeFigureOut">
              <a:rPr kumimoji="1" lang="ja-JP" altLang="en-US" smtClean="0"/>
              <a:t>2020/11/11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501D-BD78-4AA8-BEBF-528F65B7F8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012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/>
        </p:nvGrpSpPr>
        <p:grpSpPr>
          <a:xfrm>
            <a:off x="4013612" y="2240350"/>
            <a:ext cx="2010884" cy="1340435"/>
            <a:chOff x="1008983" y="2000560"/>
            <a:chExt cx="2399650" cy="1599582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0FE16B68-F634-42D4-AB95-D19EFC6626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6743" l="0" r="89924">
                          <a14:foregroundMark x1="47355" y1="8323" x2="42065" y2="9771"/>
                          <a14:foregroundMark x1="39043" y1="1327" x2="44836" y2="5669"/>
                          <a14:foregroundMark x1="35516" y1="88420" x2="61965" y2="88661"/>
                          <a14:foregroundMark x1="37531" y1="92400" x2="49370" y2="93004"/>
                          <a14:foregroundMark x1="40554" y1="91194" x2="37028" y2="96743"/>
                          <a14:foregroundMark x1="23929" y1="80217" x2="10579" y2="46803"/>
                          <a14:foregroundMark x1="10579" y1="46803" x2="37531" y2="14113"/>
                          <a14:foregroundMark x1="37531" y1="14113" x2="12091" y2="44873"/>
                          <a14:foregroundMark x1="12091" y1="44873" x2="17128" y2="78166"/>
                          <a14:foregroundMark x1="17128" y1="78166" x2="37531" y2="93727"/>
                          <a14:foregroundMark x1="45340" y1="5187" x2="80856" y2="33896"/>
                          <a14:foregroundMark x1="80856" y1="33896" x2="83627" y2="68034"/>
                          <a14:foregroundMark x1="83627" y1="68034" x2="78589" y2="588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08547" y="2015104"/>
              <a:ext cx="737349" cy="1570494"/>
            </a:xfrm>
            <a:prstGeom prst="rect">
              <a:avLst/>
            </a:prstGeom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F0FC38DF-AD04-4AF6-A065-BA0714C23D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877" b="96318" l="9402" r="91667">
                          <a14:foregroundMark x1="36325" y1="2877" x2="34188" y2="6329"/>
                          <a14:foregroundMark x1="89530" y1="55696" x2="91667" y2="59033"/>
                          <a14:foregroundMark x1="42949" y1="89183" x2="35043" y2="92290"/>
                          <a14:foregroundMark x1="89103" y1="71461" x2="43590" y2="88953"/>
                          <a14:backgroundMark x1="35043" y1="92290" x2="25641" y2="97008"/>
                          <a14:backgroundMark x1="44231" y1="89873" x2="42521" y2="887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8983" y="2052740"/>
              <a:ext cx="783540" cy="1495222"/>
            </a:xfrm>
            <a:prstGeom prst="rect">
              <a:avLst/>
            </a:prstGeom>
          </p:spPr>
        </p:pic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2D57723B-F550-435B-991D-C49B4C8F8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768" b="90116" l="7026" r="89052">
                          <a14:foregroundMark x1="13562" y1="70882" x2="8987" y2="64737"/>
                          <a14:foregroundMark x1="15523" y1="51024" x2="8497" y2="48353"/>
                          <a14:foregroundMark x1="55065" y1="83348" x2="42484" y2="90205"/>
                          <a14:foregroundMark x1="7026" y1="66963" x2="8007" y2="65717"/>
                          <a14:foregroundMark x1="25327" y1="6768" x2="25327" y2="104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95380">
              <a:off x="2570353" y="2000560"/>
              <a:ext cx="838280" cy="1599582"/>
            </a:xfrm>
            <a:prstGeom prst="rect">
              <a:avLst/>
            </a:prstGeom>
          </p:spPr>
        </p:pic>
      </p:grpSp>
      <p:grpSp>
        <p:nvGrpSpPr>
          <p:cNvPr id="9" name="グループ化 8"/>
          <p:cNvGrpSpPr/>
          <p:nvPr/>
        </p:nvGrpSpPr>
        <p:grpSpPr>
          <a:xfrm>
            <a:off x="4076738" y="3872468"/>
            <a:ext cx="1975436" cy="1347603"/>
            <a:chOff x="1082005" y="3911420"/>
            <a:chExt cx="2357349" cy="1608136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9DC9FFF8-FB43-4C7B-88EF-0A9A4EEF0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990" b="94948" l="9293" r="89495">
                          <a14:foregroundMark x1="39192" y1="12062" x2="33131" y2="9691"/>
                          <a14:foregroundMark x1="36768" y1="2990" x2="36768" y2="6392"/>
                          <a14:foregroundMark x1="40808" y1="87320" x2="44444" y2="88144"/>
                          <a14:foregroundMark x1="76566" y1="95052" x2="67879" y2="904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81231">
              <a:off x="1082005" y="3957612"/>
              <a:ext cx="752742" cy="1515752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6887E5A4-F60F-433B-823A-C4E902CC67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174" b="94142" l="9845" r="94301">
                          <a14:foregroundMark x1="56995" y1="8311" x2="61140" y2="9537"/>
                          <a14:foregroundMark x1="94301" y1="59264" x2="91192" y2="60490"/>
                          <a14:foregroundMark x1="39896" y1="40054" x2="41192" y2="43324"/>
                          <a14:foregroundMark x1="40674" y1="90599" x2="59326" y2="89646"/>
                          <a14:foregroundMark x1="43523" y1="90872" x2="76166" y2="90872"/>
                          <a14:foregroundMark x1="48964" y1="94278" x2="62435" y2="933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78832" y="3911420"/>
              <a:ext cx="860522" cy="1608136"/>
            </a:xfrm>
            <a:prstGeom prst="rect">
              <a:avLst/>
            </a:prstGeom>
          </p:spPr>
        </p:pic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CFADBDBA-CB75-4360-BB25-AE98CB94D2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913" b="95995" l="6897" r="95567">
                          <a14:foregroundMark x1="41379" y1="10922" x2="39163" y2="3034"/>
                          <a14:foregroundMark x1="7143" y1="45631" x2="8128" y2="50000"/>
                          <a14:foregroundMark x1="96059" y1="48180" x2="89409" y2="53034"/>
                          <a14:foregroundMark x1="67241" y1="89563" x2="54187" y2="89320"/>
                          <a14:foregroundMark x1="32020" y1="93325" x2="27833" y2="961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67786">
              <a:off x="1817102" y="3939649"/>
              <a:ext cx="720239" cy="1551679"/>
            </a:xfrm>
            <a:prstGeom prst="rect">
              <a:avLst/>
            </a:prstGeom>
          </p:spPr>
        </p:pic>
      </p:grpSp>
      <p:grpSp>
        <p:nvGrpSpPr>
          <p:cNvPr id="10" name="グループ化 9"/>
          <p:cNvGrpSpPr/>
          <p:nvPr/>
        </p:nvGrpSpPr>
        <p:grpSpPr>
          <a:xfrm>
            <a:off x="1662336" y="3889356"/>
            <a:ext cx="1971813" cy="1417849"/>
            <a:chOff x="-2563794" y="3754416"/>
            <a:chExt cx="2353025" cy="1691963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6CA2A7D9-C8D6-40B6-8FCA-37FE22962C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8259" b="89962" l="9836" r="89891">
                          <a14:foregroundMark x1="37978" y1="85260" x2="43169" y2="89962"/>
                          <a14:foregroundMark x1="48907" y1="8386" x2="52186" y2="109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297805">
              <a:off x="-2563794" y="3754416"/>
              <a:ext cx="805776" cy="1691963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B7A046E2-C1B9-43E5-AD37-E11909D86D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4560" b="96166" l="9333" r="89778">
                          <a14:foregroundMark x1="38889" y1="4663" x2="38889" y2="10570"/>
                          <a14:foregroundMark x1="51556" y1="87150" x2="50667" y2="962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965223" y="3797680"/>
              <a:ext cx="754454" cy="1604711"/>
            </a:xfrm>
            <a:prstGeom prst="rect">
              <a:avLst/>
            </a:prstGeom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30754031-079C-4797-97AF-C07C9648DB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854" b="96458" l="2037" r="89815">
                          <a14:foregroundMark x1="25556" y1="3854" x2="32593" y2="10938"/>
                          <a14:foregroundMark x1="12037" y1="46563" x2="14815" y2="66563"/>
                          <a14:foregroundMark x1="39074" y1="89167" x2="49630" y2="92396"/>
                          <a14:foregroundMark x1="44259" y1="95938" x2="48333" y2="96563"/>
                          <a14:foregroundMark x1="12037" y1="49063" x2="12593" y2="61875"/>
                          <a14:foregroundMark x1="2037" y1="45938" x2="11296" y2="519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789950" y="3761393"/>
              <a:ext cx="891319" cy="1652614"/>
            </a:xfrm>
            <a:prstGeom prst="rect">
              <a:avLst/>
            </a:prstGeom>
          </p:spPr>
        </p:pic>
      </p:grpSp>
      <p:grpSp>
        <p:nvGrpSpPr>
          <p:cNvPr id="12" name="グループ化 11"/>
          <p:cNvGrpSpPr/>
          <p:nvPr/>
        </p:nvGrpSpPr>
        <p:grpSpPr>
          <a:xfrm>
            <a:off x="1630382" y="2230934"/>
            <a:ext cx="2014642" cy="1299444"/>
            <a:chOff x="-2590613" y="1953502"/>
            <a:chExt cx="2404134" cy="1550666"/>
          </a:xfrm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01FE553D-81DF-4FAA-A06F-CE07D5A5F1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4727" b="94788" l="9940" r="93439">
                          <a14:foregroundMark x1="44732" y1="82303" x2="27634" y2="48485"/>
                          <a14:foregroundMark x1="27634" y1="48485" x2="75547" y2="82424"/>
                          <a14:foregroundMark x1="75547" y1="82424" x2="17296" y2="71515"/>
                          <a14:foregroundMark x1="27038" y1="4970" x2="29225" y2="7758"/>
                          <a14:foregroundMark x1="59443" y1="94788" x2="56660" y2="89576"/>
                          <a14:foregroundMark x1="89264" y1="77333" x2="88668" y2="79394"/>
                          <a14:foregroundMark x1="93638" y1="75879" x2="90258" y2="801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15126">
              <a:off x="-1141096" y="1993157"/>
              <a:ext cx="954617" cy="1505485"/>
            </a:xfrm>
            <a:prstGeom prst="rect">
              <a:avLst/>
            </a:prstGeom>
          </p:spPr>
        </p:pic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92D7EA4A-DA3F-49CA-BED9-0FF512D0CA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758" b="92140" l="1212" r="89293">
                          <a14:foregroundMark x1="1818" y1="45549" x2="8081" y2="48580"/>
                          <a14:foregroundMark x1="56566" y1="84754" x2="55758" y2="89867"/>
                          <a14:foregroundMark x1="58586" y1="91856" x2="57980" y2="92235"/>
                          <a14:foregroundMark x1="74747" y1="852" x2="71313" y2="55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34604" y="1959335"/>
              <a:ext cx="751033" cy="1544833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3EB5D45-36F7-470A-B690-2082D9ACED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6943" b="94197" l="9420" r="89855">
                          <a14:foregroundMark x1="20471" y1="6943" x2="17391" y2="10052"/>
                          <a14:foregroundMark x1="62681" y1="87461" x2="65036" y2="89534"/>
                          <a14:foregroundMark x1="68297" y1="89845" x2="71377" y2="91192"/>
                          <a14:foregroundMark x1="67572" y1="94301" x2="70109" y2="93886"/>
                          <a14:backgroundMark x1="3623" y1="60415" x2="725" y2="461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17450">
              <a:off x="-2590613" y="1953502"/>
              <a:ext cx="846837" cy="1549968"/>
            </a:xfrm>
            <a:prstGeom prst="rect">
              <a:avLst/>
            </a:prstGeom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9D33757-54F4-4CAF-B029-AC32517318CF}"/>
              </a:ext>
            </a:extLst>
          </p:cNvPr>
          <p:cNvSpPr txBox="1"/>
          <p:nvPr/>
        </p:nvSpPr>
        <p:spPr>
          <a:xfrm>
            <a:off x="4087131" y="1232416"/>
            <a:ext cx="16090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rPr>
              <a:t>cv. Momotaro-8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EF6FD3B-A1BF-4ACC-A5FF-B8B09397C370}"/>
              </a:ext>
            </a:extLst>
          </p:cNvPr>
          <p:cNvSpPr txBox="1"/>
          <p:nvPr/>
        </p:nvSpPr>
        <p:spPr>
          <a:xfrm>
            <a:off x="2061293" y="1232416"/>
            <a:ext cx="1138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rPr>
              <a:t>cv. Aichi-first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8664B63-26FB-4FFC-9574-6C5AAA4030BC}"/>
              </a:ext>
            </a:extLst>
          </p:cNvPr>
          <p:cNvSpPr txBox="1"/>
          <p:nvPr/>
        </p:nvSpPr>
        <p:spPr>
          <a:xfrm>
            <a:off x="476672" y="5366858"/>
            <a:ext cx="60715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rPr>
              <a:t>Figure S1. 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Standardization of pathogenicity in </a:t>
            </a:r>
            <a:r>
              <a:rPr lang="en-US" altLang="ja-JP" sz="1200" i="1" dirty="0">
                <a:latin typeface="Palatino Linotype" panose="02040502050505030304" pitchFamily="18" charset="0"/>
                <a:ea typeface="Palatino" pitchFamily="2" charset="0"/>
              </a:rPr>
              <a:t>Alternaria alternata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tomato pathotype As-27 (</a:t>
            </a:r>
            <a:r>
              <a:rPr lang="en-US" altLang="ja-JP" sz="1200" i="1" dirty="0">
                <a:latin typeface="Palatino Linotype" panose="02040502050505030304" pitchFamily="18" charset="0"/>
                <a:ea typeface="Palatino" pitchFamily="2" charset="0"/>
              </a:rPr>
              <a:t>Aa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t) and leaf necrosis bioassay for AAL-toxin. Pathogenicity of </a:t>
            </a:r>
            <a:r>
              <a:rPr lang="en-US" altLang="ja-JP" sz="1200" i="1" dirty="0" err="1">
                <a:latin typeface="Palatino Linotype" panose="02040502050505030304" pitchFamily="18" charset="0"/>
                <a:ea typeface="Palatino" pitchFamily="2" charset="0"/>
              </a:rPr>
              <a:t>Aa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t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was evaluated by incubating 20</a:t>
            </a:r>
            <a:r>
              <a:rPr lang="el-GR" altLang="ja-JP" sz="1200" dirty="0">
                <a:latin typeface="Palatino Linotype" panose="02040502050505030304" pitchFamily="18" charset="0"/>
                <a:ea typeface="Palatino" pitchFamily="2" charset="0"/>
              </a:rPr>
              <a:t>μ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L of 10⁶ spores/mL conidial suspension (each center). AAL-toxin production from </a:t>
            </a:r>
            <a:r>
              <a:rPr lang="en-US" altLang="ja-JP" sz="1200" i="1" dirty="0" err="1">
                <a:latin typeface="Palatino Linotype" panose="02040502050505030304" pitchFamily="18" charset="0"/>
                <a:ea typeface="Palatino" pitchFamily="2" charset="0"/>
              </a:rPr>
              <a:t>Aa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t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was confirmed using cv. Aichi-first as a susceptible tomato and cv. Momotaro-8 as a resistant tomato (each right). Tomato 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folioles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were wounded slightly on the abaxial side of the leaf by wiping the leaf surface with a paper towel (each upper) or without wounded (each lower). A droplet (3 </a:t>
            </a:r>
            <a:r>
              <a:rPr lang="el-GR" altLang="ja-JP" sz="1200" dirty="0">
                <a:latin typeface="Palatino Linotype" panose="02040502050505030304" pitchFamily="18" charset="0"/>
                <a:ea typeface="Palatino" pitchFamily="2" charset="0"/>
              </a:rPr>
              <a:t>μ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L) of the culture extract of </a:t>
            </a:r>
            <a:r>
              <a:rPr lang="en-US" altLang="ja-JP" sz="1200" i="1" dirty="0" err="1">
                <a:latin typeface="Palatino Linotype" panose="02040502050505030304" pitchFamily="18" charset="0"/>
                <a:ea typeface="Palatino" pitchFamily="2" charset="0"/>
              </a:rPr>
              <a:t>Aa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t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was pipetted onto a 3 mm square filter paper and allowed to dry. A droplet of sterilized distilled water (30 </a:t>
            </a:r>
            <a:r>
              <a:rPr lang="el-GR" altLang="ja-JP" sz="1200" dirty="0">
                <a:latin typeface="Palatino Linotype" panose="02040502050505030304" pitchFamily="18" charset="0"/>
                <a:ea typeface="Palatino" pitchFamily="2" charset="0"/>
              </a:rPr>
              <a:t>μ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L) was applied at the wound site, and the filter paper containing the culture extract was placed on the water droplet. As a control, a filter paper square without extract was used. Treated and control 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folioles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were incubated in a humid chamber at 25℃ for 3 to 5 days, and lesion development on </a:t>
            </a:r>
            <a:r>
              <a:rPr lang="en-US" altLang="ja-JP" sz="1200" dirty="0" err="1">
                <a:latin typeface="Palatino Linotype" panose="02040502050505030304" pitchFamily="18" charset="0"/>
                <a:ea typeface="Palatino" pitchFamily="2" charset="0"/>
              </a:rPr>
              <a:t>folioles</a:t>
            </a:r>
            <a:r>
              <a:rPr lang="en-US" altLang="ja-JP" sz="1200" dirty="0">
                <a:latin typeface="Palatino Linotype" panose="02040502050505030304" pitchFamily="18" charset="0"/>
                <a:ea typeface="Palatino" pitchFamily="2" charset="0"/>
              </a:rPr>
              <a:t> was visually evaluated.</a:t>
            </a:r>
            <a:endParaRPr lang="en-US" altLang="ja-JP" sz="1200" b="1" dirty="0">
              <a:latin typeface="Palatino Linotype" panose="02040502050505030304" pitchFamily="18" charset="0"/>
              <a:ea typeface="Palatino" pitchFamily="2" charset="0"/>
            </a:endParaRPr>
          </a:p>
          <a:p>
            <a:pPr algn="just"/>
            <a:endParaRPr lang="en-US" altLang="ja-JP" sz="1200" dirty="0">
              <a:latin typeface="Palatino Linotype" panose="02040502050505030304" pitchFamily="18" charset="0"/>
              <a:ea typeface="Palatino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737627" y="2741824"/>
            <a:ext cx="8534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rPr>
              <a:t>Wounded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593518" y="4448675"/>
            <a:ext cx="1141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rPr>
              <a:t>Not wounded</a:t>
            </a:r>
          </a:p>
        </p:txBody>
      </p:sp>
      <p:grpSp>
        <p:nvGrpSpPr>
          <p:cNvPr id="8" name="グループ化 7"/>
          <p:cNvGrpSpPr/>
          <p:nvPr/>
        </p:nvGrpSpPr>
        <p:grpSpPr>
          <a:xfrm>
            <a:off x="1590424" y="1508774"/>
            <a:ext cx="2126608" cy="646332"/>
            <a:chOff x="-2290331" y="1499273"/>
            <a:chExt cx="2126608" cy="646332"/>
          </a:xfrm>
        </p:grpSpPr>
        <p:sp>
          <p:nvSpPr>
            <p:cNvPr id="4" name="正方形/長方形 3"/>
            <p:cNvSpPr/>
            <p:nvPr/>
          </p:nvSpPr>
          <p:spPr>
            <a:xfrm>
              <a:off x="-2290331" y="1708451"/>
              <a:ext cx="58573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en-US" altLang="ja-JP" sz="1200" dirty="0">
                  <a:solidFill>
                    <a:srgbClr val="000000"/>
                  </a:solidFill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Water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-1819907" y="1499274"/>
              <a:ext cx="9831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ja-JP" sz="1200" b="0" i="0" u="none" strike="noStrike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Conidial suspension of </a:t>
              </a:r>
              <a:r>
                <a:rPr lang="en-US" altLang="ja-JP" sz="1200" b="0" i="1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Aa</a:t>
              </a:r>
              <a:r>
                <a:rPr lang="en-US" altLang="ja-JP" sz="1200" b="0" i="0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t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-909749" y="1499273"/>
              <a:ext cx="746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ja-JP" sz="1200" b="0" i="0" u="none" strike="noStrike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Culture extract of </a:t>
              </a:r>
              <a:r>
                <a:rPr lang="en-US" altLang="ja-JP" sz="1200" b="0" i="1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Aa</a:t>
              </a:r>
              <a:r>
                <a:rPr lang="en-US" altLang="ja-JP" sz="1200" b="0" i="0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t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13F08A9-183C-3440-A928-927970E69717}"/>
              </a:ext>
            </a:extLst>
          </p:cNvPr>
          <p:cNvCxnSpPr>
            <a:cxnSpLocks/>
          </p:cNvCxnSpPr>
          <p:nvPr/>
        </p:nvCxnSpPr>
        <p:spPr>
          <a:xfrm>
            <a:off x="1607961" y="1485224"/>
            <a:ext cx="20652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7BB488B-2A27-7F4F-8C85-8D4DC6F28209}"/>
              </a:ext>
            </a:extLst>
          </p:cNvPr>
          <p:cNvGrpSpPr/>
          <p:nvPr/>
        </p:nvGrpSpPr>
        <p:grpSpPr>
          <a:xfrm>
            <a:off x="3920350" y="1495508"/>
            <a:ext cx="2100938" cy="646332"/>
            <a:chOff x="-2290331" y="1499273"/>
            <a:chExt cx="2100938" cy="646332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0C5F97D-3AA7-9748-AC6D-7B07D787A988}"/>
                </a:ext>
              </a:extLst>
            </p:cNvPr>
            <p:cNvSpPr/>
            <p:nvPr/>
          </p:nvSpPr>
          <p:spPr>
            <a:xfrm>
              <a:off x="-2290331" y="1708451"/>
              <a:ext cx="58573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ctr"/>
              <a:r>
                <a:rPr lang="en-US" altLang="ja-JP" sz="1200" dirty="0">
                  <a:solidFill>
                    <a:srgbClr val="000000"/>
                  </a:solidFill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Water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32D5DB4D-FFB2-1B4A-B577-9EBB7280632D}"/>
                </a:ext>
              </a:extLst>
            </p:cNvPr>
            <p:cNvSpPr/>
            <p:nvPr/>
          </p:nvSpPr>
          <p:spPr>
            <a:xfrm>
              <a:off x="-1773569" y="1499274"/>
              <a:ext cx="9831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ja-JP" sz="1200" b="0" i="0" u="none" strike="noStrike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Conidial suspension of </a:t>
              </a:r>
              <a:r>
                <a:rPr lang="en-US" altLang="ja-JP" sz="1200" b="0" i="1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Aa</a:t>
              </a:r>
              <a:r>
                <a:rPr lang="en-US" altLang="ja-JP" sz="1200" b="0" i="0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t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FAE9DDF0-85BD-D54B-B606-C02CDD93A6B4}"/>
                </a:ext>
              </a:extLst>
            </p:cNvPr>
            <p:cNvSpPr/>
            <p:nvPr/>
          </p:nvSpPr>
          <p:spPr>
            <a:xfrm>
              <a:off x="-935419" y="1499273"/>
              <a:ext cx="746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ctr"/>
              <a:r>
                <a:rPr lang="en-US" altLang="ja-JP" sz="1200" b="0" i="0" u="none" strike="noStrike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Culture extract of </a:t>
              </a:r>
              <a:r>
                <a:rPr lang="en-US" altLang="ja-JP" sz="1200" b="0" i="1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Aa</a:t>
              </a:r>
              <a:r>
                <a:rPr lang="en-US" altLang="ja-JP" sz="1200" b="0" i="0" u="none" strike="noStrike" dirty="0" err="1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Palatino" pitchFamily="2" charset="0"/>
                  <a:cs typeface="Times New Roman" panose="02020603050405020304" pitchFamily="18" charset="0"/>
                </a:rPr>
                <a:t>t</a:t>
              </a:r>
              <a:endParaRPr lang="en-US" altLang="ja-JP" sz="1200" b="0" i="0" u="none" strike="noStrike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Palatino" pitchFamily="2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836D2276-64FA-F249-A22D-98D8FAE784B2}"/>
              </a:ext>
            </a:extLst>
          </p:cNvPr>
          <p:cNvCxnSpPr>
            <a:cxnSpLocks/>
          </p:cNvCxnSpPr>
          <p:nvPr/>
        </p:nvCxnSpPr>
        <p:spPr>
          <a:xfrm>
            <a:off x="3937887" y="1471958"/>
            <a:ext cx="20652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0434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230</Words>
  <Application>Microsoft Office PowerPoint</Application>
  <PresentationFormat>画面に合わせる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Palatino Linotype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Rin TSUZUKI</dc:creator>
  <cp:lastModifiedBy>都筑 麟</cp:lastModifiedBy>
  <cp:revision>10</cp:revision>
  <dcterms:created xsi:type="dcterms:W3CDTF">2020-09-26T05:09:01Z</dcterms:created>
  <dcterms:modified xsi:type="dcterms:W3CDTF">2020-11-11T04:51:16Z</dcterms:modified>
</cp:coreProperties>
</file>