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</p:sldIdLst>
  <p:sldSz cx="12192000" cy="10098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M" initials="A" lastIdx="1" clrIdx="0">
    <p:extLst>
      <p:ext uri="{19B8F6BF-5375-455C-9EA6-DF929625EA0E}">
        <p15:presenceInfo xmlns:p15="http://schemas.microsoft.com/office/powerpoint/2012/main" userId="M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2B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15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52627"/>
            <a:ext cx="10363200" cy="3515631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303834"/>
            <a:ext cx="9144000" cy="24380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716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995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537630"/>
            <a:ext cx="2628900" cy="8557663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537630"/>
            <a:ext cx="7734300" cy="855766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390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823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517513"/>
            <a:ext cx="10515600" cy="420052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757774"/>
            <a:ext cx="10515600" cy="2208956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529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688148"/>
            <a:ext cx="5181600" cy="64071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688148"/>
            <a:ext cx="5181600" cy="64071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670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37632"/>
            <a:ext cx="10515600" cy="195183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475435"/>
            <a:ext cx="5157787" cy="121317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688607"/>
            <a:ext cx="5157787" cy="542538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475435"/>
            <a:ext cx="5183188" cy="121317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688607"/>
            <a:ext cx="5183188" cy="542538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5397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8742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5151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73206"/>
            <a:ext cx="3932237" cy="235622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453940"/>
            <a:ext cx="6172200" cy="7176188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029426"/>
            <a:ext cx="3932237" cy="561238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5926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73206"/>
            <a:ext cx="3932237" cy="235622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453940"/>
            <a:ext cx="6172200" cy="7176188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029426"/>
            <a:ext cx="3932237" cy="561238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947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37632"/>
            <a:ext cx="10515600" cy="1951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688148"/>
            <a:ext cx="10515600" cy="6407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9359434"/>
            <a:ext cx="2743200" cy="537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6C7BD-F922-40AE-882D-C82E05C2DD51}" type="datetimeFigureOut">
              <a:rPr lang="pl-PL" smtClean="0"/>
              <a:t>26.02.2021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9359434"/>
            <a:ext cx="4114800" cy="537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9359434"/>
            <a:ext cx="2743200" cy="5376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BDF19-C884-4F21-B7F3-0F302B60E86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475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emf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2A1D0C2-DCCF-43F0-BE7D-E731211F4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85" y="113658"/>
            <a:ext cx="5741447" cy="1043444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33AEDCA-F99E-46BA-8260-A92A5BDA20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878" y="113517"/>
            <a:ext cx="6048329" cy="104581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5C823D5-6F01-4519-B60D-6124243D2E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33" y="1224485"/>
            <a:ext cx="5731320" cy="105266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E04CA6C-0D91-42F3-8B3E-09BFD34ED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5998" y="1217932"/>
            <a:ext cx="6059917" cy="108711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B784A9C-39D1-4E99-9854-24255B295C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001" y="2415607"/>
            <a:ext cx="5778905" cy="9152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302B34D7-C6B9-4325-8D04-9A2FC7FEBB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5998" y="2428292"/>
            <a:ext cx="6048330" cy="89068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CCBBE79-ABAC-46F0-8D58-7AB549FE0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001" y="3449776"/>
            <a:ext cx="5778906" cy="90191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A5943CD6-D748-4336-AB39-E473FA5162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5998" y="3435031"/>
            <a:ext cx="6013630" cy="91665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EBDD632-9AAE-4A9F-AF13-7369724CA0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3001" y="4521929"/>
            <a:ext cx="5801878" cy="977512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61BCBEA7-9F79-4691-B24A-C709FD7FD5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52284" y="4527210"/>
            <a:ext cx="6013631" cy="972231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0C673149-BD21-4D18-A2C7-9439DC7E35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321" y="5606619"/>
            <a:ext cx="5801878" cy="977513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A53696B9-F9F5-4D3B-8AD3-CA63272A5B5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61293" y="5615495"/>
            <a:ext cx="5993036" cy="980429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AEFD84D3-A2DB-485D-BDA0-14EEAC02569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3686" y="6734955"/>
            <a:ext cx="5763482" cy="1055983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5FAF726B-7470-4D8F-9CE9-A37F6B6F7D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61292" y="6734955"/>
            <a:ext cx="6013631" cy="1148115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4F7A541D-EC2E-4133-8E60-885EA5AF4C2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0027" y="7956274"/>
            <a:ext cx="5801878" cy="1004088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C68C92DF-C61F-4DE1-98A2-7069B3154146}"/>
              </a:ext>
            </a:extLst>
          </p:cNvPr>
          <p:cNvSpPr txBox="1"/>
          <p:nvPr/>
        </p:nvSpPr>
        <p:spPr>
          <a:xfrm>
            <a:off x="164765" y="9526941"/>
            <a:ext cx="11854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Palatino Linotype" panose="02040502050505030304" pitchFamily="18" charset="0"/>
              </a:rPr>
              <a:t>Figure </a:t>
            </a:r>
            <a:r>
              <a:rPr lang="pl-PL" sz="1000" b="1" dirty="0">
                <a:latin typeface="Palatino Linotype" panose="02040502050505030304" pitchFamily="18" charset="0"/>
              </a:rPr>
              <a:t>S4.</a:t>
            </a:r>
            <a:r>
              <a:rPr lang="en-US" sz="1000" b="1" dirty="0">
                <a:latin typeface="Palatino Linotype" panose="02040502050505030304" pitchFamily="18" charset="0"/>
              </a:rPr>
              <a:t> </a:t>
            </a:r>
            <a:r>
              <a:rPr lang="en-US" sz="1000" dirty="0">
                <a:latin typeface="Palatino Linotype" panose="02040502050505030304" pitchFamily="18" charset="0"/>
              </a:rPr>
              <a:t>Data concerning the start of flowering, full flowering and its end in rambler roses in the years 2000-2016. The 1st day of flowering scale begins </a:t>
            </a:r>
            <a:r>
              <a:rPr lang="en-US" sz="1000">
                <a:latin typeface="Palatino Linotype" panose="02040502050505030304" pitchFamily="18" charset="0"/>
              </a:rPr>
              <a:t>at 25th </a:t>
            </a:r>
            <a:r>
              <a:rPr lang="en-US" sz="1000" dirty="0">
                <a:latin typeface="Palatino Linotype" panose="02040502050505030304" pitchFamily="18" charset="0"/>
              </a:rPr>
              <a:t>May. Different small letters indicate significant differences between cultivars and capital letters between years, according to the timing of the start of flowering. The Duncan’s test (α = 0.05) was used.</a:t>
            </a:r>
            <a:endParaRPr lang="pl-PL" sz="1000" dirty="0">
              <a:latin typeface="Palatino Linotype" panose="02040502050505030304" pitchFamily="18" charset="0"/>
            </a:endParaRP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3A3C3704-37D0-4CBA-B551-67D5EE07E604}"/>
              </a:ext>
            </a:extLst>
          </p:cNvPr>
          <p:cNvSpPr/>
          <p:nvPr/>
        </p:nvSpPr>
        <p:spPr>
          <a:xfrm>
            <a:off x="391056" y="9280932"/>
            <a:ext cx="133011" cy="1270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80"/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id="{0A496A90-0F72-4521-9E3B-6D6C3057CEDF}"/>
              </a:ext>
            </a:extLst>
          </p:cNvPr>
          <p:cNvSpPr/>
          <p:nvPr/>
        </p:nvSpPr>
        <p:spPr>
          <a:xfrm>
            <a:off x="2114984" y="9285457"/>
            <a:ext cx="133011" cy="12704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80"/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id="{B01B9D2C-F25A-4432-8579-6161A70FAD2E}"/>
              </a:ext>
            </a:extLst>
          </p:cNvPr>
          <p:cNvSpPr/>
          <p:nvPr/>
        </p:nvSpPr>
        <p:spPr>
          <a:xfrm>
            <a:off x="3589281" y="9291033"/>
            <a:ext cx="133011" cy="127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80"/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940940C9-2579-4CB2-BC61-CA1C386AA914}"/>
              </a:ext>
            </a:extLst>
          </p:cNvPr>
          <p:cNvSpPr txBox="1"/>
          <p:nvPr/>
        </p:nvSpPr>
        <p:spPr>
          <a:xfrm>
            <a:off x="5024788" y="9222705"/>
            <a:ext cx="907119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33" b="1" dirty="0"/>
              <a:t>No </a:t>
            </a:r>
            <a:r>
              <a:rPr lang="pl-PL" sz="933" b="1" dirty="0" err="1"/>
              <a:t>Flowering</a:t>
            </a:r>
            <a:endParaRPr lang="pl-PL" sz="933" b="1" dirty="0"/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1F865727-DC88-409B-971C-F4ECE2F96FC2}"/>
              </a:ext>
            </a:extLst>
          </p:cNvPr>
          <p:cNvSpPr txBox="1"/>
          <p:nvPr/>
        </p:nvSpPr>
        <p:spPr>
          <a:xfrm>
            <a:off x="4875119" y="9150541"/>
            <a:ext cx="295774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80" b="1" dirty="0"/>
              <a:t>x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61AE3165-1C8D-483D-A9E8-0F709328EF98}"/>
              </a:ext>
            </a:extLst>
          </p:cNvPr>
          <p:cNvSpPr txBox="1"/>
          <p:nvPr/>
        </p:nvSpPr>
        <p:spPr>
          <a:xfrm>
            <a:off x="2213498" y="9240570"/>
            <a:ext cx="107387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33" b="1" dirty="0"/>
              <a:t>Full of </a:t>
            </a:r>
            <a:r>
              <a:rPr lang="pl-PL" sz="933" b="1" dirty="0" err="1"/>
              <a:t>Flowering</a:t>
            </a:r>
            <a:endParaRPr lang="pl-PL" sz="747" b="1" dirty="0"/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5E9D105B-B765-463D-97D6-4AD6EDA27EFB}"/>
              </a:ext>
            </a:extLst>
          </p:cNvPr>
          <p:cNvSpPr txBox="1"/>
          <p:nvPr/>
        </p:nvSpPr>
        <p:spPr>
          <a:xfrm>
            <a:off x="3701822" y="9232441"/>
            <a:ext cx="1073871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33" b="1" dirty="0"/>
              <a:t>End of </a:t>
            </a:r>
            <a:r>
              <a:rPr lang="pl-PL" sz="933" b="1" dirty="0" err="1"/>
              <a:t>Flowering</a:t>
            </a:r>
            <a:endParaRPr lang="pl-PL" sz="933" b="1" dirty="0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46C2965E-DB10-4573-A118-4B42853C9ABB}"/>
              </a:ext>
            </a:extLst>
          </p:cNvPr>
          <p:cNvSpPr txBox="1"/>
          <p:nvPr/>
        </p:nvSpPr>
        <p:spPr>
          <a:xfrm>
            <a:off x="472589" y="9222705"/>
            <a:ext cx="1321580" cy="23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33" b="1" dirty="0" err="1"/>
              <a:t>Beginning</a:t>
            </a:r>
            <a:r>
              <a:rPr lang="pl-PL" sz="933" b="1" dirty="0"/>
              <a:t> of </a:t>
            </a:r>
            <a:r>
              <a:rPr lang="pl-PL" sz="933" b="1" dirty="0" err="1"/>
              <a:t>Flowering</a:t>
            </a:r>
            <a:r>
              <a:rPr lang="pl-PL" sz="933" b="1" dirty="0"/>
              <a:t> </a:t>
            </a:r>
            <a:endParaRPr lang="pl-PL" sz="747" b="1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099CB29-A405-4B27-BBD3-907BC2482E2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94833" y="8379449"/>
            <a:ext cx="5724794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528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81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Palatino Linotype</vt:lpstr>
      <vt:lpstr>Motyw pakietu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MM</dc:creator>
  <cp:lastModifiedBy>MDPI-53</cp:lastModifiedBy>
  <cp:revision>30</cp:revision>
  <dcterms:created xsi:type="dcterms:W3CDTF">2020-11-20T19:08:38Z</dcterms:created>
  <dcterms:modified xsi:type="dcterms:W3CDTF">2021-02-26T15:06:42Z</dcterms:modified>
</cp:coreProperties>
</file>