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3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D126-E420-4A05-9064-AAD83A5ADBDA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2D24-8AC0-4F48-BF0E-EC1B0ED99D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2003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D126-E420-4A05-9064-AAD83A5ADBDA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2D24-8AC0-4F48-BF0E-EC1B0ED99D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008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D126-E420-4A05-9064-AAD83A5ADBDA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2D24-8AC0-4F48-BF0E-EC1B0ED99D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4926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D126-E420-4A05-9064-AAD83A5ADBDA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2D24-8AC0-4F48-BF0E-EC1B0ED99D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6351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D126-E420-4A05-9064-AAD83A5ADBDA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2D24-8AC0-4F48-BF0E-EC1B0ED99D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2791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D126-E420-4A05-9064-AAD83A5ADBDA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2D24-8AC0-4F48-BF0E-EC1B0ED99D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4028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D126-E420-4A05-9064-AAD83A5ADBDA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2D24-8AC0-4F48-BF0E-EC1B0ED99D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9463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D126-E420-4A05-9064-AAD83A5ADBDA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2D24-8AC0-4F48-BF0E-EC1B0ED99D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3058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D126-E420-4A05-9064-AAD83A5ADBDA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2D24-8AC0-4F48-BF0E-EC1B0ED99D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788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D126-E420-4A05-9064-AAD83A5ADBDA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2D24-8AC0-4F48-BF0E-EC1B0ED99D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180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D126-E420-4A05-9064-AAD83A5ADBDA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2D24-8AC0-4F48-BF0E-EC1B0ED99D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3473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ED126-E420-4A05-9064-AAD83A5ADBDA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C2D24-8AC0-4F48-BF0E-EC1B0ED99D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2152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75CDC65E-4537-4651-A7A9-BADF07046E91}"/>
              </a:ext>
            </a:extLst>
          </p:cNvPr>
          <p:cNvSpPr/>
          <p:nvPr/>
        </p:nvSpPr>
        <p:spPr>
          <a:xfrm>
            <a:off x="6309839" y="311877"/>
            <a:ext cx="385763" cy="11611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71688114-CFE1-47CF-9968-A8911CEF1325}"/>
              </a:ext>
            </a:extLst>
          </p:cNvPr>
          <p:cNvGrpSpPr/>
          <p:nvPr/>
        </p:nvGrpSpPr>
        <p:grpSpPr>
          <a:xfrm>
            <a:off x="219014" y="182720"/>
            <a:ext cx="6043432" cy="10993901"/>
            <a:chOff x="219014" y="182720"/>
            <a:chExt cx="6043432" cy="10993901"/>
          </a:xfrm>
        </p:grpSpPr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F3E7708E-8C98-4920-9D33-AC0477DA1B6F}"/>
                </a:ext>
              </a:extLst>
            </p:cNvPr>
            <p:cNvSpPr txBox="1"/>
            <p:nvPr/>
          </p:nvSpPr>
          <p:spPr>
            <a:xfrm>
              <a:off x="219014" y="182720"/>
              <a:ext cx="5790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b="1" dirty="0">
                  <a:latin typeface="Palatino Linotype" panose="02040502050505030304" pitchFamily="18" charset="0"/>
                </a:rPr>
                <a:t>Figure S1. </a:t>
              </a:r>
              <a:r>
                <a:rPr lang="en-US" sz="900" dirty="0" err="1">
                  <a:latin typeface="Palatino Linotype" panose="02040502050505030304" pitchFamily="18" charset="0"/>
                </a:rPr>
                <a:t>Dendogram</a:t>
              </a:r>
              <a:r>
                <a:rPr lang="en-US" sz="900" dirty="0">
                  <a:latin typeface="Palatino Linotype" panose="02040502050505030304" pitchFamily="18" charset="0"/>
                </a:rPr>
                <a:t> of the Central-Western Mediterranean accessions based on the UPGMA methodology </a:t>
              </a:r>
            </a:p>
            <a:p>
              <a:r>
                <a:rPr lang="en-US" sz="900" dirty="0">
                  <a:latin typeface="Palatino Linotype" panose="02040502050505030304" pitchFamily="18" charset="0"/>
                </a:rPr>
                <a:t>according to the Dice coefficient. </a:t>
              </a:r>
              <a:r>
                <a:rPr lang="it-IT" sz="900" b="1" dirty="0">
                  <a:latin typeface="Palatino Linotype" panose="02040502050505030304" pitchFamily="18" charset="0"/>
                </a:rPr>
                <a:t> </a:t>
              </a:r>
            </a:p>
          </p:txBody>
        </p:sp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C627D1FA-1E24-40BE-A7FD-EFA68148CC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076" b="8074"/>
            <a:stretch/>
          </p:blipFill>
          <p:spPr>
            <a:xfrm rot="5400000">
              <a:off x="1277899" y="418216"/>
              <a:ext cx="4746164" cy="5222928"/>
            </a:xfrm>
            <a:prstGeom prst="rect">
              <a:avLst/>
            </a:prstGeom>
          </p:spPr>
        </p:pic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BC10A790-AFED-41AF-9D67-D777FFE466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09" t="2076" b="8074"/>
            <a:stretch/>
          </p:blipFill>
          <p:spPr>
            <a:xfrm rot="5400000">
              <a:off x="1285228" y="4674455"/>
              <a:ext cx="4731500" cy="5222934"/>
            </a:xfrm>
            <a:prstGeom prst="rect">
              <a:avLst/>
            </a:prstGeom>
          </p:spPr>
        </p:pic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64A0F1C5-A6CF-40EB-9B86-85B62A7EA1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09" t="2076" r="8914" b="8074"/>
            <a:stretch/>
          </p:blipFill>
          <p:spPr>
            <a:xfrm rot="5400000">
              <a:off x="1496765" y="6410940"/>
              <a:ext cx="4308422" cy="52229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98204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3CC9E2C073C3F4C812A5E526F3FEA55" ma:contentTypeVersion="13" ma:contentTypeDescription="Creare un nuovo documento." ma:contentTypeScope="" ma:versionID="4d3d2d9c3db70910840ef4b840f62744">
  <xsd:schema xmlns:xsd="http://www.w3.org/2001/XMLSchema" xmlns:xs="http://www.w3.org/2001/XMLSchema" xmlns:p="http://schemas.microsoft.com/office/2006/metadata/properties" xmlns:ns3="c89df9c4-d520-4044-b0b2-96c16863b82d" xmlns:ns4="db74c5cb-3b3f-41fe-b4e9-5cdfcfe4d908" targetNamespace="http://schemas.microsoft.com/office/2006/metadata/properties" ma:root="true" ma:fieldsID="f7864d51d2f44e37ac66506d5767410d" ns3:_="" ns4:_="">
    <xsd:import namespace="c89df9c4-d520-4044-b0b2-96c16863b82d"/>
    <xsd:import namespace="db74c5cb-3b3f-41fe-b4e9-5cdfcfe4d90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9df9c4-d520-4044-b0b2-96c16863b8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74c5cb-3b3f-41fe-b4e9-5cdfcfe4d908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A9B358D-F3ED-454F-AE05-DEA26ABEC5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9df9c4-d520-4044-b0b2-96c16863b82d"/>
    <ds:schemaRef ds:uri="db74c5cb-3b3f-41fe-b4e9-5cdfcfe4d9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256E5F-74F7-43E7-B99B-3D482BEDF4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49E63A-5657-4554-A365-348B4BC758D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554</TotalTime>
  <Words>20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samanta zelasco</dc:creator>
  <cp:lastModifiedBy>samanta zelasco</cp:lastModifiedBy>
  <cp:revision>18</cp:revision>
  <dcterms:created xsi:type="dcterms:W3CDTF">2020-12-29T10:14:03Z</dcterms:created>
  <dcterms:modified xsi:type="dcterms:W3CDTF">2021-03-05T18:38:53Z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0x01010083CC9E2C073C3F4C812A5E526F3FEA55</vt:lpwstr>
  </property>
</Properties>
</file>