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C74ED4-914C-4025-A7DA-BB2078A7DB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FFEBB38-AA88-4367-A398-F4C090434F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BF28402-BD19-4533-A65B-32DFFFBB1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F633598-9906-4375-BF1D-1BB5DF34B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5CF6CB-8075-44BB-B6F6-5FC8EF45B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880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F364C4-6C05-43C6-9BB7-9DDD386B9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67FA5EC-10BF-4289-8A80-D2A9F821E0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68707D-A6CB-48F6-ADA7-B4A2C20B3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40C7E7-22CB-4DE7-81E8-0D36B9773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11625F-92AA-482F-84AB-ABA6D90F5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2898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040B910-8DDF-4C87-BA82-D49D732BE1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A3F4C6F-0B8D-4EA3-B342-325E941060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175037-D5CF-418A-B666-5D3EC3639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E6CA0C-E637-487E-A68A-7B3A7554C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0F86A3-767A-45C4-911C-5F141941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68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C898EB-F781-4C3D-8054-C24ECEE92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A3FF85-AE34-4740-A416-8CA243B5E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263AFA-72AF-4793-9688-B7618A84D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3B243E-7D01-4467-AD7E-C3FA31384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6DAD65B-DA11-430E-878F-CCA07854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859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DBBB02-A15F-4BCC-83FA-0F15C1873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F0AC25B-F166-4E0F-A780-7B609BC9F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266474-4448-4AD7-B906-092E8E109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D4EB54-8583-483A-880D-F3F994256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83909C-FEAA-4E6E-B3BD-3472B132E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174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7A1F2F-A6D9-4B40-80C3-1EC9CE497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0D95E0-10BE-4BD4-819E-572CDD3188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B4A933D-827A-4634-8AE7-1C499B4B21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56BF218-91E9-40FB-95C1-B1669E112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51BF4F-9144-4C79-9340-161262B1B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39D9803-33C9-4894-92BF-497403035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52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7B68C6-2A9F-4590-A2F8-754E688ED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81DD940-732B-4F5C-93CC-7010D9EB2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8C9C68A-1730-4FD6-BD1F-FA14CD5F5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7439F64-A092-4DE8-B81B-6ECA81A21B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EA3B26D-9D5A-4249-9893-A9AEF55D2B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58388A6-3F9C-4E7B-A15D-95B0FF087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DC901C1-9111-472D-B26B-2B18C50F4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35A12A3-68E7-43F2-87C1-B2E409050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864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1D44B4-6E72-47B7-B923-44CA0B93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ABEB16F-338A-4E96-81C6-6D1E05DBB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90EC883-3BA4-478C-926B-58AF244F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0D2DBC2-D17A-437D-A3CC-A5370DB76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302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997F423-462B-40F1-A545-D0E178BAF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5019895-ED26-4FE5-A9E2-4BB70C37B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A946509-83DA-415B-B73C-AFA78E63D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327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93A809-8012-4E79-800C-B1AF82936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E3943B-286E-4255-9D11-928B1E94B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F77F05E-A09F-4802-A5BD-A5686ED33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54495C8-135F-45E1-9E39-FCAC04268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3558428-07D7-434E-A355-DC9C050E9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16386A2-8D5A-44C7-AF3B-DB1839F75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5963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894D6D-8929-4563-9159-2A0A40A6B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BA3C1E3-56EF-44FC-A1D1-A914BBF3D9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C43A679-B8CE-4FFE-A98C-B3427EE3E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D3960F7-1FF4-4EFC-B97F-AF5C115D4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A6657E-9120-469C-857F-B9778BA6F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C14E82D-2370-4E65-8821-70D02D130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427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ECA203-04C3-4C13-8A3F-0EC4B66E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586C9BB-B4FD-4C12-86EB-DAC7C4427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2374521-1564-41C5-9745-7AEEE04C7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F60E6-27E8-4846-932B-19518066F142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0FF9411-192F-422A-8DB1-7814BED6B0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20E69C8-729F-4057-8D58-934521A8B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71C49-85B6-490E-B83D-A3CDE653C92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111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61C6D12-C4D0-4ECF-9EAA-02C0E4F3C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779" y="1014702"/>
            <a:ext cx="6870441" cy="515283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844FA581-BB1A-4438-B1AC-C1F26929FE21}"/>
              </a:ext>
            </a:extLst>
          </p:cNvPr>
          <p:cNvSpPr txBox="1"/>
          <p:nvPr/>
        </p:nvSpPr>
        <p:spPr>
          <a:xfrm>
            <a:off x="2864498" y="401217"/>
            <a:ext cx="5856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latin typeface="Palatino Linotype" panose="02040502050505030304" pitchFamily="18" charset="0"/>
              </a:rPr>
              <a:t>Figure S2</a:t>
            </a:r>
            <a:r>
              <a:rPr lang="it-IT" sz="1200" dirty="0">
                <a:latin typeface="Palatino Linotype" panose="02040502050505030304" pitchFamily="18" charset="0"/>
              </a:rPr>
              <a:t>. </a:t>
            </a:r>
            <a:r>
              <a:rPr lang="it-IT" sz="1200" dirty="0" err="1">
                <a:latin typeface="Palatino Linotype" panose="02040502050505030304" pitchFamily="18" charset="0"/>
              </a:rPr>
              <a:t>Structure</a:t>
            </a:r>
            <a:r>
              <a:rPr lang="it-IT" sz="1200" dirty="0">
                <a:latin typeface="Palatino Linotype" panose="02040502050505030304" pitchFamily="18" charset="0"/>
              </a:rPr>
              <a:t> </a:t>
            </a:r>
            <a:r>
              <a:rPr lang="it-IT" sz="1200" dirty="0" err="1">
                <a:latin typeface="Palatino Linotype" panose="02040502050505030304" pitchFamily="18" charset="0"/>
              </a:rPr>
              <a:t>analysis</a:t>
            </a:r>
            <a:r>
              <a:rPr lang="it-IT" sz="1200" dirty="0">
                <a:latin typeface="Palatino Linotype" panose="02040502050505030304" pitchFamily="18" charset="0"/>
              </a:rPr>
              <a:t> of the Central-Western </a:t>
            </a:r>
            <a:r>
              <a:rPr lang="it-IT" sz="1200" dirty="0" err="1">
                <a:latin typeface="Palatino Linotype" panose="02040502050505030304" pitchFamily="18" charset="0"/>
              </a:rPr>
              <a:t>Mediterranean</a:t>
            </a:r>
            <a:r>
              <a:rPr lang="it-IT" sz="1200" dirty="0">
                <a:latin typeface="Palatino Linotype" panose="02040502050505030304" pitchFamily="18" charset="0"/>
              </a:rPr>
              <a:t> olive </a:t>
            </a:r>
            <a:r>
              <a:rPr lang="it-IT" sz="1200" dirty="0" err="1">
                <a:latin typeface="Palatino Linotype" panose="02040502050505030304" pitchFamily="18" charset="0"/>
              </a:rPr>
              <a:t>accessions</a:t>
            </a:r>
            <a:endParaRPr lang="it-IT" sz="1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200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8A83CC0-416F-4EBB-A8C0-A2BD278A87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956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D68D27F-AFD4-42B9-87BB-594F16806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702" y="97971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0244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Palatino Linotype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samanta zelasco</dc:creator>
  <cp:lastModifiedBy>samanta zelasco</cp:lastModifiedBy>
  <cp:revision>1</cp:revision>
  <dcterms:created xsi:type="dcterms:W3CDTF">2021-03-05T18:32:02Z</dcterms:created>
  <dcterms:modified xsi:type="dcterms:W3CDTF">2021-03-05T18:35:17Z</dcterms:modified>
</cp:coreProperties>
</file>