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72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DD89384-D112-4249-8739-A9168CDFA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5E7CFA28-0D79-4CF2-96C5-AC7C07D8FD4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F5DEE0B3-AB74-4BF9-A49B-FADD0E8352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C6E22A3-3D30-4E60-98F4-97DCF4B601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72AD2-E86D-4718-BA18-114293CE2A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392514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3E9EE6A-BE23-407A-80C1-EB4E54CBD1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26069596-2D32-43B3-8E12-740E7187C6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D473D4D-C6C8-4EE5-A8E4-F3E85CCF20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72962208-6B11-4773-BBBD-A503D39B68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E0FAF07-8EAE-47AE-B74B-4A013445C6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05929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04F3D2AB-0E40-407D-9F5B-6D8A5654DBD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37D03793-C2B4-46AB-A400-C66207313B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143958B6-D334-4295-8301-04E3D57665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08B9CE9-E0B7-4E42-892C-B255D53AD2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68454B9-7DEA-44C7-AF12-31D662BC76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769231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8F91A992-F07F-4BD1-B610-F2E221F274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03675C38-5F82-4084-A04E-E7805B631D9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FBDEA438-F376-4F57-9773-885126B6A6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D38D837-6A9D-457A-BF9B-DB4A009BF8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B2B281D-9AD5-4F40-BCC5-47B9FDCA35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700452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125723B-72B1-45B4-982B-D16639C8DF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1F6CC2D-202F-4607-9478-02E4D23372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68BF03F9-DABF-4AE4-8835-D2050344CF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C67C0FC-B599-42DA-83EF-9A59AB2465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7122789-879A-4EFF-97FF-40006F038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997573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CFBB6EA-526A-4082-8EBA-2B58052724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989F3988-0609-4222-A69F-1224B73D4A8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1F7E5F0B-E588-48FC-95C6-B7BA59BC0E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3DFD8AC4-625C-4669-98A3-21066A5D50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0E5793C4-87E5-4965-A219-9DE96F6FD6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1EC36929-66C7-455F-9FB6-3861995A13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374276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1A0BD19-4C1D-4222-ACFF-727057A955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276632-DB8F-4FB2-A782-2451232F82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98227365-A9E1-4F92-A508-F72C607C48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82A9C836-3C62-4B70-BEE6-0DB448820D2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4B65DB03-5BE2-47A2-8E6B-5B9980EC834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F66B638-45EB-496A-A818-77FF98A491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3DE6E58D-7AC3-4272-B95E-A2064C004C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56734DEA-1154-4300-840B-551D00B340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81806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308BBFEC-945E-4505-A476-AECA5B7A22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E9005FBE-D6E1-4F30-BCF7-99D86B6B7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916D4247-C22C-46D6-B2E4-3868C26924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B5C94915-B06C-4E8E-9912-C92B5C09D2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870344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C509DB51-E930-4B2D-B120-63A580DE59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C3A1F0CF-3194-4247-81C1-CE66AB16A7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6948FDE3-1872-47F4-B01F-12FBCDBF9A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66943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5E7F438-FBB2-4896-9914-BF6AD4071A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8C28F699-E48E-480C-B392-8475A3BC28A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1E7B903A-E4BF-4D29-B197-A2BE08BD930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D9D75662-B464-4DB1-B769-56FE726390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A3F689A-5E39-4274-8C8B-822296BBE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93520DD2-F0A3-4F23-AE81-E52B9B4ECF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536068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8E2017BE-081F-42A9-93D9-3463973B27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E19A9E36-C262-4FED-ACC2-2CF0EBA8BE5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9894FB7B-BD4A-440F-ADDC-E30B9A142F2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AD99481B-3A94-41A3-84FD-F9FD2D8476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72F11E35-D64F-4EC5-8DC7-536DC85CEF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1D71B7D-EB05-4AB5-8ECF-830B5F682C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449082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3E522D52-F6DC-427B-B58F-EC6CDAB0A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15B9B1CC-433F-4E63-8A7D-0B53254871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8CB1CDFD-6CBE-48B6-A782-376BA208F1B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389A38-1ED3-47C5-A6C5-400613772576}" type="datetimeFigureOut">
              <a:rPr lang="it-IT" smtClean="0"/>
              <a:t>05/03/2021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22F53C3-FB33-4C05-9339-B2EABC7D977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CCEC060-E05C-4B43-8CFB-2CCCA96D357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305FF9-FB37-48AC-92C4-6B5EAA026F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924407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uppo 1">
            <a:extLst>
              <a:ext uri="{FF2B5EF4-FFF2-40B4-BE49-F238E27FC236}">
                <a16:creationId xmlns:a16="http://schemas.microsoft.com/office/drawing/2014/main" id="{E87119D0-461A-4204-BA3D-474E8773BF32}"/>
              </a:ext>
            </a:extLst>
          </p:cNvPr>
          <p:cNvGrpSpPr/>
          <p:nvPr/>
        </p:nvGrpSpPr>
        <p:grpSpPr>
          <a:xfrm>
            <a:off x="3489650" y="382554"/>
            <a:ext cx="4842587" cy="5979071"/>
            <a:chOff x="3489650" y="382554"/>
            <a:chExt cx="4842587" cy="5979071"/>
          </a:xfrm>
        </p:grpSpPr>
        <p:pic>
          <p:nvPicPr>
            <p:cNvPr id="4" name="Immagine 3">
              <a:extLst>
                <a:ext uri="{FF2B5EF4-FFF2-40B4-BE49-F238E27FC236}">
                  <a16:creationId xmlns:a16="http://schemas.microsoft.com/office/drawing/2014/main" id="{73B01C46-D7AF-411C-B2E5-63A58DE66488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2"/>
            <a:srcRect l="29694" t="12926" r="30587" b="24353"/>
            <a:stretch/>
          </p:blipFill>
          <p:spPr>
            <a:xfrm>
              <a:off x="3489650" y="382554"/>
              <a:ext cx="4842587" cy="4301412"/>
            </a:xfrm>
            <a:prstGeom prst="rect">
              <a:avLst/>
            </a:prstGeom>
          </p:spPr>
        </p:pic>
        <p:sp>
          <p:nvSpPr>
            <p:cNvPr id="5" name="CasellaDiTesto 4">
              <a:extLst>
                <a:ext uri="{FF2B5EF4-FFF2-40B4-BE49-F238E27FC236}">
                  <a16:creationId xmlns:a16="http://schemas.microsoft.com/office/drawing/2014/main" id="{9B0E8B91-0CB8-4CB5-94A0-9CED71437EFE}"/>
                </a:ext>
              </a:extLst>
            </p:cNvPr>
            <p:cNvSpPr txBox="1"/>
            <p:nvPr/>
          </p:nvSpPr>
          <p:spPr>
            <a:xfrm>
              <a:off x="3489650" y="4745798"/>
              <a:ext cx="4663750" cy="161582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/>
              <a:r>
                <a:rPr lang="it-IT" sz="900" b="1" dirty="0">
                  <a:latin typeface="Palatino Linotype" panose="02040502050505030304" pitchFamily="18" charset="0"/>
                </a:rPr>
                <a:t>Figure S3</a:t>
              </a:r>
              <a:r>
                <a:rPr lang="it-IT" sz="900" dirty="0">
                  <a:latin typeface="Palatino Linotype" panose="02040502050505030304" pitchFamily="18" charset="0"/>
                </a:rPr>
                <a:t>: The 4 </a:t>
              </a:r>
              <a:r>
                <a:rPr lang="it-IT" sz="900" dirty="0" err="1">
                  <a:latin typeface="Palatino Linotype" panose="02040502050505030304" pitchFamily="18" charset="0"/>
                </a:rPr>
                <a:t>scenarios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compared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using</a:t>
              </a:r>
              <a:r>
                <a:rPr lang="it-IT" sz="900" dirty="0">
                  <a:latin typeface="Palatino Linotype" panose="02040502050505030304" pitchFamily="18" charset="0"/>
                </a:rPr>
                <a:t>  </a:t>
              </a:r>
              <a:r>
                <a:rPr lang="it-IT" sz="900" dirty="0" err="1">
                  <a:latin typeface="Palatino Linotype" panose="02040502050505030304" pitchFamily="18" charset="0"/>
                </a:rPr>
                <a:t>approximative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Bayesian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computation</a:t>
              </a:r>
              <a:r>
                <a:rPr lang="it-IT" sz="900" dirty="0">
                  <a:latin typeface="Palatino Linotype" panose="02040502050505030304" pitchFamily="18" charset="0"/>
                </a:rPr>
                <a:t>. </a:t>
              </a:r>
              <a:r>
                <a:rPr lang="it-IT" sz="900" dirty="0" err="1">
                  <a:latin typeface="Palatino Linotype" panose="02040502050505030304" pitchFamily="18" charset="0"/>
                </a:rPr>
                <a:t>Laperrinei</a:t>
              </a:r>
              <a:r>
                <a:rPr lang="it-IT" sz="900" dirty="0">
                  <a:latin typeface="Palatino Linotype" panose="02040502050505030304" pitchFamily="18" charset="0"/>
                </a:rPr>
                <a:t> sample </a:t>
              </a:r>
              <a:r>
                <a:rPr lang="it-IT" sz="900" dirty="0" err="1">
                  <a:latin typeface="Palatino Linotype" panose="02040502050505030304" pitchFamily="18" charset="0"/>
                </a:rPr>
                <a:t>was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used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as</a:t>
              </a:r>
              <a:r>
                <a:rPr lang="it-IT" sz="900" dirty="0">
                  <a:latin typeface="Palatino Linotype" panose="02040502050505030304" pitchFamily="18" charset="0"/>
                </a:rPr>
                <a:t> common </a:t>
              </a:r>
              <a:r>
                <a:rPr lang="it-IT" sz="900" dirty="0" err="1">
                  <a:latin typeface="Palatino Linotype" panose="02040502050505030304" pitchFamily="18" charset="0"/>
                </a:rPr>
                <a:t>ancestral</a:t>
              </a:r>
              <a:r>
                <a:rPr lang="it-IT" sz="900" dirty="0">
                  <a:latin typeface="Palatino Linotype" panose="02040502050505030304" pitchFamily="18" charset="0"/>
                </a:rPr>
                <a:t> (Pop 3).  </a:t>
              </a:r>
              <a:r>
                <a:rPr lang="it-IT" sz="900" dirty="0" err="1">
                  <a:latin typeface="Palatino Linotype" panose="02040502050505030304" pitchFamily="18" charset="0"/>
                </a:rPr>
                <a:t>Algerian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population</a:t>
              </a:r>
              <a:r>
                <a:rPr lang="it-IT" sz="900" dirty="0">
                  <a:latin typeface="Palatino Linotype" panose="02040502050505030304" pitchFamily="18" charset="0"/>
                </a:rPr>
                <a:t> (Pop1), Spanish </a:t>
              </a:r>
              <a:r>
                <a:rPr lang="it-IT" sz="900" dirty="0" err="1">
                  <a:latin typeface="Palatino Linotype" panose="02040502050505030304" pitchFamily="18" charset="0"/>
                </a:rPr>
                <a:t>population</a:t>
              </a:r>
              <a:r>
                <a:rPr lang="it-IT" sz="900" dirty="0">
                  <a:latin typeface="Palatino Linotype" panose="02040502050505030304" pitchFamily="18" charset="0"/>
                </a:rPr>
                <a:t> (Pop2); </a:t>
              </a:r>
              <a:r>
                <a:rPr lang="it-IT" sz="900" dirty="0" err="1">
                  <a:latin typeface="Palatino Linotype" panose="02040502050505030304" pitchFamily="18" charset="0"/>
                </a:rPr>
                <a:t>Admixed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population</a:t>
              </a:r>
              <a:r>
                <a:rPr lang="it-IT" sz="900" dirty="0">
                  <a:latin typeface="Palatino Linotype" panose="02040502050505030304" pitchFamily="18" charset="0"/>
                </a:rPr>
                <a:t> (Pop4).</a:t>
              </a:r>
            </a:p>
            <a:p>
              <a:pPr algn="just"/>
              <a:r>
                <a:rPr lang="it-IT" sz="900" b="1" dirty="0">
                  <a:latin typeface="Palatino Linotype" panose="02040502050505030304" pitchFamily="18" charset="0"/>
                </a:rPr>
                <a:t>Scenario 1</a:t>
              </a:r>
              <a:r>
                <a:rPr lang="it-IT" sz="900" dirty="0">
                  <a:latin typeface="Palatino Linotype" panose="02040502050505030304" pitchFamily="18" charset="0"/>
                </a:rPr>
                <a:t>: </a:t>
              </a:r>
              <a:r>
                <a:rPr lang="it-IT" sz="900" dirty="0" err="1">
                  <a:latin typeface="Palatino Linotype" panose="02040502050505030304" pitchFamily="18" charset="0"/>
                </a:rPr>
                <a:t>indipendent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origin</a:t>
              </a:r>
              <a:r>
                <a:rPr lang="it-IT" sz="900" dirty="0">
                  <a:latin typeface="Palatino Linotype" panose="02040502050505030304" pitchFamily="18" charset="0"/>
                </a:rPr>
                <a:t> of Pop1 and Pop 2, </a:t>
              </a:r>
              <a:r>
                <a:rPr lang="it-IT" sz="900" dirty="0" err="1">
                  <a:latin typeface="Palatino Linotype" panose="02040502050505030304" pitchFamily="18" charset="0"/>
                </a:rPr>
                <a:t>recent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admixture</a:t>
              </a:r>
              <a:r>
                <a:rPr lang="it-IT" sz="900" dirty="0">
                  <a:latin typeface="Palatino Linotype" panose="02040502050505030304" pitchFamily="18" charset="0"/>
                </a:rPr>
                <a:t> event (Pop 4) with 70% (</a:t>
              </a:r>
              <a:r>
                <a:rPr lang="it-IT" sz="900" dirty="0" err="1">
                  <a:latin typeface="Palatino Linotype" panose="02040502050505030304" pitchFamily="18" charset="0"/>
                </a:rPr>
                <a:t>ra</a:t>
              </a:r>
              <a:r>
                <a:rPr lang="it-IT" sz="900" dirty="0">
                  <a:latin typeface="Palatino Linotype" panose="02040502050505030304" pitchFamily="18" charset="0"/>
                </a:rPr>
                <a:t>: 0,7) of Pop1 allele sharing; </a:t>
              </a:r>
              <a:r>
                <a:rPr lang="it-IT" sz="900" b="1" dirty="0">
                  <a:latin typeface="Palatino Linotype" panose="02040502050505030304" pitchFamily="18" charset="0"/>
                </a:rPr>
                <a:t>Scenario 2</a:t>
              </a:r>
              <a:r>
                <a:rPr lang="it-IT" sz="900" dirty="0">
                  <a:latin typeface="Palatino Linotype" panose="02040502050505030304" pitchFamily="18" charset="0"/>
                </a:rPr>
                <a:t>: Pop 2 </a:t>
              </a:r>
              <a:r>
                <a:rPr lang="it-IT" sz="900" dirty="0" err="1">
                  <a:latin typeface="Palatino Linotype" panose="02040502050505030304" pitchFamily="18" charset="0"/>
                </a:rPr>
                <a:t>derived</a:t>
              </a:r>
              <a:r>
                <a:rPr lang="it-IT" sz="900" dirty="0">
                  <a:latin typeface="Palatino Linotype" panose="02040502050505030304" pitchFamily="18" charset="0"/>
                </a:rPr>
                <a:t> from Pop1 </a:t>
              </a:r>
              <a:r>
                <a:rPr lang="it-IT" sz="900" dirty="0" err="1">
                  <a:latin typeface="Palatino Linotype" panose="02040502050505030304" pitchFamily="18" charset="0"/>
                </a:rPr>
                <a:t>recent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admixture</a:t>
              </a:r>
              <a:r>
                <a:rPr lang="it-IT" sz="900" dirty="0">
                  <a:latin typeface="Palatino Linotype" panose="02040502050505030304" pitchFamily="18" charset="0"/>
                </a:rPr>
                <a:t> event (Pop 4) with 70% (</a:t>
              </a:r>
              <a:r>
                <a:rPr lang="it-IT" sz="900" dirty="0" err="1">
                  <a:latin typeface="Palatino Linotype" panose="02040502050505030304" pitchFamily="18" charset="0"/>
                </a:rPr>
                <a:t>ra</a:t>
              </a:r>
              <a:r>
                <a:rPr lang="it-IT" sz="900" dirty="0">
                  <a:latin typeface="Palatino Linotype" panose="02040502050505030304" pitchFamily="18" charset="0"/>
                </a:rPr>
                <a:t>: 0,7) of Pop1 allele sharing;  </a:t>
              </a:r>
              <a:r>
                <a:rPr lang="it-IT" sz="900" b="1" dirty="0">
                  <a:latin typeface="Palatino Linotype" panose="02040502050505030304" pitchFamily="18" charset="0"/>
                </a:rPr>
                <a:t>Scenario 3</a:t>
              </a:r>
              <a:r>
                <a:rPr lang="it-IT" sz="900" dirty="0">
                  <a:latin typeface="Palatino Linotype" panose="02040502050505030304" pitchFamily="18" charset="0"/>
                </a:rPr>
                <a:t>: Pop 1 </a:t>
              </a:r>
              <a:r>
                <a:rPr lang="it-IT" sz="900" dirty="0" err="1">
                  <a:latin typeface="Palatino Linotype" panose="02040502050505030304" pitchFamily="18" charset="0"/>
                </a:rPr>
                <a:t>derived</a:t>
              </a:r>
              <a:r>
                <a:rPr lang="it-IT" sz="900" dirty="0">
                  <a:latin typeface="Palatino Linotype" panose="02040502050505030304" pitchFamily="18" charset="0"/>
                </a:rPr>
                <a:t> from Pop 2 </a:t>
              </a:r>
              <a:r>
                <a:rPr lang="it-IT" sz="900" dirty="0" err="1">
                  <a:latin typeface="Palatino Linotype" panose="02040502050505030304" pitchFamily="18" charset="0"/>
                </a:rPr>
                <a:t>recent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admixture</a:t>
              </a:r>
              <a:r>
                <a:rPr lang="it-IT" sz="900" dirty="0">
                  <a:latin typeface="Palatino Linotype" panose="02040502050505030304" pitchFamily="18" charset="0"/>
                </a:rPr>
                <a:t> event (Pop 4) with 70% (</a:t>
              </a:r>
              <a:r>
                <a:rPr lang="it-IT" sz="900" dirty="0" err="1">
                  <a:latin typeface="Palatino Linotype" panose="02040502050505030304" pitchFamily="18" charset="0"/>
                </a:rPr>
                <a:t>ra</a:t>
              </a:r>
              <a:r>
                <a:rPr lang="it-IT" sz="900" dirty="0">
                  <a:latin typeface="Palatino Linotype" panose="02040502050505030304" pitchFamily="18" charset="0"/>
                </a:rPr>
                <a:t>) of Pop2 allele sharing </a:t>
              </a:r>
              <a:r>
                <a:rPr lang="it-IT" sz="900" b="1" dirty="0">
                  <a:latin typeface="Palatino Linotype" panose="02040502050505030304" pitchFamily="18" charset="0"/>
                </a:rPr>
                <a:t>Scenario 4</a:t>
              </a:r>
              <a:r>
                <a:rPr lang="it-IT" sz="900" dirty="0">
                  <a:latin typeface="Palatino Linotype" panose="02040502050505030304" pitchFamily="18" charset="0"/>
                </a:rPr>
                <a:t>: Pop 4 </a:t>
              </a:r>
              <a:r>
                <a:rPr lang="it-IT" sz="900" dirty="0" err="1">
                  <a:latin typeface="Palatino Linotype" panose="02040502050505030304" pitchFamily="18" charset="0"/>
                </a:rPr>
                <a:t>derived</a:t>
              </a:r>
              <a:r>
                <a:rPr lang="it-IT" sz="900" dirty="0">
                  <a:latin typeface="Palatino Linotype" panose="02040502050505030304" pitchFamily="18" charset="0"/>
                </a:rPr>
                <a:t> from Pop 3 and </a:t>
              </a:r>
              <a:r>
                <a:rPr lang="it-IT" sz="900" dirty="0" err="1">
                  <a:latin typeface="Palatino Linotype" panose="02040502050505030304" pitchFamily="18" charset="0"/>
                </a:rPr>
                <a:t>gave</a:t>
              </a:r>
              <a:r>
                <a:rPr lang="it-IT" sz="900" dirty="0">
                  <a:latin typeface="Palatino Linotype" panose="02040502050505030304" pitchFamily="18" charset="0"/>
                </a:rPr>
                <a:t> and </a:t>
              </a:r>
              <a:r>
                <a:rPr lang="it-IT" sz="900" dirty="0" err="1">
                  <a:latin typeface="Palatino Linotype" panose="02040502050505030304" pitchFamily="18" charset="0"/>
                </a:rPr>
                <a:t>has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differentiated</a:t>
              </a:r>
              <a:r>
                <a:rPr lang="it-IT" sz="900" dirty="0">
                  <a:latin typeface="Palatino Linotype" panose="02040502050505030304" pitchFamily="18" charset="0"/>
                </a:rPr>
                <a:t> in Pop 1 and Pop 2. No </a:t>
              </a:r>
              <a:r>
                <a:rPr lang="it-IT" sz="900" dirty="0" err="1">
                  <a:latin typeface="Palatino Linotype" panose="02040502050505030304" pitchFamily="18" charset="0"/>
                </a:rPr>
                <a:t>admixture</a:t>
              </a:r>
              <a:r>
                <a:rPr lang="it-IT" sz="900" dirty="0">
                  <a:latin typeface="Palatino Linotype" panose="02040502050505030304" pitchFamily="18" charset="0"/>
                </a:rPr>
                <a:t> event</a:t>
              </a:r>
            </a:p>
            <a:p>
              <a:pPr algn="just"/>
              <a:r>
                <a:rPr lang="it-IT" sz="900" dirty="0" err="1">
                  <a:latin typeface="Palatino Linotype" panose="02040502050505030304" pitchFamily="18" charset="0"/>
                </a:rPr>
                <a:t>Historical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parameters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were</a:t>
              </a:r>
              <a:r>
                <a:rPr lang="it-IT" sz="900" dirty="0">
                  <a:latin typeface="Palatino Linotype" panose="02040502050505030304" pitchFamily="18" charset="0"/>
                </a:rPr>
                <a:t> </a:t>
              </a:r>
              <a:r>
                <a:rPr lang="it-IT" sz="900" dirty="0" err="1">
                  <a:latin typeface="Palatino Linotype" panose="02040502050505030304" pitchFamily="18" charset="0"/>
                </a:rPr>
                <a:t>maintened</a:t>
              </a:r>
              <a:r>
                <a:rPr lang="it-IT" sz="900" dirty="0">
                  <a:latin typeface="Palatino Linotype" panose="02040502050505030304" pitchFamily="18" charset="0"/>
                </a:rPr>
                <a:t> for </a:t>
              </a:r>
              <a:r>
                <a:rPr lang="it-IT" sz="900" dirty="0" err="1">
                  <a:latin typeface="Palatino Linotype" panose="02040502050505030304" pitchFamily="18" charset="0"/>
                </a:rPr>
                <a:t>all</a:t>
              </a:r>
              <a:r>
                <a:rPr lang="it-IT" sz="900" dirty="0">
                  <a:latin typeface="Palatino Linotype" panose="02040502050505030304" pitchFamily="18" charset="0"/>
                </a:rPr>
                <a:t> the </a:t>
              </a:r>
              <a:r>
                <a:rPr lang="it-IT" sz="900" dirty="0" err="1">
                  <a:latin typeface="Palatino Linotype" panose="02040502050505030304" pitchFamily="18" charset="0"/>
                </a:rPr>
                <a:t>scenarios</a:t>
              </a:r>
              <a:r>
                <a:rPr lang="it-IT" sz="900" dirty="0">
                  <a:latin typeface="Palatino Linotype" panose="02040502050505030304" pitchFamily="18" charset="0"/>
                </a:rPr>
                <a:t>. t3: 300; t2: 280; db:50; t1:88; N1: 47; N2:57; N3:2; N4:74; </a:t>
              </a:r>
              <a:r>
                <a:rPr lang="it-IT" sz="900" dirty="0" err="1">
                  <a:latin typeface="Palatino Linotype" panose="02040502050505030304" pitchFamily="18" charset="0"/>
                </a:rPr>
                <a:t>ra</a:t>
              </a:r>
              <a:r>
                <a:rPr lang="it-IT" sz="900" dirty="0">
                  <a:latin typeface="Palatino Linotype" panose="02040502050505030304" pitchFamily="18" charset="0"/>
                </a:rPr>
                <a:t>: 0,7 N1b: 40 N2b: 50 N4b: 65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8545948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192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Palatino Linotype</vt:lpstr>
      <vt:lpstr>Tema di Office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samanta zelasco</dc:creator>
  <cp:lastModifiedBy>samanta zelasco</cp:lastModifiedBy>
  <cp:revision>5</cp:revision>
  <dcterms:created xsi:type="dcterms:W3CDTF">2021-03-01T20:34:41Z</dcterms:created>
  <dcterms:modified xsi:type="dcterms:W3CDTF">2021-03-05T18:37:15Z</dcterms:modified>
</cp:coreProperties>
</file>

<file path=docProps/thumbnail.jpeg>
</file>