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141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CD3F-0974-4696-B652-6DCF718527D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9FC0-8646-4440-A790-686834A9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379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CD3F-0974-4696-B652-6DCF718527D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9FC0-8646-4440-A790-686834A9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029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CD3F-0974-4696-B652-6DCF718527D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9FC0-8646-4440-A790-686834A9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454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CD3F-0974-4696-B652-6DCF718527D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9FC0-8646-4440-A790-686834A9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826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CD3F-0974-4696-B652-6DCF718527D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9FC0-8646-4440-A790-686834A9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493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CD3F-0974-4696-B652-6DCF718527D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9FC0-8646-4440-A790-686834A9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324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CD3F-0974-4696-B652-6DCF718527D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9FC0-8646-4440-A790-686834A9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733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CD3F-0974-4696-B652-6DCF718527D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9FC0-8646-4440-A790-686834A9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48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CD3F-0974-4696-B652-6DCF718527D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9FC0-8646-4440-A790-686834A9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149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CD3F-0974-4696-B652-6DCF718527D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9FC0-8646-4440-A790-686834A9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70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CD3F-0974-4696-B652-6DCF718527D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9FC0-8646-4440-A790-686834A9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983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2CD3F-0974-4696-B652-6DCF718527D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49FC0-8646-4440-A790-686834A9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365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5661" y="5595582"/>
            <a:ext cx="8666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Figure S2. The hybrid</a:t>
            </a:r>
            <a:r>
              <a:rPr lang="en-US" dirty="0" smtClean="0"/>
              <a:t> М.№3-11-2-41 </a:t>
            </a:r>
            <a:r>
              <a:rPr lang="en-US" dirty="0" smtClean="0"/>
              <a:t>from the </a:t>
            </a:r>
            <a:r>
              <a:rPr lang="en-US" dirty="0"/>
              <a:t>population 3-11 (♀М.№31-77-10 х 2000-305-143) </a:t>
            </a:r>
            <a:r>
              <a:rPr lang="en-US" dirty="0" smtClean="0"/>
              <a:t>with outstanding </a:t>
            </a:r>
            <a:r>
              <a:rPr lang="en-US" dirty="0" err="1" smtClean="0"/>
              <a:t>agrobiological</a:t>
            </a:r>
            <a:r>
              <a:rPr lang="en-US" dirty="0" smtClean="0"/>
              <a:t> characteristics: the </a:t>
            </a:r>
            <a:r>
              <a:rPr lang="en-US" dirty="0"/>
              <a:t>highest score of resistance to powdery mildew, the average mass of bunches 241 g (maximal – 662 g), and very high average yield (349 g) per </a:t>
            </a:r>
            <a:r>
              <a:rPr lang="en-US" dirty="0" smtClean="0"/>
              <a:t>shoot. </a:t>
            </a:r>
            <a:endParaRPr lang="ru-RU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423079" y="311503"/>
            <a:ext cx="6874110" cy="5184596"/>
            <a:chOff x="423079" y="311503"/>
            <a:chExt cx="6874110" cy="5184596"/>
          </a:xfrm>
        </p:grpSpPr>
        <p:pic>
          <p:nvPicPr>
            <p:cNvPr id="4" name="Рисунок 3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2218" y="311503"/>
              <a:ext cx="5674971" cy="518459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1064528" y="5308979"/>
              <a:ext cx="5186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094096" y="3728112"/>
              <a:ext cx="5186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123664" y="2201834"/>
              <a:ext cx="5186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23079" y="1983467"/>
              <a:ext cx="75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 cm</a:t>
              </a:r>
              <a:endParaRPr lang="ru-RU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5354" y="3527947"/>
              <a:ext cx="75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 cm</a:t>
              </a:r>
              <a:endParaRPr lang="ru-RU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5870" y="5099721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 cm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91719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67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2</cp:revision>
  <dcterms:created xsi:type="dcterms:W3CDTF">2021-05-30T06:53:13Z</dcterms:created>
  <dcterms:modified xsi:type="dcterms:W3CDTF">2021-05-30T07:11:51Z</dcterms:modified>
</cp:coreProperties>
</file>