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3"/>
    <p:restoredTop sz="97059"/>
  </p:normalViewPr>
  <p:slideViewPr>
    <p:cSldViewPr snapToGrid="0" snapToObjects="1">
      <p:cViewPr varScale="1">
        <p:scale>
          <a:sx n="73" d="100"/>
          <a:sy n="73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BB9B9-4143-994F-B9E6-C06E680C5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C46D49-EA1F-4B4F-832A-9E02C9098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5FB812-3D11-CF40-8A2E-F3C24F99D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124A6D-CBFE-CB4D-8A67-FC9886BB5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DC0B14-C8F9-DD4D-BB4B-CB5974102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79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6E7F7D-FB9F-3A4A-ADC3-4686EC87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CE4E0A-9090-9044-BD59-02671196B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9070E2-E200-DF4A-9878-CA42B13E7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36CF55-6B0A-8C43-A29D-E72DABD7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798463-999F-904D-B728-A86707703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6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3B01461-C2AB-C642-A3DB-C67C3FB86A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D51EC4-5BE5-AD48-AC31-4F54CE01B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218018-7390-B944-A70C-0F1153C9E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8B653F-7131-084E-96B9-A0FA6F83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AF4081-2AF3-9A40-84FD-77AFE6C84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4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74B66-E56B-364F-8021-482626384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F27209-25D4-8E41-8C29-E83102453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A90738-342D-FB42-A21F-74AEB6C1B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AD92E6-7FEA-C945-98F9-A13FC292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F3FDFF-8DA7-7444-88EF-CC23E81BA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08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D0322-D119-0B46-B128-5DD118E68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B26214-CDBA-344E-ACB9-CED11A2E6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03990E-49B7-D84D-BDCC-777A6701B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EB3D3D-E010-9946-8238-4749B87B7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86F253-EB27-4344-AC4E-F71D3C55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0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9DA174-AF15-F74D-8B8D-D61CE442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B30E71-AA97-7B43-BFD4-D49A451E6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7CCF36-4FC6-DD40-A3B5-34185C473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1A6734-226A-3E4E-99AB-0C4A450AB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5525AB-EEA3-2346-AB8E-8804D43E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9C78F9-5520-CB46-9CFC-01FC5D711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6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89C05-79F3-3542-BC8C-78F9D86E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6A95CB-8D93-E145-9975-8E7E0CFB4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DBDF04-9C27-3046-9BED-01FE4DA09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98D16D-9A3C-4047-BDC8-D00836159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C35157-F1D9-5C45-9927-75EB0C50C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6220A41-1E82-7A4E-8F41-F7DE4D1A2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B0EDB75-A8D1-AC49-8598-CF492E8DE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8E3B80-FDE7-DA4D-860E-EEEBD2E9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1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35539-B2C7-1540-ACDA-1C7BCAF5C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8A57A1-1004-1641-A8F1-FC0D9B7A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293B36-477A-BA41-B0BB-36061B3A3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19BA25-7F78-624A-88E9-F5167BE71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27BB35-5EE5-4D44-BC11-7DFF31ECE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7C8B4FA-B02D-BB4C-8F58-40283CC6B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C879020-25A8-004D-9E24-F4F64CAE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33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50B67E-064E-3049-9074-B4EF8BB2B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4F0E56-7367-354F-9D66-3AD2AE64B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5C809C-EE35-CB43-81C7-4FCCA5653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943CCA-7D87-3446-AC66-94FCA598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17A6A8-C63B-5947-B30F-7E79EEF5D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041376-E821-D943-A824-5FD3E7D2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03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8DC2B-9650-7E43-8FC0-1BA13BC3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9005DD-F214-5848-B838-B9117ACC8F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ABBAC0-F836-A640-B4D9-7ADC65221A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D1087F-5A2A-724E-962A-6DFD1A12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E661B1-97EA-D845-8F59-DA12C1CE4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9D6D3A-D3AC-0744-AEC4-38AAA28E4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63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A26A4-C736-9D45-8C84-6B6A672E4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720C53-0C33-B543-8230-8357EFDD0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E12F4F-954C-984F-A051-5399D41BB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C58E-45D8-D44A-910D-FE1587E201D7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8AFADD-B046-A147-BFE2-36FF5B830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7D499C-F7F8-7F43-BA33-2D6FF5E85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4C3E4-9DDF-0546-A15E-6723E15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03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355BFB-9553-DF4E-AD78-8E5CAF50B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72" y="239320"/>
            <a:ext cx="10016394" cy="637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6CD432-7B19-974E-99CB-047C31BCC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55" y="301597"/>
            <a:ext cx="9939638" cy="625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7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D20FC5-89FA-1244-9B82-472422693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565" y="255507"/>
            <a:ext cx="10662662" cy="652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l.grigoreva@gmail.com</dc:creator>
  <cp:lastModifiedBy>Elena</cp:lastModifiedBy>
  <cp:revision>1</cp:revision>
  <dcterms:created xsi:type="dcterms:W3CDTF">2021-05-29T19:40:31Z</dcterms:created>
  <dcterms:modified xsi:type="dcterms:W3CDTF">2021-05-30T07:10:23Z</dcterms:modified>
</cp:coreProperties>
</file>