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sldIdLst>
    <p:sldId id="261" r:id="rId2"/>
    <p:sldId id="260" r:id="rId3"/>
    <p:sldId id="259" r:id="rId4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558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E49AF1-2A11-4F85-88FB-8DBA79A111AB}" v="3" dt="2021-06-06T07:50:31.7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87" d="100"/>
          <a:sy n="87" d="100"/>
        </p:scale>
        <p:origin x="480" y="84"/>
      </p:cViewPr>
      <p:guideLst>
        <p:guide orient="horz" pos="4558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microsoft.com/office/2016/11/relationships/changesInfo" Target="changesInfos/changesInfo1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김경도" userId="ccd3a290-075b-4599-8db0-9e40b53d8624" providerId="ADAL" clId="{4EE49AF1-2A11-4F85-88FB-8DBA79A111AB}"/>
    <pc:docChg chg="undo custSel modSld sldOrd">
      <pc:chgData name="김경도" userId="ccd3a290-075b-4599-8db0-9e40b53d8624" providerId="ADAL" clId="{4EE49AF1-2A11-4F85-88FB-8DBA79A111AB}" dt="2021-06-06T07:50:41.409" v="141" actId="14100"/>
      <pc:docMkLst>
        <pc:docMk/>
      </pc:docMkLst>
      <pc:sldChg chg="modSp mod">
        <pc:chgData name="김경도" userId="ccd3a290-075b-4599-8db0-9e40b53d8624" providerId="ADAL" clId="{4EE49AF1-2A11-4F85-88FB-8DBA79A111AB}" dt="2021-06-06T07:47:53.111" v="28" actId="20577"/>
        <pc:sldMkLst>
          <pc:docMk/>
          <pc:sldMk cId="659892011" sldId="256"/>
        </pc:sldMkLst>
        <pc:spChg chg="mod">
          <ac:chgData name="김경도" userId="ccd3a290-075b-4599-8db0-9e40b53d8624" providerId="ADAL" clId="{4EE49AF1-2A11-4F85-88FB-8DBA79A111AB}" dt="2021-06-06T07:47:53.111" v="28" actId="20577"/>
          <ac:spMkLst>
            <pc:docMk/>
            <pc:sldMk cId="659892011" sldId="256"/>
            <ac:spMk id="6" creationId="{00000000-0000-0000-0000-000000000000}"/>
          </ac:spMkLst>
        </pc:spChg>
      </pc:sldChg>
      <pc:sldChg chg="modSp mod ord">
        <pc:chgData name="김경도" userId="ccd3a290-075b-4599-8db0-9e40b53d8624" providerId="ADAL" clId="{4EE49AF1-2A11-4F85-88FB-8DBA79A111AB}" dt="2021-06-06T07:50:41.409" v="141" actId="14100"/>
        <pc:sldMkLst>
          <pc:docMk/>
          <pc:sldMk cId="4035657514" sldId="257"/>
        </pc:sldMkLst>
        <pc:spChg chg="mod">
          <ac:chgData name="김경도" userId="ccd3a290-075b-4599-8db0-9e40b53d8624" providerId="ADAL" clId="{4EE49AF1-2A11-4F85-88FB-8DBA79A111AB}" dt="2021-06-06T07:50:41.409" v="141" actId="14100"/>
          <ac:spMkLst>
            <pc:docMk/>
            <pc:sldMk cId="4035657514" sldId="257"/>
            <ac:spMk id="26" creationId="{00000000-0000-0000-0000-000000000000}"/>
          </ac:spMkLst>
        </pc:spChg>
      </pc:sldChg>
      <pc:sldChg chg="modSp mod">
        <pc:chgData name="김경도" userId="ccd3a290-075b-4599-8db0-9e40b53d8624" providerId="ADAL" clId="{4EE49AF1-2A11-4F85-88FB-8DBA79A111AB}" dt="2021-06-06T07:50:17.951" v="138" actId="20577"/>
        <pc:sldMkLst>
          <pc:docMk/>
          <pc:sldMk cId="1434651141" sldId="259"/>
        </pc:sldMkLst>
        <pc:spChg chg="mod">
          <ac:chgData name="김경도" userId="ccd3a290-075b-4599-8db0-9e40b53d8624" providerId="ADAL" clId="{4EE49AF1-2A11-4F85-88FB-8DBA79A111AB}" dt="2021-06-06T07:50:17.951" v="138" actId="20577"/>
          <ac:spMkLst>
            <pc:docMk/>
            <pc:sldMk cId="1434651141" sldId="259"/>
            <ac:spMk id="52" creationId="{00000000-0000-0000-0000-000000000000}"/>
          </ac:spMkLst>
        </pc:spChg>
      </pc:sldChg>
      <pc:sldChg chg="modSp mod">
        <pc:chgData name="김경도" userId="ccd3a290-075b-4599-8db0-9e40b53d8624" providerId="ADAL" clId="{4EE49AF1-2A11-4F85-88FB-8DBA79A111AB}" dt="2021-06-06T07:50:06.103" v="80"/>
        <pc:sldMkLst>
          <pc:docMk/>
          <pc:sldMk cId="4205003035" sldId="260"/>
        </pc:sldMkLst>
        <pc:spChg chg="mod">
          <ac:chgData name="김경도" userId="ccd3a290-075b-4599-8db0-9e40b53d8624" providerId="ADAL" clId="{4EE49AF1-2A11-4F85-88FB-8DBA79A111AB}" dt="2021-06-06T07:50:06.103" v="80"/>
          <ac:spMkLst>
            <pc:docMk/>
            <pc:sldMk cId="4205003035" sldId="260"/>
            <ac:spMk id="52" creationId="{00000000-0000-0000-0000-000000000000}"/>
          </ac:spMkLst>
        </pc:spChg>
      </pc:sldChg>
      <pc:sldChg chg="modSp mod">
        <pc:chgData name="김경도" userId="ccd3a290-075b-4599-8db0-9e40b53d8624" providerId="ADAL" clId="{4EE49AF1-2A11-4F85-88FB-8DBA79A111AB}" dt="2021-06-06T07:49:53.798" v="79" actId="20577"/>
        <pc:sldMkLst>
          <pc:docMk/>
          <pc:sldMk cId="3486494198" sldId="261"/>
        </pc:sldMkLst>
        <pc:spChg chg="mod">
          <ac:chgData name="김경도" userId="ccd3a290-075b-4599-8db0-9e40b53d8624" providerId="ADAL" clId="{4EE49AF1-2A11-4F85-88FB-8DBA79A111AB}" dt="2021-06-06T07:49:53.798" v="79" actId="20577"/>
          <ac:spMkLst>
            <pc:docMk/>
            <pc:sldMk cId="3486494198" sldId="261"/>
            <ac:spMk id="27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4703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3049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433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각 삼각형 1">
            <a:extLst>
              <a:ext uri="{FF2B5EF4-FFF2-40B4-BE49-F238E27FC236}">
                <a16:creationId xmlns:a16="http://schemas.microsoft.com/office/drawing/2014/main" id="{D8D70923-8BE4-4D93-A580-0FD9458FB2BF}"/>
              </a:ext>
            </a:extLst>
          </p:cNvPr>
          <p:cNvSpPr/>
          <p:nvPr userDrawn="1"/>
        </p:nvSpPr>
        <p:spPr>
          <a:xfrm rot="5400000" flipH="1" flipV="1">
            <a:off x="6506552" y="8792552"/>
            <a:ext cx="446616" cy="256282"/>
          </a:xfrm>
          <a:prstGeom prst="rtTriangle">
            <a:avLst/>
          </a:prstGeom>
          <a:solidFill>
            <a:srgbClr val="4455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맑은 고딕" panose="020B0503020000020004" pitchFamily="50" charset="-127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맑은 고딕" panose="020B0503020000020004" pitchFamily="50" charset="-127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맑은 고딕" panose="020B0503020000020004" pitchFamily="50" charset="-127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맑은 고딕" panose="020B0503020000020004" pitchFamily="50" charset="-127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맑은 고딕" panose="020B0503020000020004" pitchFamily="50" charset="-127"/>
                <a:cs typeface="맑은 고딕" panose="020B0503020000020004" pitchFamily="50" charset="-127"/>
              </a:defRPr>
            </a:lvl9pPr>
          </a:lstStyle>
          <a:p>
            <a:pPr algn="ctr" eaLnBrk="1" latinLnBrk="1" hangingPunct="1">
              <a:defRPr/>
            </a:pPr>
            <a:endParaRPr lang="ko-KR" altLang="en-US" sz="1350">
              <a:solidFill>
                <a:srgbClr val="FFFFFF"/>
              </a:solidFill>
              <a:ea typeface="굴림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56009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7113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3772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64434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679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0959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98162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7342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687750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C4388-13D2-495D-942C-011FBAFF9445}" type="datetimeFigureOut">
              <a:rPr lang="ko-KR" altLang="en-US" smtClean="0"/>
              <a:t>2021-06-23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6FF57-9BFA-4DDB-835E-22BC1F7346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1051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0" y="-16738"/>
            <a:ext cx="68580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latin typeface="Palatino Linotype" panose="02040502050505030304" pitchFamily="18" charset="0"/>
              </a:rPr>
              <a:t>Figure </a:t>
            </a:r>
            <a:r>
              <a:rPr lang="en-US" altLang="ko-KR" sz="1050" b="1" dirty="0" smtClean="0">
                <a:latin typeface="Palatino Linotype" panose="02040502050505030304" pitchFamily="18" charset="0"/>
              </a:rPr>
              <a:t>S1. </a:t>
            </a:r>
            <a:r>
              <a:rPr lang="en-US" altLang="ko-KR" sz="1050" dirty="0">
                <a:latin typeface="Palatino Linotype" panose="02040502050505030304" pitchFamily="18" charset="0"/>
              </a:rPr>
              <a:t>Identification of the candidate genes associated with DLC (Damage of Leaf Chlorosis) on chromosome 10. </a:t>
            </a:r>
          </a:p>
          <a:p>
            <a:pPr marL="228583" indent="-228583">
              <a:buAutoNum type="alphaUcParenBoth"/>
            </a:pPr>
            <a:r>
              <a:rPr lang="en-US" altLang="ko-KR" sz="1050" dirty="0">
                <a:latin typeface="Palatino Linotype" panose="02040502050505030304" pitchFamily="18" charset="0"/>
              </a:rPr>
              <a:t>Manhattan plot of chromosome </a:t>
            </a:r>
            <a:r>
              <a:rPr lang="en-US" altLang="ko-KR" sz="1050" dirty="0" smtClean="0">
                <a:latin typeface="Palatino Linotype" panose="02040502050505030304" pitchFamily="18" charset="0"/>
              </a:rPr>
              <a:t>10 with </a:t>
            </a:r>
            <a:r>
              <a:rPr lang="en-US" altLang="ko-KR" sz="1050" dirty="0">
                <a:latin typeface="Palatino Linotype" panose="02040502050505030304" pitchFamily="18" charset="0"/>
              </a:rPr>
              <a:t>the threshold (-log(p) = 4) for significant </a:t>
            </a:r>
            <a:r>
              <a:rPr lang="en-US" altLang="ko-KR" sz="1050" dirty="0" smtClean="0">
                <a:latin typeface="Palatino Linotype" panose="02040502050505030304" pitchFamily="18" charset="0"/>
              </a:rPr>
              <a:t>SNPs</a:t>
            </a:r>
            <a:r>
              <a:rPr lang="en-US" altLang="ko-KR" sz="1050" dirty="0" smtClean="0">
                <a:latin typeface="Palatino Linotype" panose="02040502050505030304" pitchFamily="18" charset="0"/>
              </a:rPr>
              <a:t>. </a:t>
            </a:r>
            <a:endParaRPr lang="en-US" altLang="ko-KR" sz="1050" dirty="0">
              <a:latin typeface="Palatino Linotype" panose="02040502050505030304" pitchFamily="18" charset="0"/>
            </a:endParaRPr>
          </a:p>
          <a:p>
            <a:pPr marL="228583" indent="-228583">
              <a:buAutoNum type="alphaUcParenBoth"/>
            </a:pPr>
            <a:r>
              <a:rPr lang="en-US" altLang="ko-KR" sz="1050" dirty="0">
                <a:latin typeface="Palatino Linotype" panose="02040502050505030304" pitchFamily="18" charset="0"/>
              </a:rPr>
              <a:t>Scatter plot centered on AX-90454793 with r</a:t>
            </a:r>
            <a:r>
              <a:rPr lang="en-US" altLang="ko-KR" sz="1050" baseline="30000" dirty="0">
                <a:latin typeface="Palatino Linotype" panose="02040502050505030304" pitchFamily="18" charset="0"/>
              </a:rPr>
              <a:t>2</a:t>
            </a:r>
            <a:r>
              <a:rPr lang="en-US" altLang="ko-KR" sz="1050" dirty="0">
                <a:latin typeface="Palatino Linotype" panose="02040502050505030304" pitchFamily="18" charset="0"/>
              </a:rPr>
              <a:t> (LD) values.</a:t>
            </a:r>
          </a:p>
          <a:p>
            <a:pPr marL="228583" indent="-228583">
              <a:buAutoNum type="alphaUcParenBoth"/>
            </a:pPr>
            <a:r>
              <a:rPr lang="en-US" altLang="ko-KR" sz="1050" dirty="0">
                <a:latin typeface="Palatino Linotype" panose="02040502050505030304" pitchFamily="18" charset="0"/>
              </a:rPr>
              <a:t>Gene models presented within the LD block region. No candidate genes were identified for UV-B resistance.</a:t>
            </a:r>
            <a:endParaRPr lang="ko-KR" altLang="ko-KR" sz="1050" dirty="0">
              <a:latin typeface="Palatino Linotype" panose="02040502050505030304" pitchFamily="18" charset="0"/>
            </a:endParaRP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553" y="1104050"/>
            <a:ext cx="3301636" cy="5241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94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0" y="-16738"/>
            <a:ext cx="685800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latin typeface="Palatino Linotype" panose="02040502050505030304" pitchFamily="18" charset="0"/>
              </a:rPr>
              <a:t>Figure </a:t>
            </a:r>
            <a:r>
              <a:rPr lang="en-US" altLang="ko-KR" sz="1050" b="1" dirty="0" smtClean="0">
                <a:latin typeface="Palatino Linotype" panose="02040502050505030304" pitchFamily="18" charset="0"/>
              </a:rPr>
              <a:t>S2. </a:t>
            </a:r>
            <a:r>
              <a:rPr lang="en-US" altLang="ko-KR" sz="1050" dirty="0">
                <a:latin typeface="Palatino Linotype" panose="02040502050505030304" pitchFamily="18" charset="0"/>
              </a:rPr>
              <a:t>Identification of the candidate genes associated with DLC (Damage of Leaf Chlorosis) on chromosome 11. </a:t>
            </a:r>
          </a:p>
          <a:p>
            <a:pPr marL="228583" indent="-228583">
              <a:buAutoNum type="alphaUcParenBoth"/>
            </a:pPr>
            <a:r>
              <a:rPr lang="en-US" altLang="ko-KR" sz="1050" dirty="0">
                <a:latin typeface="Palatino Linotype" panose="02040502050505030304" pitchFamily="18" charset="0"/>
              </a:rPr>
              <a:t>Manhattan plot of chromosome </a:t>
            </a:r>
            <a:r>
              <a:rPr lang="en-US" altLang="ko-KR" sz="1050" dirty="0">
                <a:latin typeface="Palatino Linotype" panose="02040502050505030304" pitchFamily="18" charset="0"/>
              </a:rPr>
              <a:t>11 with the threshold (-log(p) = 4) for significant SNPs. </a:t>
            </a:r>
            <a:endParaRPr lang="en-US" altLang="ko-KR" sz="1050" dirty="0">
              <a:latin typeface="Palatino Linotype" panose="02040502050505030304" pitchFamily="18" charset="0"/>
            </a:endParaRPr>
          </a:p>
          <a:p>
            <a:pPr marL="228583" indent="-228583">
              <a:buAutoNum type="alphaUcParenBoth"/>
            </a:pPr>
            <a:r>
              <a:rPr lang="en-US" altLang="ko-KR" sz="1050" dirty="0">
                <a:latin typeface="Palatino Linotype" panose="02040502050505030304" pitchFamily="18" charset="0"/>
              </a:rPr>
              <a:t>Scatter plot centered on AX-90522955 with r</a:t>
            </a:r>
            <a:r>
              <a:rPr lang="en-US" altLang="ko-KR" sz="1050" baseline="30000" dirty="0">
                <a:latin typeface="Palatino Linotype" panose="02040502050505030304" pitchFamily="18" charset="0"/>
              </a:rPr>
              <a:t>2</a:t>
            </a:r>
            <a:r>
              <a:rPr lang="en-US" altLang="ko-KR" sz="1050" dirty="0">
                <a:latin typeface="Palatino Linotype" panose="02040502050505030304" pitchFamily="18" charset="0"/>
              </a:rPr>
              <a:t> (LD) values.</a:t>
            </a:r>
          </a:p>
          <a:p>
            <a:pPr marL="228583" indent="-228583">
              <a:buAutoNum type="alphaUcParenBoth"/>
            </a:pPr>
            <a:r>
              <a:rPr lang="en-US" altLang="ko-KR" sz="1050" dirty="0">
                <a:latin typeface="Palatino Linotype" panose="02040502050505030304" pitchFamily="18" charset="0"/>
              </a:rPr>
              <a:t>Gene models presented within the LD block region. No candidate genes were identified for UV-B resistance.</a:t>
            </a:r>
            <a:endParaRPr lang="ko-KR" altLang="ko-KR" sz="1050" dirty="0">
              <a:latin typeface="Palatino Linotype" panose="02040502050505030304" pitchFamily="18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246" y="1148678"/>
            <a:ext cx="3068526" cy="5019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00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1"/>
          <p:cNvSpPr txBox="1"/>
          <p:nvPr/>
        </p:nvSpPr>
        <p:spPr>
          <a:xfrm>
            <a:off x="0" y="-16738"/>
            <a:ext cx="68580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>
                <a:latin typeface="Palatino Linotype" panose="02040502050505030304" pitchFamily="18" charset="0"/>
              </a:rPr>
              <a:t>Figure </a:t>
            </a:r>
            <a:r>
              <a:rPr lang="en-US" altLang="ko-KR" sz="1050" b="1" dirty="0" smtClean="0">
                <a:latin typeface="Palatino Linotype" panose="02040502050505030304" pitchFamily="18" charset="0"/>
              </a:rPr>
              <a:t>S3. </a:t>
            </a:r>
            <a:r>
              <a:rPr lang="en-US" altLang="ko-KR" sz="1050" dirty="0">
                <a:latin typeface="Palatino Linotype" panose="02040502050505030304" pitchFamily="18" charset="0"/>
              </a:rPr>
              <a:t>Identification of the candidate genes associated with DLC (Damage of Leaf Chlorosis) on chromosome 11. </a:t>
            </a:r>
          </a:p>
          <a:p>
            <a:pPr marL="228583" indent="-228583">
              <a:buAutoNum type="alphaUcParenBoth"/>
            </a:pPr>
            <a:r>
              <a:rPr lang="en-US" altLang="ko-KR" sz="1050" dirty="0">
                <a:latin typeface="Palatino Linotype" panose="02040502050505030304" pitchFamily="18" charset="0"/>
              </a:rPr>
              <a:t>Manhattan plot of chromosome </a:t>
            </a:r>
            <a:r>
              <a:rPr lang="en-US" altLang="ko-KR" sz="1050" dirty="0">
                <a:latin typeface="Palatino Linotype" panose="02040502050505030304" pitchFamily="18" charset="0"/>
              </a:rPr>
              <a:t>11 with the threshold (-log(p) = 4) for significant SNPs. </a:t>
            </a:r>
            <a:endParaRPr lang="en-US" altLang="ko-KR" sz="1050" dirty="0">
              <a:latin typeface="Palatino Linotype" panose="02040502050505030304" pitchFamily="18" charset="0"/>
            </a:endParaRPr>
          </a:p>
          <a:p>
            <a:pPr marL="228583" indent="-228583">
              <a:buAutoNum type="alphaUcParenBoth"/>
            </a:pPr>
            <a:r>
              <a:rPr lang="en-US" altLang="ko-KR" sz="1050" dirty="0">
                <a:latin typeface="Palatino Linotype" panose="02040502050505030304" pitchFamily="18" charset="0"/>
              </a:rPr>
              <a:t>Scatter plot centered on AX-90521132 with r</a:t>
            </a:r>
            <a:r>
              <a:rPr lang="en-US" altLang="ko-KR" sz="1050" baseline="30000" dirty="0">
                <a:latin typeface="Palatino Linotype" panose="02040502050505030304" pitchFamily="18" charset="0"/>
              </a:rPr>
              <a:t>2</a:t>
            </a:r>
            <a:r>
              <a:rPr lang="en-US" altLang="ko-KR" sz="1050" dirty="0">
                <a:latin typeface="Palatino Linotype" panose="02040502050505030304" pitchFamily="18" charset="0"/>
              </a:rPr>
              <a:t> (LD) values.</a:t>
            </a:r>
          </a:p>
          <a:p>
            <a:pPr marL="228583" indent="-228583">
              <a:buFontTx/>
              <a:buAutoNum type="alphaUcParenBoth"/>
            </a:pPr>
            <a:r>
              <a:rPr lang="en-US" altLang="ko-KR" sz="1050" dirty="0">
                <a:latin typeface="Palatino Linotype" panose="02040502050505030304" pitchFamily="18" charset="0"/>
              </a:rPr>
              <a:t>Gene models presented within the LD block region. The candidate genes for UV-B resistance are marked with red arrows.</a:t>
            </a:r>
            <a:endParaRPr lang="ko-KR" altLang="ko-KR" sz="1050" dirty="0">
              <a:latin typeface="Palatino Linotype" panose="02040502050505030304" pitchFamily="18" charset="0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857" y="1123412"/>
            <a:ext cx="3160258" cy="516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51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3334</TotalTime>
  <Words>210</Words>
  <Application>Microsoft Office PowerPoint</Application>
  <PresentationFormat>화면 슬라이드 쇼(4:3)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3</vt:i4>
      </vt:variant>
    </vt:vector>
  </HeadingPairs>
  <TitlesOfParts>
    <vt:vector size="10" baseType="lpstr">
      <vt:lpstr>굴림</vt:lpstr>
      <vt:lpstr>맑은 고딕</vt:lpstr>
      <vt:lpstr>Arial</vt:lpstr>
      <vt:lpstr>Calibri</vt:lpstr>
      <vt:lpstr>Calibri Light</vt:lpstr>
      <vt:lpstr>Palatino Linotype</vt:lpstr>
      <vt:lpstr>Office 테마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user</cp:lastModifiedBy>
  <cp:revision>18</cp:revision>
  <dcterms:created xsi:type="dcterms:W3CDTF">2021-05-18T12:20:46Z</dcterms:created>
  <dcterms:modified xsi:type="dcterms:W3CDTF">2021-06-23T02:14:35Z</dcterms:modified>
</cp:coreProperties>
</file>