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99740-9863-83A4-8B0F-1648373672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7C36C6-4F95-F4A3-51AA-5EEA98A741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36F12-3E03-A798-34BD-7EC565338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1241-18EE-4489-8443-47B24A6466C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D2D7C-B22F-F609-D44C-DC28BD71D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E2E0B8-27AF-242E-17D4-BE48E64A2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D62F-E13B-4C1C-9DA1-477E4953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35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AAD52-E62D-E75B-73AA-FEF515990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DFE0E3-B0BF-5445-A031-1D059FB9D9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64B97-E3A3-32E9-A016-4596F06D6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1241-18EE-4489-8443-47B24A6466C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42C605-6560-1019-6F55-7FBD2EAAF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F9B042-D6BA-BF2C-CCE0-BBB6BB689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D62F-E13B-4C1C-9DA1-477E4953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13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87458A-6344-E960-2481-BBE40FB440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5F93ED-6FC3-FF4B-6FB0-6E9F8CEFAC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A169F-1371-55F5-53A5-2FF6FC674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1241-18EE-4489-8443-47B24A6466C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213EFE-A50F-2708-A97F-271BB92B3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D91E5-E0FB-C3D7-85ED-E3566E729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D62F-E13B-4C1C-9DA1-477E4953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402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3361A-3799-F78E-A834-6A7CFB511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84E14-B28A-DF84-9D1C-F4C59290D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86D14B-9FB9-86A1-E780-DD154B958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1241-18EE-4489-8443-47B24A6466C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E6001-9B62-EDD1-1F14-756AC893C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F2107-CA1C-1772-3DA5-9C4C6F36B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D62F-E13B-4C1C-9DA1-477E4953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868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A5D727-723D-5D34-4763-1CE859DB5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AF91DB-8CA9-0E27-D6DE-8ED19041E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414E00-A47D-3659-E9CE-3FCB3AA4A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1241-18EE-4489-8443-47B24A6466C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9ED6B1-9C68-87E4-7516-D7A447554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5D061-171D-D108-A1BA-274FEB1A8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D62F-E13B-4C1C-9DA1-477E4953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9EFBF-D384-F2EE-6787-FBA64A075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0D05C-09F7-1F5F-5E84-A9BF5B7299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DD1603-13DD-50E9-814D-2C212D0E77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628783-36AF-B932-F44D-A0BA39E5A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1241-18EE-4489-8443-47B24A6466C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111E3-175A-42BF-47A1-0015A57AF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F05E1D-D5DB-BE3D-8888-FC015D537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D62F-E13B-4C1C-9DA1-477E4953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52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DA77F-427E-93B3-DB8A-C9A015E34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79205-A71A-760C-2B0A-A1B6EC1AF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801184-5148-DB76-123F-0E4A7E53B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0061E6-3B3D-C15F-5596-C79D2CDD59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780D35-619D-AC36-7888-3EEA26293F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6B7C74-1BB4-433D-F9D1-DB904053B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1241-18EE-4489-8443-47B24A6466C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275D84-827E-1D3D-A041-DB158B343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2CC747-974B-8198-195A-A0728AA34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D62F-E13B-4C1C-9DA1-477E4953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138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93FF0A-0F1F-956C-901C-3B38314CE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E6B568-D9D1-334A-B376-1559B5E9B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1241-18EE-4489-8443-47B24A6466C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797AD7-CFB9-EFFF-EAD0-0DE7DAD3C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BB3452-60F1-2237-7A93-887A08896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D62F-E13B-4C1C-9DA1-477E4953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032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7FA439-8288-B0F8-34B0-CDF56954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1241-18EE-4489-8443-47B24A6466C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B5063-1D0D-13BE-0ED3-353AD4F5F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915FEB-0BD6-F2BC-B881-2C14B571E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D62F-E13B-4C1C-9DA1-477E4953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78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058D2-AAB7-5B97-74CA-208B9F5A8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4C9556-FC9B-5820-EC00-2DBFB3425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588DF0-309E-A521-5ED6-142F66F88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5A39C8-5F1C-608C-3BBF-D25B8FF35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1241-18EE-4489-8443-47B24A6466C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7E3D5A-702F-2C88-FD79-754225389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6C1BC4-F1DA-C729-5219-D9FC2751F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D62F-E13B-4C1C-9DA1-477E4953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65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5A544-9C91-F3F4-688C-D89ED428D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682509-7ADB-0493-581C-E2D62F64D6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3684A9-5C93-D2EA-F956-E73A2DAC21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9AEED6-3AEF-F74A-72EA-8BD034A47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1241-18EE-4489-8443-47B24A6466C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A94241-1AA5-8902-6B59-59898BFBD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9A2A35-1C26-D03C-199F-993BB9F4B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7D62F-E13B-4C1C-9DA1-477E4953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1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6548D1-D23B-1025-3906-7BF5B2567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A8CA74-C792-615E-6792-E2659298F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C30CD6-42BF-55BD-14D1-CEA5427B9D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11241-18EE-4489-8443-47B24A6466C4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7279F-DD82-F56E-5458-552528D231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41CC75-4043-E078-D4AB-AB479AFBE2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7D62F-E13B-4C1C-9DA1-477E49539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65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38B05D76-7D7B-1451-8DF2-EF921B105215}"/>
              </a:ext>
            </a:extLst>
          </p:cNvPr>
          <p:cNvGrpSpPr/>
          <p:nvPr/>
        </p:nvGrpSpPr>
        <p:grpSpPr>
          <a:xfrm>
            <a:off x="1402620" y="989140"/>
            <a:ext cx="9386759" cy="4879719"/>
            <a:chOff x="954195" y="722871"/>
            <a:chExt cx="9386759" cy="4879719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E51FFBF-8941-4A55-A36A-FA291F532479}"/>
                </a:ext>
              </a:extLst>
            </p:cNvPr>
            <p:cNvSpPr txBox="1"/>
            <p:nvPr/>
          </p:nvSpPr>
          <p:spPr>
            <a:xfrm>
              <a:off x="1178134" y="4729466"/>
              <a:ext cx="9069452" cy="87312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07000"/>
                </a:lnSpc>
                <a:spcAft>
                  <a:spcPts val="800"/>
                </a:spcAft>
              </a:pPr>
              <a:r>
                <a:rPr lang="en-US" sz="1200" b="1" dirty="0">
                  <a:effectLst/>
                  <a:latin typeface="Palatino Linotype" panose="0204050205050503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Supplementary </a:t>
              </a:r>
              <a:r>
                <a:rPr lang="en-US" sz="1200" b="1">
                  <a:effectLst/>
                  <a:latin typeface="Palatino Linotype" panose="0204050205050503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Figure S1</a:t>
              </a:r>
              <a:r>
                <a:rPr lang="en-US" sz="1200">
                  <a:effectLst/>
                  <a:latin typeface="Palatino Linotype" panose="0204050205050503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en-US" sz="1200" dirty="0">
                  <a:effectLst/>
                  <a:latin typeface="Palatino Linotype" panose="0204050205050503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Representative image of banana plants exposed to waterlogging stress for 0, 1, 3, 5, 7, 14, and 24 days. </a:t>
              </a:r>
              <a:r>
                <a:rPr lang="en-MY" sz="1200" dirty="0">
                  <a:effectLst/>
                  <a:latin typeface="Palatino Linotype" panose="02040502050505030304" pitchFamily="18" charset="0"/>
                  <a:ea typeface="DengXian" panose="02010600030101010101" pitchFamily="2" charset="-122"/>
                  <a:cs typeface="Times New Roman" panose="02020603050405020304" pitchFamily="18" charset="0"/>
                </a:rPr>
                <a:t>A total of 108 banana plantlets grown in flowerpots were transferred to a 3 L plastic container with 18 cm diameter. Each time point consisted of nine plants (n = 9), with three plants in a plastic container. Waterlogging treatment was conducted by filling the plastic containers with water 2 cm above the soil surface. The containers were refilled with tap water to maintain a constant water level</a:t>
              </a:r>
              <a:endParaRPr lang="en-MY" sz="1100" dirty="0">
                <a:effectLst/>
                <a:latin typeface="Palatino Linotype" panose="02040502050505030304" pitchFamily="18" charset="0"/>
                <a:ea typeface="DengXian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6" name="Picture 25" descr="A group of plants in pots&#10;&#10;Description automatically generated with low confidence">
              <a:extLst>
                <a:ext uri="{FF2B5EF4-FFF2-40B4-BE49-F238E27FC236}">
                  <a16:creationId xmlns:a16="http://schemas.microsoft.com/office/drawing/2014/main" id="{3DA3F4E9-FDD7-583F-FB0B-DD0956D876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4195" y="722871"/>
              <a:ext cx="9386759" cy="38970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78108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DengXian</vt:lpstr>
      <vt:lpstr>Arial</vt:lpstr>
      <vt:lpstr>Calibri</vt:lpstr>
      <vt:lpstr>Calibri Light</vt:lpstr>
      <vt:lpstr>Palatino Linotype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Boon Chin Tan</dc:creator>
  <cp:lastModifiedBy>MDPI</cp:lastModifiedBy>
  <cp:revision>2</cp:revision>
  <dcterms:created xsi:type="dcterms:W3CDTF">2022-08-04T03:54:05Z</dcterms:created>
  <dcterms:modified xsi:type="dcterms:W3CDTF">2022-08-05T10:25:18Z</dcterms:modified>
</cp:coreProperties>
</file>