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>
    <p:restoredLeft sz="6274" autoAdjust="0"/>
    <p:restoredTop sz="86357" autoAdjust="0"/>
  </p:normalViewPr>
  <p:slideViewPr>
    <p:cSldViewPr snapToGrid="0" snapToObjects="1">
      <p:cViewPr>
        <p:scale>
          <a:sx n="80" d="100"/>
          <a:sy n="80" d="100"/>
        </p:scale>
        <p:origin x="-1314" y="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30458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62955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261336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955093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940977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574027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718022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89354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18684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266360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715902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D084B-7DCB-C640-BA28-A9C92E396E6D}" type="datetimeFigureOut">
              <a:rPr lang="it-IT" smtClean="0"/>
              <a:pPr/>
              <a:t>21/12/2018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B3C5D-149C-6E4F-AE1B-0ACCED3E2A13}" type="slidenum">
              <a:rPr lang="it-IT" smtClean="0"/>
              <a:pPr/>
              <a:t>‹Nº›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85588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DAPC 2scatter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1629" y="295182"/>
            <a:ext cx="3475535" cy="1852505"/>
          </a:xfrm>
          <a:prstGeom prst="rect">
            <a:avLst/>
          </a:prstGeom>
        </p:spPr>
      </p:pic>
      <p:pic>
        <p:nvPicPr>
          <p:cNvPr id="5" name="Immagine 4" descr="dapc2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127"/>
          <a:stretch/>
        </p:blipFill>
        <p:spPr>
          <a:xfrm>
            <a:off x="603883" y="109141"/>
            <a:ext cx="5189495" cy="2038546"/>
          </a:xfrm>
          <a:prstGeom prst="rect">
            <a:avLst/>
          </a:prstGeom>
        </p:spPr>
      </p:pic>
      <p:pic>
        <p:nvPicPr>
          <p:cNvPr id="7" name="Immagine 6" descr="DAPC3_vite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3311" y="2466620"/>
            <a:ext cx="3183853" cy="1779245"/>
          </a:xfrm>
          <a:prstGeom prst="rect">
            <a:avLst/>
          </a:prstGeom>
        </p:spPr>
      </p:pic>
      <p:pic>
        <p:nvPicPr>
          <p:cNvPr id="8" name="Immagine 7" descr="barplot3.tif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47"/>
          <a:stretch/>
        </p:blipFill>
        <p:spPr>
          <a:xfrm>
            <a:off x="598221" y="2258394"/>
            <a:ext cx="5226643" cy="2186892"/>
          </a:xfrm>
          <a:prstGeom prst="rect">
            <a:avLst/>
          </a:prstGeom>
        </p:spPr>
      </p:pic>
      <p:pic>
        <p:nvPicPr>
          <p:cNvPr id="9" name="Immagine 8" descr="dapc_5k_vite.tif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3309" y="4750138"/>
            <a:ext cx="3183854" cy="1777410"/>
          </a:xfrm>
          <a:prstGeom prst="rect">
            <a:avLst/>
          </a:prstGeom>
        </p:spPr>
      </p:pic>
      <p:pic>
        <p:nvPicPr>
          <p:cNvPr id="10" name="Immagine 9" descr="dapc5bisbarplot.tif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154"/>
          <a:stretch/>
        </p:blipFill>
        <p:spPr>
          <a:xfrm>
            <a:off x="603883" y="4445286"/>
            <a:ext cx="5226643" cy="2190750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157429" y="1007642"/>
            <a:ext cx="33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</a:t>
            </a:r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157429" y="3238303"/>
            <a:ext cx="33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3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157429" y="5468964"/>
            <a:ext cx="335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5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6436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Presentación en pantalla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di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Francesco</dc:creator>
  <cp:lastModifiedBy>Asus</cp:lastModifiedBy>
  <cp:revision>8</cp:revision>
  <dcterms:created xsi:type="dcterms:W3CDTF">2018-10-01T15:52:19Z</dcterms:created>
  <dcterms:modified xsi:type="dcterms:W3CDTF">2018-12-21T21:37:14Z</dcterms:modified>
</cp:coreProperties>
</file>