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CC00"/>
    <a:srgbClr val="F8F8F8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43" autoAdjust="0"/>
    <p:restoredTop sz="94640" autoAdjust="0"/>
  </p:normalViewPr>
  <p:slideViewPr>
    <p:cSldViewPr>
      <p:cViewPr>
        <p:scale>
          <a:sx n="104" d="100"/>
          <a:sy n="104" d="100"/>
        </p:scale>
        <p:origin x="61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8F8505-2BF3-413F-BA9D-18044E353A55}" type="datetimeFigureOut">
              <a:rPr lang="es-ES" smtClean="0"/>
              <a:pPr/>
              <a:t>01/12/2021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D9FFD-ACE9-4163-9190-9A50347252E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1062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7AB3-823D-4E57-A13E-738947EC6971}" type="datetimeFigureOut">
              <a:rPr lang="es-ES" smtClean="0"/>
              <a:pPr/>
              <a:t>01/12/2021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C1B-F5D3-4A33-B708-AA7B6EE6038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7AB3-823D-4E57-A13E-738947EC6971}" type="datetimeFigureOut">
              <a:rPr lang="es-ES" smtClean="0"/>
              <a:pPr/>
              <a:t>01/12/2021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C1B-F5D3-4A33-B708-AA7B6EE6038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7AB3-823D-4E57-A13E-738947EC6971}" type="datetimeFigureOut">
              <a:rPr lang="es-ES" smtClean="0"/>
              <a:pPr/>
              <a:t>01/12/2021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C1B-F5D3-4A33-B708-AA7B6EE6038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7AB3-823D-4E57-A13E-738947EC6971}" type="datetimeFigureOut">
              <a:rPr lang="es-ES" smtClean="0"/>
              <a:pPr/>
              <a:t>01/12/2021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C1B-F5D3-4A33-B708-AA7B6EE6038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7AB3-823D-4E57-A13E-738947EC6971}" type="datetimeFigureOut">
              <a:rPr lang="es-ES" smtClean="0"/>
              <a:pPr/>
              <a:t>01/12/2021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C1B-F5D3-4A33-B708-AA7B6EE6038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7AB3-823D-4E57-A13E-738947EC6971}" type="datetimeFigureOut">
              <a:rPr lang="es-ES" smtClean="0"/>
              <a:pPr/>
              <a:t>01/12/2021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C1B-F5D3-4A33-B708-AA7B6EE6038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7AB3-823D-4E57-A13E-738947EC6971}" type="datetimeFigureOut">
              <a:rPr lang="es-ES" smtClean="0"/>
              <a:pPr/>
              <a:t>01/12/2021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C1B-F5D3-4A33-B708-AA7B6EE6038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7AB3-823D-4E57-A13E-738947EC6971}" type="datetimeFigureOut">
              <a:rPr lang="es-ES" smtClean="0"/>
              <a:pPr/>
              <a:t>01/12/2021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C1B-F5D3-4A33-B708-AA7B6EE6038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7AB3-823D-4E57-A13E-738947EC6971}" type="datetimeFigureOut">
              <a:rPr lang="es-ES" smtClean="0"/>
              <a:pPr/>
              <a:t>01/12/2021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C1B-F5D3-4A33-B708-AA7B6EE6038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7AB3-823D-4E57-A13E-738947EC6971}" type="datetimeFigureOut">
              <a:rPr lang="es-ES" smtClean="0"/>
              <a:pPr/>
              <a:t>01/12/2021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C1B-F5D3-4A33-B708-AA7B6EE6038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7AB3-823D-4E57-A13E-738947EC6971}" type="datetimeFigureOut">
              <a:rPr lang="es-ES" smtClean="0"/>
              <a:pPr/>
              <a:t>01/12/2021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C1B-F5D3-4A33-B708-AA7B6EE6038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D7AB3-823D-4E57-A13E-738947EC6971}" type="datetimeFigureOut">
              <a:rPr lang="es-ES" smtClean="0"/>
              <a:pPr/>
              <a:t>01/12/2021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39C1B-F5D3-4A33-B708-AA7B6EE6038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7" descr="dapcscatter2iberia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07" y="601241"/>
            <a:ext cx="3470488" cy="2499659"/>
          </a:xfrm>
          <a:prstGeom prst="rect">
            <a:avLst/>
          </a:prstGeom>
        </p:spPr>
      </p:pic>
      <p:pic>
        <p:nvPicPr>
          <p:cNvPr id="5" name="Immagine 8" descr="scatterdapc4iberiadef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601241"/>
            <a:ext cx="3526118" cy="2539727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23528" y="188640"/>
            <a:ext cx="4515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DACP </a:t>
            </a:r>
            <a:r>
              <a:rPr lang="es-ES" dirty="0" err="1"/>
              <a:t>Analysis</a:t>
            </a:r>
            <a:r>
              <a:rPr lang="es-ES" dirty="0"/>
              <a:t> of </a:t>
            </a:r>
            <a:r>
              <a:rPr lang="es-ES" dirty="0" err="1"/>
              <a:t>Iberian</a:t>
            </a:r>
            <a:r>
              <a:rPr lang="es-ES" dirty="0"/>
              <a:t> </a:t>
            </a:r>
            <a:r>
              <a:rPr lang="es-ES" dirty="0" err="1"/>
              <a:t>Peninsula</a:t>
            </a:r>
            <a:r>
              <a:rPr lang="es-ES" dirty="0"/>
              <a:t> </a:t>
            </a:r>
            <a:r>
              <a:rPr lang="es-ES" dirty="0" err="1"/>
              <a:t>germplasm</a:t>
            </a:r>
            <a:endParaRPr lang="es-ES" dirty="0"/>
          </a:p>
        </p:txBody>
      </p:sp>
      <p:grpSp>
        <p:nvGrpSpPr>
          <p:cNvPr id="29" name="Grupo 28">
            <a:extLst>
              <a:ext uri="{FF2B5EF4-FFF2-40B4-BE49-F238E27FC236}">
                <a16:creationId xmlns:a16="http://schemas.microsoft.com/office/drawing/2014/main" id="{68EF608D-16CA-4879-BF1A-06DF4057FCDD}"/>
              </a:ext>
            </a:extLst>
          </p:cNvPr>
          <p:cNvGrpSpPr/>
          <p:nvPr/>
        </p:nvGrpSpPr>
        <p:grpSpPr>
          <a:xfrm>
            <a:off x="6317" y="3256406"/>
            <a:ext cx="9151268" cy="3107205"/>
            <a:chOff x="6317" y="3256406"/>
            <a:chExt cx="9151268" cy="3107205"/>
          </a:xfrm>
        </p:grpSpPr>
        <p:pic>
          <p:nvPicPr>
            <p:cNvPr id="2" name="Immagine 3" descr="iberia_barplot3.tiff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817"/>
            <a:stretch/>
          </p:blipFill>
          <p:spPr>
            <a:xfrm>
              <a:off x="6317" y="3263838"/>
              <a:ext cx="9144000" cy="1055820"/>
            </a:xfrm>
            <a:prstGeom prst="rect">
              <a:avLst/>
            </a:prstGeom>
          </p:spPr>
        </p:pic>
        <p:pic>
          <p:nvPicPr>
            <p:cNvPr id="3" name="Immagine 6" descr="iberiabarplot4.tiff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85" y="4319658"/>
              <a:ext cx="9144000" cy="2043953"/>
            </a:xfrm>
            <a:prstGeom prst="rect">
              <a:avLst/>
            </a:prstGeom>
          </p:spPr>
        </p:pic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04DBC1B4-D241-46BE-8A38-8810D83E26DC}"/>
                </a:ext>
              </a:extLst>
            </p:cNvPr>
            <p:cNvSpPr txBox="1"/>
            <p:nvPr/>
          </p:nvSpPr>
          <p:spPr>
            <a:xfrm>
              <a:off x="2366719" y="3301387"/>
              <a:ext cx="288033" cy="7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 anchor="ctr" anchorCtr="0">
              <a:spAutoFit/>
            </a:bodyPr>
            <a:lstStyle/>
            <a:p>
              <a:r>
                <a:rPr lang="es-ES" sz="400" dirty="0"/>
                <a:t>CAN</a:t>
              </a: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793BB996-1B76-47B4-835B-3A9559BD7CC2}"/>
                </a:ext>
              </a:extLst>
            </p:cNvPr>
            <p:cNvSpPr txBox="1"/>
            <p:nvPr/>
          </p:nvSpPr>
          <p:spPr>
            <a:xfrm>
              <a:off x="1934239" y="3299273"/>
              <a:ext cx="288033" cy="7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 anchor="ctr" anchorCtr="0">
              <a:spAutoFit/>
            </a:bodyPr>
            <a:lstStyle/>
            <a:p>
              <a:r>
                <a:rPr lang="es-ES" sz="400" dirty="0"/>
                <a:t>BAL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C42379B5-E9EF-44A2-9098-08C355207985}"/>
                </a:ext>
              </a:extLst>
            </p:cNvPr>
            <p:cNvSpPr txBox="1"/>
            <p:nvPr/>
          </p:nvSpPr>
          <p:spPr>
            <a:xfrm>
              <a:off x="4954876" y="4359052"/>
              <a:ext cx="288033" cy="7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 anchor="ctr" anchorCtr="0">
              <a:spAutoFit/>
            </a:bodyPr>
            <a:lstStyle/>
            <a:p>
              <a:r>
                <a:rPr lang="es-ES" sz="400" dirty="0"/>
                <a:t>NW</a:t>
              </a:r>
            </a:p>
          </p:txBody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FE0E66EF-1E6D-4123-9D01-AC19E7AB342D}"/>
                </a:ext>
              </a:extLst>
            </p:cNvPr>
            <p:cNvSpPr txBox="1"/>
            <p:nvPr/>
          </p:nvSpPr>
          <p:spPr>
            <a:xfrm>
              <a:off x="4948030" y="3303906"/>
              <a:ext cx="288033" cy="7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 anchor="ctr" anchorCtr="0">
              <a:spAutoFit/>
            </a:bodyPr>
            <a:lstStyle/>
            <a:p>
              <a:r>
                <a:rPr lang="es-ES" sz="400" dirty="0"/>
                <a:t>NW</a:t>
              </a:r>
            </a:p>
          </p:txBody>
        </p:sp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72020586-F870-452E-BF54-3D4AACE8F625}"/>
                </a:ext>
              </a:extLst>
            </p:cNvPr>
            <p:cNvSpPr txBox="1"/>
            <p:nvPr/>
          </p:nvSpPr>
          <p:spPr>
            <a:xfrm>
              <a:off x="925797" y="3298562"/>
              <a:ext cx="145578" cy="7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lIns="36000" rIns="36000" rtlCol="0" anchor="ctr" anchorCtr="0">
              <a:spAutoFit/>
            </a:bodyPr>
            <a:lstStyle/>
            <a:p>
              <a:r>
                <a:rPr lang="es-ES" sz="400" dirty="0"/>
                <a:t>CW</a:t>
              </a:r>
            </a:p>
          </p:txBody>
        </p:sp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11C4AA59-E2A6-4F15-B637-1F580F6219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86810" y="3310747"/>
              <a:ext cx="64800" cy="6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E4403D6F-98D2-4CAA-9307-B3BD4C1DD758}"/>
                </a:ext>
              </a:extLst>
            </p:cNvPr>
            <p:cNvSpPr txBox="1"/>
            <p:nvPr/>
          </p:nvSpPr>
          <p:spPr>
            <a:xfrm>
              <a:off x="7580707" y="3299281"/>
              <a:ext cx="88200" cy="7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lIns="0" rIns="0" rtlCol="0" anchor="ctr" anchorCtr="0">
              <a:spAutoFit/>
            </a:bodyPr>
            <a:lstStyle/>
            <a:p>
              <a:r>
                <a:rPr lang="es-ES" sz="400" dirty="0"/>
                <a:t>SW</a:t>
              </a:r>
            </a:p>
          </p:txBody>
        </p:sp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6C4EE097-D947-440A-A6E1-D10518A938C8}"/>
                </a:ext>
              </a:extLst>
            </p:cNvPr>
            <p:cNvSpPr/>
            <p:nvPr/>
          </p:nvSpPr>
          <p:spPr>
            <a:xfrm>
              <a:off x="7509280" y="3258329"/>
              <a:ext cx="45719" cy="15388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F751877A-5A0D-4016-A0B9-60F14E82BF34}"/>
                </a:ext>
              </a:extLst>
            </p:cNvPr>
            <p:cNvSpPr/>
            <p:nvPr/>
          </p:nvSpPr>
          <p:spPr>
            <a:xfrm>
              <a:off x="7680732" y="3256406"/>
              <a:ext cx="45719" cy="15388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3C45B4EE-42A7-4026-82CB-06AB414EF5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615372" y="4358023"/>
              <a:ext cx="64800" cy="6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478F2C8A-DB9E-4825-8D85-0D6294D99F21}"/>
                </a:ext>
              </a:extLst>
            </p:cNvPr>
            <p:cNvSpPr txBox="1"/>
            <p:nvPr/>
          </p:nvSpPr>
          <p:spPr>
            <a:xfrm>
              <a:off x="7609269" y="4355586"/>
              <a:ext cx="88200" cy="7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lIns="0" rIns="0" rtlCol="0" anchor="ctr" anchorCtr="0">
              <a:spAutoFit/>
            </a:bodyPr>
            <a:lstStyle/>
            <a:p>
              <a:r>
                <a:rPr lang="es-ES" sz="400" dirty="0"/>
                <a:t>SW</a:t>
              </a:r>
            </a:p>
          </p:txBody>
        </p: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4A2FA662-A828-4A48-B51B-44BF3905FD9D}"/>
                </a:ext>
              </a:extLst>
            </p:cNvPr>
            <p:cNvSpPr txBox="1"/>
            <p:nvPr/>
          </p:nvSpPr>
          <p:spPr>
            <a:xfrm>
              <a:off x="925797" y="4359285"/>
              <a:ext cx="145578" cy="7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lIns="36000" rIns="36000" rtlCol="0" anchor="ctr" anchorCtr="0">
              <a:spAutoFit/>
            </a:bodyPr>
            <a:lstStyle/>
            <a:p>
              <a:r>
                <a:rPr lang="es-ES" sz="400" dirty="0"/>
                <a:t>CW</a:t>
              </a:r>
            </a:p>
          </p:txBody>
        </p:sp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49BE0EA5-6A89-4E4C-BB58-73B5D0BF4176}"/>
                </a:ext>
              </a:extLst>
            </p:cNvPr>
            <p:cNvSpPr txBox="1"/>
            <p:nvPr/>
          </p:nvSpPr>
          <p:spPr>
            <a:xfrm>
              <a:off x="1934238" y="4356241"/>
              <a:ext cx="288033" cy="7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 anchor="ctr" anchorCtr="0">
              <a:spAutoFit/>
            </a:bodyPr>
            <a:lstStyle/>
            <a:p>
              <a:r>
                <a:rPr lang="es-ES" sz="400" dirty="0"/>
                <a:t>BAL</a:t>
              </a: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A7CD4681-C0E9-4036-A570-C019932AF7D1}"/>
                </a:ext>
              </a:extLst>
            </p:cNvPr>
            <p:cNvSpPr txBox="1"/>
            <p:nvPr/>
          </p:nvSpPr>
          <p:spPr>
            <a:xfrm>
              <a:off x="2368330" y="4358659"/>
              <a:ext cx="288033" cy="7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 anchor="ctr" anchorCtr="0">
              <a:spAutoFit/>
            </a:bodyPr>
            <a:lstStyle/>
            <a:p>
              <a:r>
                <a:rPr lang="es-ES" sz="400" dirty="0"/>
                <a:t>CAN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l="5062" t="57627" r="36580" b="30677"/>
          <a:stretch>
            <a:fillRect/>
          </a:stretch>
        </p:blipFill>
        <p:spPr bwMode="auto">
          <a:xfrm>
            <a:off x="0" y="1484784"/>
            <a:ext cx="914400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1043608" y="3368025"/>
            <a:ext cx="727280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200" b="1" dirty="0">
                <a:latin typeface="Arial" pitchFamily="34" charset="0"/>
                <a:cs typeface="Arial" pitchFamily="34" charset="0"/>
              </a:rPr>
              <a:t>BAL   CAN  CE    CW             NE                            NW                           SE              SW            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Unk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475656" y="548680"/>
            <a:ext cx="6386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Plot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STRUCTURE </a:t>
            </a:r>
            <a:r>
              <a:rPr lang="es-ES" dirty="0" err="1"/>
              <a:t>analysis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Iberian</a:t>
            </a:r>
            <a:r>
              <a:rPr lang="es-ES" dirty="0"/>
              <a:t> </a:t>
            </a:r>
            <a:r>
              <a:rPr lang="es-ES" dirty="0" err="1"/>
              <a:t>Peninsula</a:t>
            </a:r>
            <a:r>
              <a:rPr lang="es-ES" dirty="0"/>
              <a:t> </a:t>
            </a:r>
            <a:r>
              <a:rPr lang="es-ES" dirty="0" err="1"/>
              <a:t>germplasm</a:t>
            </a:r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35</Words>
  <Application>Microsoft Office PowerPoint</Application>
  <PresentationFormat>Presentación en pantalla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Asus</dc:creator>
  <cp:lastModifiedBy>ENRIQUE CANSECO MERINO</cp:lastModifiedBy>
  <cp:revision>24</cp:revision>
  <dcterms:created xsi:type="dcterms:W3CDTF">2018-12-18T23:09:24Z</dcterms:created>
  <dcterms:modified xsi:type="dcterms:W3CDTF">2021-12-01T12:39:25Z</dcterms:modified>
</cp:coreProperties>
</file>