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390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81648-A4EC-4942-9972-B9394522D886}" type="datetimeFigureOut">
              <a:rPr lang="es-ES" smtClean="0"/>
              <a:t>25/07/2018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B98A8-A714-4890-AE48-F753D6A144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744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98A8-A714-4890-AE48-F753D6A144F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27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26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096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362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00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76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08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45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78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23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8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D816-08C2-4EBC-98EC-4CC5391AB920}" type="datetimeFigureOut">
              <a:rPr lang="it-IT" smtClean="0"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6D3BC-6163-4A38-AFAF-BA3057FB887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2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/>
          <p:cNvGrpSpPr/>
          <p:nvPr/>
        </p:nvGrpSpPr>
        <p:grpSpPr>
          <a:xfrm>
            <a:off x="110471" y="0"/>
            <a:ext cx="9033529" cy="7101408"/>
            <a:chOff x="110471" y="0"/>
            <a:chExt cx="9033529" cy="7101408"/>
          </a:xfrm>
        </p:grpSpPr>
        <p:grpSp>
          <p:nvGrpSpPr>
            <p:cNvPr id="22" name="Grupo 21"/>
            <p:cNvGrpSpPr/>
            <p:nvPr/>
          </p:nvGrpSpPr>
          <p:grpSpPr>
            <a:xfrm>
              <a:off x="110471" y="0"/>
              <a:ext cx="9033529" cy="3717032"/>
              <a:chOff x="110471" y="0"/>
              <a:chExt cx="9033529" cy="3717032"/>
            </a:xfrm>
          </p:grpSpPr>
          <p:grpSp>
            <p:nvGrpSpPr>
              <p:cNvPr id="16" name="Grupo 15"/>
              <p:cNvGrpSpPr/>
              <p:nvPr/>
            </p:nvGrpSpPr>
            <p:grpSpPr>
              <a:xfrm>
                <a:off x="110471" y="153024"/>
                <a:ext cx="4809537" cy="3420000"/>
                <a:chOff x="420040" y="189016"/>
                <a:chExt cx="4800000" cy="3600000"/>
              </a:xfrm>
            </p:grpSpPr>
            <p:pic>
              <p:nvPicPr>
                <p:cNvPr id="13" name="Imagen 1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0040" y="189016"/>
                  <a:ext cx="4800000" cy="3600000"/>
                </a:xfrm>
                <a:prstGeom prst="rect">
                  <a:avLst/>
                </a:prstGeom>
              </p:spPr>
            </p:pic>
            <p:sp>
              <p:nvSpPr>
                <p:cNvPr id="15" name="CasellaDiTesto 9"/>
                <p:cNvSpPr txBox="1">
                  <a:spLocks noChangeArrowheads="1"/>
                </p:cNvSpPr>
                <p:nvPr/>
              </p:nvSpPr>
              <p:spPr bwMode="auto">
                <a:xfrm>
                  <a:off x="3491880" y="2132856"/>
                  <a:ext cx="493713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it-IT" sz="1800" dirty="0">
                      <a:latin typeface="Calibri" charset="0"/>
                    </a:rPr>
                    <a:t>a)</a:t>
                  </a:r>
                </a:p>
              </p:txBody>
            </p:sp>
          </p:grpSp>
          <p:pic>
            <p:nvPicPr>
              <p:cNvPr id="19" name="Imagen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0227" y="57064"/>
                <a:ext cx="4719653" cy="3528000"/>
              </a:xfrm>
              <a:prstGeom prst="rect">
                <a:avLst/>
              </a:prstGeom>
            </p:spPr>
          </p:pic>
          <p:sp>
            <p:nvSpPr>
              <p:cNvPr id="20" name="Rectángulo 19"/>
              <p:cNvSpPr/>
              <p:nvPr/>
            </p:nvSpPr>
            <p:spPr>
              <a:xfrm>
                <a:off x="8748464" y="0"/>
                <a:ext cx="395536" cy="37170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" name="CasellaDiTesto 9"/>
              <p:cNvSpPr txBox="1">
                <a:spLocks noChangeArrowheads="1"/>
              </p:cNvSpPr>
              <p:nvPr/>
            </p:nvSpPr>
            <p:spPr bwMode="auto">
              <a:xfrm>
                <a:off x="7665517" y="1999672"/>
                <a:ext cx="4946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it-IT" sz="1800" dirty="0">
                    <a:latin typeface="Calibri" charset="0"/>
                  </a:rPr>
                  <a:t>b</a:t>
                </a:r>
                <a:r>
                  <a:rPr lang="it-IT" sz="1800" dirty="0" smtClean="0">
                    <a:latin typeface="Calibri" charset="0"/>
                  </a:rPr>
                  <a:t>)</a:t>
                </a:r>
                <a:endParaRPr lang="it-IT" sz="1800" dirty="0">
                  <a:latin typeface="Calibri" charset="0"/>
                </a:endParaRPr>
              </a:p>
            </p:txBody>
          </p:sp>
        </p:grpSp>
        <p:pic>
          <p:nvPicPr>
            <p:cNvPr id="33" name="Imagen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09737" y="3717408"/>
              <a:ext cx="5474631" cy="3384000"/>
            </a:xfrm>
            <a:prstGeom prst="rect">
              <a:avLst/>
            </a:prstGeom>
          </p:spPr>
        </p:pic>
        <p:sp>
          <p:nvSpPr>
            <p:cNvPr id="34" name="CasellaDiTesto 9"/>
            <p:cNvSpPr txBox="1">
              <a:spLocks noChangeArrowheads="1"/>
            </p:cNvSpPr>
            <p:nvPr/>
          </p:nvSpPr>
          <p:spPr bwMode="auto">
            <a:xfrm>
              <a:off x="1915043" y="4725144"/>
              <a:ext cx="4946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it-IT" sz="1800" dirty="0" smtClean="0">
                  <a:latin typeface="Calibri" charset="0"/>
                </a:rPr>
                <a:t>c)</a:t>
              </a:r>
              <a:endParaRPr lang="it-IT" sz="1800" dirty="0">
                <a:latin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55489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</Words>
  <Application>Microsoft Office PowerPoint</Application>
  <PresentationFormat>Presentación en pantalla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Tema di Office</vt:lpstr>
      <vt:lpstr>Presentación de PowerPoint</vt:lpstr>
    </vt:vector>
  </TitlesOfParts>
  <Company>FEM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emanuelli</dc:creator>
  <cp:lastModifiedBy>euripide76</cp:lastModifiedBy>
  <cp:revision>8</cp:revision>
  <dcterms:created xsi:type="dcterms:W3CDTF">2012-10-17T13:23:48Z</dcterms:created>
  <dcterms:modified xsi:type="dcterms:W3CDTF">2018-07-25T22:15:45Z</dcterms:modified>
</cp:coreProperties>
</file>