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7559675" cy="106918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>
        <p:scale>
          <a:sx n="155" d="100"/>
          <a:sy n="155" d="100"/>
        </p:scale>
        <p:origin x="163" y="-537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6976" y="1749795"/>
            <a:ext cx="6425724" cy="3722335"/>
          </a:xfrm>
        </p:spPr>
        <p:txBody>
          <a:bodyPr anchor="b"/>
          <a:lstStyle>
            <a:lvl1pPr algn="ctr">
              <a:defRPr sz="496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4960" y="5615678"/>
            <a:ext cx="5669756" cy="2581379"/>
          </a:xfrm>
        </p:spPr>
        <p:txBody>
          <a:bodyPr/>
          <a:lstStyle>
            <a:lvl1pPr marL="0" indent="0" algn="ctr">
              <a:buNone/>
              <a:defRPr sz="1984"/>
            </a:lvl1pPr>
            <a:lvl2pPr marL="377967" indent="0" algn="ctr">
              <a:buNone/>
              <a:defRPr sz="1653"/>
            </a:lvl2pPr>
            <a:lvl3pPr marL="755934" indent="0" algn="ctr">
              <a:buNone/>
              <a:defRPr sz="1488"/>
            </a:lvl3pPr>
            <a:lvl4pPr marL="1133902" indent="0" algn="ctr">
              <a:buNone/>
              <a:defRPr sz="1323"/>
            </a:lvl4pPr>
            <a:lvl5pPr marL="1511869" indent="0" algn="ctr">
              <a:buNone/>
              <a:defRPr sz="1323"/>
            </a:lvl5pPr>
            <a:lvl6pPr marL="1889836" indent="0" algn="ctr">
              <a:buNone/>
              <a:defRPr sz="1323"/>
            </a:lvl6pPr>
            <a:lvl7pPr marL="2267803" indent="0" algn="ctr">
              <a:buNone/>
              <a:defRPr sz="1323"/>
            </a:lvl7pPr>
            <a:lvl8pPr marL="2645771" indent="0" algn="ctr">
              <a:buNone/>
              <a:defRPr sz="1323"/>
            </a:lvl8pPr>
            <a:lvl9pPr marL="3023738" indent="0" algn="ctr">
              <a:buNone/>
              <a:defRPr sz="1323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BFF372-CEDE-4535-8CA5-40B2B212E0C4}" type="datetimeFigureOut">
              <a:rPr lang="en-HK" smtClean="0"/>
              <a:t>21/3/2022</a:t>
            </a:fld>
            <a:endParaRPr lang="en-H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A30C-8375-45D5-BC0E-9586D652B61D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41872195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BFF372-CEDE-4535-8CA5-40B2B212E0C4}" type="datetimeFigureOut">
              <a:rPr lang="en-HK" smtClean="0"/>
              <a:t>21/3/2022</a:t>
            </a:fld>
            <a:endParaRPr lang="en-H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A30C-8375-45D5-BC0E-9586D652B61D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15557772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569240"/>
            <a:ext cx="1630055" cy="90608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569240"/>
            <a:ext cx="4795669" cy="90608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BFF372-CEDE-4535-8CA5-40B2B212E0C4}" type="datetimeFigureOut">
              <a:rPr lang="en-HK" smtClean="0"/>
              <a:t>21/3/2022</a:t>
            </a:fld>
            <a:endParaRPr lang="en-H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A30C-8375-45D5-BC0E-9586D652B61D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3600522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BFF372-CEDE-4535-8CA5-40B2B212E0C4}" type="datetimeFigureOut">
              <a:rPr lang="en-HK" smtClean="0"/>
              <a:t>21/3/2022</a:t>
            </a:fld>
            <a:endParaRPr lang="en-H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A30C-8375-45D5-BC0E-9586D652B61D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38390225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791" y="2665532"/>
            <a:ext cx="6520220" cy="4447496"/>
          </a:xfrm>
        </p:spPr>
        <p:txBody>
          <a:bodyPr anchor="b"/>
          <a:lstStyle>
            <a:lvl1pPr>
              <a:defRPr sz="496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791" y="7155103"/>
            <a:ext cx="6520220" cy="2338833"/>
          </a:xfrm>
        </p:spPr>
        <p:txBody>
          <a:bodyPr/>
          <a:lstStyle>
            <a:lvl1pPr marL="0" indent="0">
              <a:buNone/>
              <a:defRPr sz="1984">
                <a:solidFill>
                  <a:schemeClr val="tx1"/>
                </a:solidFill>
              </a:defRPr>
            </a:lvl1pPr>
            <a:lvl2pPr marL="377967" indent="0">
              <a:buNone/>
              <a:defRPr sz="1653">
                <a:solidFill>
                  <a:schemeClr val="tx1">
                    <a:tint val="75000"/>
                  </a:schemeClr>
                </a:solidFill>
              </a:defRPr>
            </a:lvl2pPr>
            <a:lvl3pPr marL="755934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3pPr>
            <a:lvl4pPr marL="1133902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1869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89836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7803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577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3738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BFF372-CEDE-4535-8CA5-40B2B212E0C4}" type="datetimeFigureOut">
              <a:rPr lang="en-HK" smtClean="0"/>
              <a:t>21/3/2022</a:t>
            </a:fld>
            <a:endParaRPr lang="en-H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A30C-8375-45D5-BC0E-9586D652B61D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23703986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728" y="2846200"/>
            <a:ext cx="3212862" cy="678385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7085" y="2846200"/>
            <a:ext cx="3212862" cy="678385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BFF372-CEDE-4535-8CA5-40B2B212E0C4}" type="datetimeFigureOut">
              <a:rPr lang="en-HK" smtClean="0"/>
              <a:t>21/3/2022</a:t>
            </a:fld>
            <a:endParaRPr lang="en-H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A30C-8375-45D5-BC0E-9586D652B61D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6458878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569242"/>
            <a:ext cx="6520220" cy="206659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13" y="2620980"/>
            <a:ext cx="3198096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13" y="3905482"/>
            <a:ext cx="3198096" cy="57443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7086" y="2620980"/>
            <a:ext cx="3213847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7086" y="3905482"/>
            <a:ext cx="3213847" cy="57443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BFF372-CEDE-4535-8CA5-40B2B212E0C4}" type="datetimeFigureOut">
              <a:rPr lang="en-HK" smtClean="0"/>
              <a:t>21/3/2022</a:t>
            </a:fld>
            <a:endParaRPr lang="en-HK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A30C-8375-45D5-BC0E-9586D652B61D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23154604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BFF372-CEDE-4535-8CA5-40B2B212E0C4}" type="datetimeFigureOut">
              <a:rPr lang="en-HK" smtClean="0"/>
              <a:t>21/3/2022</a:t>
            </a:fld>
            <a:endParaRPr lang="en-HK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A30C-8375-45D5-BC0E-9586D652B61D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20037005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BFF372-CEDE-4535-8CA5-40B2B212E0C4}" type="datetimeFigureOut">
              <a:rPr lang="en-HK" smtClean="0"/>
              <a:t>21/3/2022</a:t>
            </a:fld>
            <a:endParaRPr lang="en-HK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A30C-8375-45D5-BC0E-9586D652B61D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32486467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847" y="1539425"/>
            <a:ext cx="3827085" cy="7598117"/>
          </a:xfrm>
        </p:spPr>
        <p:txBody>
          <a:bodyPr/>
          <a:lstStyle>
            <a:lvl1pPr>
              <a:defRPr sz="2645"/>
            </a:lvl1pPr>
            <a:lvl2pPr>
              <a:defRPr sz="2315"/>
            </a:lvl2pPr>
            <a:lvl3pPr>
              <a:defRPr sz="1984"/>
            </a:lvl3pPr>
            <a:lvl4pPr>
              <a:defRPr sz="1653"/>
            </a:lvl4pPr>
            <a:lvl5pPr>
              <a:defRPr sz="1653"/>
            </a:lvl5pPr>
            <a:lvl6pPr>
              <a:defRPr sz="1653"/>
            </a:lvl6pPr>
            <a:lvl7pPr>
              <a:defRPr sz="1653"/>
            </a:lvl7pPr>
            <a:lvl8pPr>
              <a:defRPr sz="1653"/>
            </a:lvl8pPr>
            <a:lvl9pPr>
              <a:defRPr sz="165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BFF372-CEDE-4535-8CA5-40B2B212E0C4}" type="datetimeFigureOut">
              <a:rPr lang="en-HK" smtClean="0"/>
              <a:t>21/3/2022</a:t>
            </a:fld>
            <a:endParaRPr lang="en-H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A30C-8375-45D5-BC0E-9586D652B61D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41259196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3847" y="1539425"/>
            <a:ext cx="3827085" cy="7598117"/>
          </a:xfrm>
        </p:spPr>
        <p:txBody>
          <a:bodyPr anchor="t"/>
          <a:lstStyle>
            <a:lvl1pPr marL="0" indent="0">
              <a:buNone/>
              <a:defRPr sz="2645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BFF372-CEDE-4535-8CA5-40B2B212E0C4}" type="datetimeFigureOut">
              <a:rPr lang="en-HK" smtClean="0"/>
              <a:t>21/3/2022</a:t>
            </a:fld>
            <a:endParaRPr lang="en-H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A30C-8375-45D5-BC0E-9586D652B61D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32293647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BFF372-CEDE-4535-8CA5-40B2B212E0C4}" type="datetimeFigureOut">
              <a:rPr lang="en-HK" smtClean="0"/>
              <a:t>21/3/2022</a:t>
            </a:fld>
            <a:endParaRPr lang="en-H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H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EDA30C-8375-45D5-BC0E-9586D652B61D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38749395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Chart&#10;&#10;Description automatically generated">
            <a:extLst>
              <a:ext uri="{FF2B5EF4-FFF2-40B4-BE49-F238E27FC236}">
                <a16:creationId xmlns:a16="http://schemas.microsoft.com/office/drawing/2014/main" id="{88EF9C7C-558B-4498-99CC-0A6D2E12003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447" y="320040"/>
            <a:ext cx="2855049" cy="4860000"/>
          </a:xfrm>
          <a:prstGeom prst="rect">
            <a:avLst/>
          </a:prstGeom>
        </p:spPr>
      </p:pic>
      <p:pic>
        <p:nvPicPr>
          <p:cNvPr id="16" name="Picture 15" descr="Diagram&#10;&#10;Description automatically generated with low confidence">
            <a:extLst>
              <a:ext uri="{FF2B5EF4-FFF2-40B4-BE49-F238E27FC236}">
                <a16:creationId xmlns:a16="http://schemas.microsoft.com/office/drawing/2014/main" id="{0389AE7F-3CB0-485A-81D1-B906F54883F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87435" y="320040"/>
            <a:ext cx="2894547" cy="4861560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EC051582-F18E-45B8-98F3-96C90D50C61E}"/>
              </a:ext>
            </a:extLst>
          </p:cNvPr>
          <p:cNvSpPr txBox="1"/>
          <p:nvPr/>
        </p:nvSpPr>
        <p:spPr>
          <a:xfrm>
            <a:off x="358212" y="320040"/>
            <a:ext cx="377952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HK" sz="1200" b="1" dirty="0" err="1"/>
              <a:t>trnL</a:t>
            </a:r>
            <a:r>
              <a:rPr lang="en-HK" sz="1200" b="1" dirty="0"/>
              <a:t>(UAA)-</a:t>
            </a:r>
            <a:r>
              <a:rPr lang="en-HK" sz="1200" b="1" dirty="0" err="1"/>
              <a:t>trnT</a:t>
            </a:r>
            <a:r>
              <a:rPr lang="en-HK" sz="1200" b="1" dirty="0"/>
              <a:t>(UGU) </a:t>
            </a:r>
          </a:p>
          <a:p>
            <a:r>
              <a:rPr lang="en-HK" sz="1200" b="1" dirty="0"/>
              <a:t>intergenic spacer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A9F36938-1E62-4CDC-926D-E151E08CDD34}"/>
              </a:ext>
            </a:extLst>
          </p:cNvPr>
          <p:cNvSpPr txBox="1"/>
          <p:nvPr/>
        </p:nvSpPr>
        <p:spPr>
          <a:xfrm>
            <a:off x="3780155" y="320040"/>
            <a:ext cx="377952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HK" sz="1200" b="1" dirty="0" err="1"/>
              <a:t>ndhG-ndhI</a:t>
            </a:r>
            <a:endParaRPr lang="en-HK" sz="1200" b="1" dirty="0"/>
          </a:p>
          <a:p>
            <a:r>
              <a:rPr lang="en-HK" sz="1200" b="1" dirty="0"/>
              <a:t>intergenic spacer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922598B1-5D66-4EDF-A900-DC18ACDC60BD}"/>
              </a:ext>
            </a:extLst>
          </p:cNvPr>
          <p:cNvSpPr txBox="1"/>
          <p:nvPr/>
        </p:nvSpPr>
        <p:spPr>
          <a:xfrm>
            <a:off x="358212" y="5738893"/>
            <a:ext cx="377952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HK" sz="1200" b="1" dirty="0"/>
              <a:t>ycf1a</a:t>
            </a:r>
          </a:p>
        </p:txBody>
      </p:sp>
      <p:pic>
        <p:nvPicPr>
          <p:cNvPr id="27" name="Picture 26" descr="Diagram&#10;&#10;Description automatically generated">
            <a:extLst>
              <a:ext uri="{FF2B5EF4-FFF2-40B4-BE49-F238E27FC236}">
                <a16:creationId xmlns:a16="http://schemas.microsoft.com/office/drawing/2014/main" id="{E0EE4ACB-ED2D-4BD6-A76F-2C496A7C5A5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0360" y="5711799"/>
            <a:ext cx="2957566" cy="4860000"/>
          </a:xfrm>
          <a:prstGeom prst="rect">
            <a:avLst/>
          </a:prstGeom>
        </p:spPr>
      </p:pic>
      <p:pic>
        <p:nvPicPr>
          <p:cNvPr id="29" name="Picture 28" descr="Diagram&#10;&#10;Description automatically generated">
            <a:extLst>
              <a:ext uri="{FF2B5EF4-FFF2-40B4-BE49-F238E27FC236}">
                <a16:creationId xmlns:a16="http://schemas.microsoft.com/office/drawing/2014/main" id="{BE97B70D-CCA9-4104-8764-16C3C86EF10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87435" y="5738893"/>
            <a:ext cx="2877632" cy="4860000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D52E7F66-660D-4DD1-B3E0-A6451A338A5B}"/>
              </a:ext>
            </a:extLst>
          </p:cNvPr>
          <p:cNvSpPr txBox="1"/>
          <p:nvPr/>
        </p:nvSpPr>
        <p:spPr>
          <a:xfrm>
            <a:off x="3780155" y="5726400"/>
            <a:ext cx="377952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1200" b="1" dirty="0"/>
              <a:t>ycf1b</a:t>
            </a:r>
            <a:endParaRPr lang="en-HK" sz="1200" b="1" dirty="0"/>
          </a:p>
        </p:txBody>
      </p:sp>
    </p:spTree>
    <p:extLst>
      <p:ext uri="{BB962C8B-B14F-4D97-AF65-F5344CB8AC3E}">
        <p14:creationId xmlns:p14="http://schemas.microsoft.com/office/powerpoint/2010/main" val="239453647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5385</TotalTime>
  <Words>15</Words>
  <Application>Microsoft Office PowerPoint</Application>
  <PresentationFormat>Custom</PresentationFormat>
  <Paragraphs>6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Karen Wu (RDCCM)</dc:creator>
  <cp:lastModifiedBy>Karen Wu (RDCCM)</cp:lastModifiedBy>
  <cp:revision>5</cp:revision>
  <dcterms:created xsi:type="dcterms:W3CDTF">2022-03-17T09:22:34Z</dcterms:created>
  <dcterms:modified xsi:type="dcterms:W3CDTF">2022-03-21T05:16:08Z</dcterms:modified>
</cp:coreProperties>
</file>