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Lst>
  <p:sldSz cx="12192000" cy="6858000"/>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4660"/>
  </p:normalViewPr>
  <p:slideViewPr>
    <p:cSldViewPr snapToGrid="0">
      <p:cViewPr>
        <p:scale>
          <a:sx n="60" d="100"/>
          <a:sy n="60" d="100"/>
        </p:scale>
        <p:origin x="1140" y="25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D38739A-0805-AE06-B08C-3A8FF74BB611}"/>
              </a:ext>
            </a:extLst>
          </p:cNvPr>
          <p:cNvSpPr>
            <a:spLocks noGrp="1"/>
          </p:cNvSpPr>
          <p:nvPr>
            <p:ph type="ctrTitle"/>
          </p:nvPr>
        </p:nvSpPr>
        <p:spPr>
          <a:xfrm>
            <a:off x="1524000" y="1122363"/>
            <a:ext cx="9144000" cy="2387600"/>
          </a:xfrm>
        </p:spPr>
        <p:txBody>
          <a:bodyPr anchor="b"/>
          <a:lstStyle>
            <a:lvl1pPr algn="ctr">
              <a:defRPr sz="6000"/>
            </a:lvl1pPr>
          </a:lstStyle>
          <a:p>
            <a:r>
              <a:rPr lang="it-IT"/>
              <a:t>Fare clic per modificare lo stile del titolo dello schema</a:t>
            </a:r>
          </a:p>
        </p:txBody>
      </p:sp>
      <p:sp>
        <p:nvSpPr>
          <p:cNvPr id="3" name="Sottotitolo 2">
            <a:extLst>
              <a:ext uri="{FF2B5EF4-FFF2-40B4-BE49-F238E27FC236}">
                <a16:creationId xmlns:a16="http://schemas.microsoft.com/office/drawing/2014/main" id="{37864E67-3EB2-C94A-2D29-5AD9781BE32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p>
        </p:txBody>
      </p:sp>
      <p:sp>
        <p:nvSpPr>
          <p:cNvPr id="4" name="Segnaposto data 3">
            <a:extLst>
              <a:ext uri="{FF2B5EF4-FFF2-40B4-BE49-F238E27FC236}">
                <a16:creationId xmlns:a16="http://schemas.microsoft.com/office/drawing/2014/main" id="{BA6CDB39-4DC8-8F65-1A9A-E114582EDFB9}"/>
              </a:ext>
            </a:extLst>
          </p:cNvPr>
          <p:cNvSpPr>
            <a:spLocks noGrp="1"/>
          </p:cNvSpPr>
          <p:nvPr>
            <p:ph type="dt" sz="half" idx="10"/>
          </p:nvPr>
        </p:nvSpPr>
        <p:spPr/>
        <p:txBody>
          <a:bodyPr/>
          <a:lstStyle/>
          <a:p>
            <a:fld id="{B9626715-3CFB-48E3-AF28-3C7673EFCFA1}" type="datetimeFigureOut">
              <a:rPr lang="it-IT" smtClean="0"/>
              <a:t>14/06/2024</a:t>
            </a:fld>
            <a:endParaRPr lang="it-IT"/>
          </a:p>
        </p:txBody>
      </p:sp>
      <p:sp>
        <p:nvSpPr>
          <p:cNvPr id="5" name="Segnaposto piè di pagina 4">
            <a:extLst>
              <a:ext uri="{FF2B5EF4-FFF2-40B4-BE49-F238E27FC236}">
                <a16:creationId xmlns:a16="http://schemas.microsoft.com/office/drawing/2014/main" id="{B4EB6517-16C2-0F12-A8D9-059ABB37ECD4}"/>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80D0539C-8BAA-D080-5DAE-03CC29273889}"/>
              </a:ext>
            </a:extLst>
          </p:cNvPr>
          <p:cNvSpPr>
            <a:spLocks noGrp="1"/>
          </p:cNvSpPr>
          <p:nvPr>
            <p:ph type="sldNum" sz="quarter" idx="12"/>
          </p:nvPr>
        </p:nvSpPr>
        <p:spPr/>
        <p:txBody>
          <a:bodyPr/>
          <a:lstStyle/>
          <a:p>
            <a:fld id="{05ECEBA6-A7F3-4A85-81E2-AF6AB9CB713E}" type="slidenum">
              <a:rPr lang="it-IT" smtClean="0"/>
              <a:t>‹N›</a:t>
            </a:fld>
            <a:endParaRPr lang="it-IT"/>
          </a:p>
        </p:txBody>
      </p:sp>
    </p:spTree>
    <p:extLst>
      <p:ext uri="{BB962C8B-B14F-4D97-AF65-F5344CB8AC3E}">
        <p14:creationId xmlns:p14="http://schemas.microsoft.com/office/powerpoint/2010/main" val="16159762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4A575044-CAD7-CB82-F6C2-B42FC52DEB57}"/>
              </a:ext>
            </a:extLst>
          </p:cNvPr>
          <p:cNvSpPr>
            <a:spLocks noGrp="1"/>
          </p:cNvSpPr>
          <p:nvPr>
            <p:ph type="title"/>
          </p:nvPr>
        </p:nvSpPr>
        <p:spPr/>
        <p:txBody>
          <a:bodyPr/>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031C8619-9303-0F6F-BCD1-7D06E11EB604}"/>
              </a:ext>
            </a:extLst>
          </p:cNvPr>
          <p:cNvSpPr>
            <a:spLocks noGrp="1"/>
          </p:cNvSpPr>
          <p:nvPr>
            <p:ph type="body" orient="vert" idx="1"/>
          </p:nvPr>
        </p:nvSpPr>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4759938D-BAF6-1937-7040-AF488DD77D7F}"/>
              </a:ext>
            </a:extLst>
          </p:cNvPr>
          <p:cNvSpPr>
            <a:spLocks noGrp="1"/>
          </p:cNvSpPr>
          <p:nvPr>
            <p:ph type="dt" sz="half" idx="10"/>
          </p:nvPr>
        </p:nvSpPr>
        <p:spPr/>
        <p:txBody>
          <a:bodyPr/>
          <a:lstStyle/>
          <a:p>
            <a:fld id="{B9626715-3CFB-48E3-AF28-3C7673EFCFA1}" type="datetimeFigureOut">
              <a:rPr lang="it-IT" smtClean="0"/>
              <a:t>14/06/2024</a:t>
            </a:fld>
            <a:endParaRPr lang="it-IT"/>
          </a:p>
        </p:txBody>
      </p:sp>
      <p:sp>
        <p:nvSpPr>
          <p:cNvPr id="5" name="Segnaposto piè di pagina 4">
            <a:extLst>
              <a:ext uri="{FF2B5EF4-FFF2-40B4-BE49-F238E27FC236}">
                <a16:creationId xmlns:a16="http://schemas.microsoft.com/office/drawing/2014/main" id="{A7D1D1D5-7EFC-2996-B379-987595850F50}"/>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4D3D9CDA-F785-CB5F-A3C3-4F19F1E6422D}"/>
              </a:ext>
            </a:extLst>
          </p:cNvPr>
          <p:cNvSpPr>
            <a:spLocks noGrp="1"/>
          </p:cNvSpPr>
          <p:nvPr>
            <p:ph type="sldNum" sz="quarter" idx="12"/>
          </p:nvPr>
        </p:nvSpPr>
        <p:spPr/>
        <p:txBody>
          <a:bodyPr/>
          <a:lstStyle/>
          <a:p>
            <a:fld id="{05ECEBA6-A7F3-4A85-81E2-AF6AB9CB713E}" type="slidenum">
              <a:rPr lang="it-IT" smtClean="0"/>
              <a:t>‹N›</a:t>
            </a:fld>
            <a:endParaRPr lang="it-IT"/>
          </a:p>
        </p:txBody>
      </p:sp>
    </p:spTree>
    <p:extLst>
      <p:ext uri="{BB962C8B-B14F-4D97-AF65-F5344CB8AC3E}">
        <p14:creationId xmlns:p14="http://schemas.microsoft.com/office/powerpoint/2010/main" val="3665055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a:extLst>
              <a:ext uri="{FF2B5EF4-FFF2-40B4-BE49-F238E27FC236}">
                <a16:creationId xmlns:a16="http://schemas.microsoft.com/office/drawing/2014/main" id="{7996BB46-72B4-1C4D-5EAE-EA2D234D1D53}"/>
              </a:ext>
            </a:extLst>
          </p:cNvPr>
          <p:cNvSpPr>
            <a:spLocks noGrp="1"/>
          </p:cNvSpPr>
          <p:nvPr>
            <p:ph type="title" orient="vert"/>
          </p:nvPr>
        </p:nvSpPr>
        <p:spPr>
          <a:xfrm>
            <a:off x="8724900" y="365125"/>
            <a:ext cx="2628900" cy="5811838"/>
          </a:xfrm>
        </p:spPr>
        <p:txBody>
          <a:bodyPr vert="eaVert"/>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D1D29E35-ED23-86F7-5CE3-9C554C694FF0}"/>
              </a:ext>
            </a:extLst>
          </p:cNvPr>
          <p:cNvSpPr>
            <a:spLocks noGrp="1"/>
          </p:cNvSpPr>
          <p:nvPr>
            <p:ph type="body" orient="vert" idx="1"/>
          </p:nvPr>
        </p:nvSpPr>
        <p:spPr>
          <a:xfrm>
            <a:off x="838200" y="365125"/>
            <a:ext cx="7734300" cy="5811838"/>
          </a:xfr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DD663820-EC09-9AAA-4E69-1702FEC569D5}"/>
              </a:ext>
            </a:extLst>
          </p:cNvPr>
          <p:cNvSpPr>
            <a:spLocks noGrp="1"/>
          </p:cNvSpPr>
          <p:nvPr>
            <p:ph type="dt" sz="half" idx="10"/>
          </p:nvPr>
        </p:nvSpPr>
        <p:spPr/>
        <p:txBody>
          <a:bodyPr/>
          <a:lstStyle/>
          <a:p>
            <a:fld id="{B9626715-3CFB-48E3-AF28-3C7673EFCFA1}" type="datetimeFigureOut">
              <a:rPr lang="it-IT" smtClean="0"/>
              <a:t>14/06/2024</a:t>
            </a:fld>
            <a:endParaRPr lang="it-IT"/>
          </a:p>
        </p:txBody>
      </p:sp>
      <p:sp>
        <p:nvSpPr>
          <p:cNvPr id="5" name="Segnaposto piè di pagina 4">
            <a:extLst>
              <a:ext uri="{FF2B5EF4-FFF2-40B4-BE49-F238E27FC236}">
                <a16:creationId xmlns:a16="http://schemas.microsoft.com/office/drawing/2014/main" id="{7D2869F9-A231-5D25-5108-92DD51738ED7}"/>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BCF0D29B-48BA-9AC4-B4B2-1EA601A6F91D}"/>
              </a:ext>
            </a:extLst>
          </p:cNvPr>
          <p:cNvSpPr>
            <a:spLocks noGrp="1"/>
          </p:cNvSpPr>
          <p:nvPr>
            <p:ph type="sldNum" sz="quarter" idx="12"/>
          </p:nvPr>
        </p:nvSpPr>
        <p:spPr/>
        <p:txBody>
          <a:bodyPr/>
          <a:lstStyle/>
          <a:p>
            <a:fld id="{05ECEBA6-A7F3-4A85-81E2-AF6AB9CB713E}" type="slidenum">
              <a:rPr lang="it-IT" smtClean="0"/>
              <a:t>‹N›</a:t>
            </a:fld>
            <a:endParaRPr lang="it-IT"/>
          </a:p>
        </p:txBody>
      </p:sp>
    </p:spTree>
    <p:extLst>
      <p:ext uri="{BB962C8B-B14F-4D97-AF65-F5344CB8AC3E}">
        <p14:creationId xmlns:p14="http://schemas.microsoft.com/office/powerpoint/2010/main" val="14619364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25B97448-C143-C17E-E79B-BF889A77D28B}"/>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695DCCFC-E632-99B2-EB3B-1948B4E0CD67}"/>
              </a:ext>
            </a:extLst>
          </p:cNvPr>
          <p:cNvSpPr>
            <a:spLocks noGrp="1"/>
          </p:cNvSpPr>
          <p:nvPr>
            <p:ph idx="1"/>
          </p:nvPr>
        </p:nvSpPr>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EEB2CF3C-E741-2AAF-7DED-BAD112026B28}"/>
              </a:ext>
            </a:extLst>
          </p:cNvPr>
          <p:cNvSpPr>
            <a:spLocks noGrp="1"/>
          </p:cNvSpPr>
          <p:nvPr>
            <p:ph type="dt" sz="half" idx="10"/>
          </p:nvPr>
        </p:nvSpPr>
        <p:spPr/>
        <p:txBody>
          <a:bodyPr/>
          <a:lstStyle/>
          <a:p>
            <a:fld id="{B9626715-3CFB-48E3-AF28-3C7673EFCFA1}" type="datetimeFigureOut">
              <a:rPr lang="it-IT" smtClean="0"/>
              <a:t>14/06/2024</a:t>
            </a:fld>
            <a:endParaRPr lang="it-IT"/>
          </a:p>
        </p:txBody>
      </p:sp>
      <p:sp>
        <p:nvSpPr>
          <p:cNvPr id="5" name="Segnaposto piè di pagina 4">
            <a:extLst>
              <a:ext uri="{FF2B5EF4-FFF2-40B4-BE49-F238E27FC236}">
                <a16:creationId xmlns:a16="http://schemas.microsoft.com/office/drawing/2014/main" id="{6041929D-8D04-A815-2A06-EB6B2A2975DD}"/>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8FD9097C-3A4C-4BB8-CE63-96F68F1571CF}"/>
              </a:ext>
            </a:extLst>
          </p:cNvPr>
          <p:cNvSpPr>
            <a:spLocks noGrp="1"/>
          </p:cNvSpPr>
          <p:nvPr>
            <p:ph type="sldNum" sz="quarter" idx="12"/>
          </p:nvPr>
        </p:nvSpPr>
        <p:spPr/>
        <p:txBody>
          <a:bodyPr/>
          <a:lstStyle/>
          <a:p>
            <a:fld id="{05ECEBA6-A7F3-4A85-81E2-AF6AB9CB713E}" type="slidenum">
              <a:rPr lang="it-IT" smtClean="0"/>
              <a:t>‹N›</a:t>
            </a:fld>
            <a:endParaRPr lang="it-IT"/>
          </a:p>
        </p:txBody>
      </p:sp>
    </p:spTree>
    <p:extLst>
      <p:ext uri="{BB962C8B-B14F-4D97-AF65-F5344CB8AC3E}">
        <p14:creationId xmlns:p14="http://schemas.microsoft.com/office/powerpoint/2010/main" val="25803306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8812DB43-AD14-9296-788A-55A3F4B9354B}"/>
              </a:ext>
            </a:extLst>
          </p:cNvPr>
          <p:cNvSpPr>
            <a:spLocks noGrp="1"/>
          </p:cNvSpPr>
          <p:nvPr>
            <p:ph type="title"/>
          </p:nvPr>
        </p:nvSpPr>
        <p:spPr>
          <a:xfrm>
            <a:off x="831850" y="1709738"/>
            <a:ext cx="10515600" cy="2852737"/>
          </a:xfrm>
        </p:spPr>
        <p:txBody>
          <a:bodyPr anchor="b"/>
          <a:lstStyle>
            <a:lvl1pPr>
              <a:defRPr sz="6000"/>
            </a:lvl1pPr>
          </a:lstStyle>
          <a:p>
            <a:r>
              <a:rPr lang="it-IT"/>
              <a:t>Fare clic per modificare lo stile del titolo dello schema</a:t>
            </a:r>
          </a:p>
        </p:txBody>
      </p:sp>
      <p:sp>
        <p:nvSpPr>
          <p:cNvPr id="3" name="Segnaposto testo 2">
            <a:extLst>
              <a:ext uri="{FF2B5EF4-FFF2-40B4-BE49-F238E27FC236}">
                <a16:creationId xmlns:a16="http://schemas.microsoft.com/office/drawing/2014/main" id="{4055E3C9-DB78-5AD2-22C5-C5EF0991489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a:t>Fare clic per modificare gli stili del testo dello schema</a:t>
            </a:r>
          </a:p>
        </p:txBody>
      </p:sp>
      <p:sp>
        <p:nvSpPr>
          <p:cNvPr id="4" name="Segnaposto data 3">
            <a:extLst>
              <a:ext uri="{FF2B5EF4-FFF2-40B4-BE49-F238E27FC236}">
                <a16:creationId xmlns:a16="http://schemas.microsoft.com/office/drawing/2014/main" id="{A04A2ADB-DC61-A11C-2122-0670D410C68D}"/>
              </a:ext>
            </a:extLst>
          </p:cNvPr>
          <p:cNvSpPr>
            <a:spLocks noGrp="1"/>
          </p:cNvSpPr>
          <p:nvPr>
            <p:ph type="dt" sz="half" idx="10"/>
          </p:nvPr>
        </p:nvSpPr>
        <p:spPr/>
        <p:txBody>
          <a:bodyPr/>
          <a:lstStyle/>
          <a:p>
            <a:fld id="{B9626715-3CFB-48E3-AF28-3C7673EFCFA1}" type="datetimeFigureOut">
              <a:rPr lang="it-IT" smtClean="0"/>
              <a:t>14/06/2024</a:t>
            </a:fld>
            <a:endParaRPr lang="it-IT"/>
          </a:p>
        </p:txBody>
      </p:sp>
      <p:sp>
        <p:nvSpPr>
          <p:cNvPr id="5" name="Segnaposto piè di pagina 4">
            <a:extLst>
              <a:ext uri="{FF2B5EF4-FFF2-40B4-BE49-F238E27FC236}">
                <a16:creationId xmlns:a16="http://schemas.microsoft.com/office/drawing/2014/main" id="{7F01F7A6-19B6-DAC1-020D-82E89CD390A7}"/>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7BF4EFDE-0C21-09C3-DB25-77AEF8E95331}"/>
              </a:ext>
            </a:extLst>
          </p:cNvPr>
          <p:cNvSpPr>
            <a:spLocks noGrp="1"/>
          </p:cNvSpPr>
          <p:nvPr>
            <p:ph type="sldNum" sz="quarter" idx="12"/>
          </p:nvPr>
        </p:nvSpPr>
        <p:spPr/>
        <p:txBody>
          <a:bodyPr/>
          <a:lstStyle/>
          <a:p>
            <a:fld id="{05ECEBA6-A7F3-4A85-81E2-AF6AB9CB713E}" type="slidenum">
              <a:rPr lang="it-IT" smtClean="0"/>
              <a:t>‹N›</a:t>
            </a:fld>
            <a:endParaRPr lang="it-IT"/>
          </a:p>
        </p:txBody>
      </p:sp>
    </p:spTree>
    <p:extLst>
      <p:ext uri="{BB962C8B-B14F-4D97-AF65-F5344CB8AC3E}">
        <p14:creationId xmlns:p14="http://schemas.microsoft.com/office/powerpoint/2010/main" val="8208802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93425FAC-BAF3-AE61-9629-799F6F4D2195}"/>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CA653C7A-A354-EFA3-C580-CFEA1559B8BE}"/>
              </a:ext>
            </a:extLst>
          </p:cNvPr>
          <p:cNvSpPr>
            <a:spLocks noGrp="1"/>
          </p:cNvSpPr>
          <p:nvPr>
            <p:ph sz="half" idx="1"/>
          </p:nvPr>
        </p:nvSpPr>
        <p:spPr>
          <a:xfrm>
            <a:off x="838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a:extLst>
              <a:ext uri="{FF2B5EF4-FFF2-40B4-BE49-F238E27FC236}">
                <a16:creationId xmlns:a16="http://schemas.microsoft.com/office/drawing/2014/main" id="{19C8128E-BA51-E68F-2E5E-8F0FF5A7FBD5}"/>
              </a:ext>
            </a:extLst>
          </p:cNvPr>
          <p:cNvSpPr>
            <a:spLocks noGrp="1"/>
          </p:cNvSpPr>
          <p:nvPr>
            <p:ph sz="half" idx="2"/>
          </p:nvPr>
        </p:nvSpPr>
        <p:spPr>
          <a:xfrm>
            <a:off x="6172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4">
            <a:extLst>
              <a:ext uri="{FF2B5EF4-FFF2-40B4-BE49-F238E27FC236}">
                <a16:creationId xmlns:a16="http://schemas.microsoft.com/office/drawing/2014/main" id="{DA5C4428-76C9-A866-11CF-21B60D70AA0F}"/>
              </a:ext>
            </a:extLst>
          </p:cNvPr>
          <p:cNvSpPr>
            <a:spLocks noGrp="1"/>
          </p:cNvSpPr>
          <p:nvPr>
            <p:ph type="dt" sz="half" idx="10"/>
          </p:nvPr>
        </p:nvSpPr>
        <p:spPr/>
        <p:txBody>
          <a:bodyPr/>
          <a:lstStyle/>
          <a:p>
            <a:fld id="{B9626715-3CFB-48E3-AF28-3C7673EFCFA1}" type="datetimeFigureOut">
              <a:rPr lang="it-IT" smtClean="0"/>
              <a:t>14/06/2024</a:t>
            </a:fld>
            <a:endParaRPr lang="it-IT"/>
          </a:p>
        </p:txBody>
      </p:sp>
      <p:sp>
        <p:nvSpPr>
          <p:cNvPr id="6" name="Segnaposto piè di pagina 5">
            <a:extLst>
              <a:ext uri="{FF2B5EF4-FFF2-40B4-BE49-F238E27FC236}">
                <a16:creationId xmlns:a16="http://schemas.microsoft.com/office/drawing/2014/main" id="{130EC173-6DC1-C915-657A-F4126DC51EB7}"/>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4E765D9D-23C8-D258-276A-5E8296E7A52E}"/>
              </a:ext>
            </a:extLst>
          </p:cNvPr>
          <p:cNvSpPr>
            <a:spLocks noGrp="1"/>
          </p:cNvSpPr>
          <p:nvPr>
            <p:ph type="sldNum" sz="quarter" idx="12"/>
          </p:nvPr>
        </p:nvSpPr>
        <p:spPr/>
        <p:txBody>
          <a:bodyPr/>
          <a:lstStyle/>
          <a:p>
            <a:fld id="{05ECEBA6-A7F3-4A85-81E2-AF6AB9CB713E}" type="slidenum">
              <a:rPr lang="it-IT" smtClean="0"/>
              <a:t>‹N›</a:t>
            </a:fld>
            <a:endParaRPr lang="it-IT"/>
          </a:p>
        </p:txBody>
      </p:sp>
    </p:spTree>
    <p:extLst>
      <p:ext uri="{BB962C8B-B14F-4D97-AF65-F5344CB8AC3E}">
        <p14:creationId xmlns:p14="http://schemas.microsoft.com/office/powerpoint/2010/main" val="20250589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5620D30-8933-1B58-D443-A7D396E1DD2B}"/>
              </a:ext>
            </a:extLst>
          </p:cNvPr>
          <p:cNvSpPr>
            <a:spLocks noGrp="1"/>
          </p:cNvSpPr>
          <p:nvPr>
            <p:ph type="title"/>
          </p:nvPr>
        </p:nvSpPr>
        <p:spPr>
          <a:xfrm>
            <a:off x="839788" y="365125"/>
            <a:ext cx="10515600" cy="1325563"/>
          </a:xfrm>
        </p:spPr>
        <p:txBody>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BAB5AEB6-BEE7-BA4E-EB1B-F0C6A06CDF2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4" name="Segnaposto contenuto 3">
            <a:extLst>
              <a:ext uri="{FF2B5EF4-FFF2-40B4-BE49-F238E27FC236}">
                <a16:creationId xmlns:a16="http://schemas.microsoft.com/office/drawing/2014/main" id="{14E1AB5F-2F2F-13DB-0139-00458C4F919E}"/>
              </a:ext>
            </a:extLst>
          </p:cNvPr>
          <p:cNvSpPr>
            <a:spLocks noGrp="1"/>
          </p:cNvSpPr>
          <p:nvPr>
            <p:ph sz="half" idx="2"/>
          </p:nvPr>
        </p:nvSpPr>
        <p:spPr>
          <a:xfrm>
            <a:off x="839788" y="2505075"/>
            <a:ext cx="5157787"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a:extLst>
              <a:ext uri="{FF2B5EF4-FFF2-40B4-BE49-F238E27FC236}">
                <a16:creationId xmlns:a16="http://schemas.microsoft.com/office/drawing/2014/main" id="{8F853BA7-3A93-5AA5-75B3-C72A127C68D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6" name="Segnaposto contenuto 5">
            <a:extLst>
              <a:ext uri="{FF2B5EF4-FFF2-40B4-BE49-F238E27FC236}">
                <a16:creationId xmlns:a16="http://schemas.microsoft.com/office/drawing/2014/main" id="{7D870310-18B2-F0E5-1232-E76B1A48F9E8}"/>
              </a:ext>
            </a:extLst>
          </p:cNvPr>
          <p:cNvSpPr>
            <a:spLocks noGrp="1"/>
          </p:cNvSpPr>
          <p:nvPr>
            <p:ph sz="quarter" idx="4"/>
          </p:nvPr>
        </p:nvSpPr>
        <p:spPr>
          <a:xfrm>
            <a:off x="6172200" y="2505075"/>
            <a:ext cx="5183188"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6">
            <a:extLst>
              <a:ext uri="{FF2B5EF4-FFF2-40B4-BE49-F238E27FC236}">
                <a16:creationId xmlns:a16="http://schemas.microsoft.com/office/drawing/2014/main" id="{26F2F0BA-2678-A83D-1D69-C8B702CE6C3F}"/>
              </a:ext>
            </a:extLst>
          </p:cNvPr>
          <p:cNvSpPr>
            <a:spLocks noGrp="1"/>
          </p:cNvSpPr>
          <p:nvPr>
            <p:ph type="dt" sz="half" idx="10"/>
          </p:nvPr>
        </p:nvSpPr>
        <p:spPr/>
        <p:txBody>
          <a:bodyPr/>
          <a:lstStyle/>
          <a:p>
            <a:fld id="{B9626715-3CFB-48E3-AF28-3C7673EFCFA1}" type="datetimeFigureOut">
              <a:rPr lang="it-IT" smtClean="0"/>
              <a:t>14/06/2024</a:t>
            </a:fld>
            <a:endParaRPr lang="it-IT"/>
          </a:p>
        </p:txBody>
      </p:sp>
      <p:sp>
        <p:nvSpPr>
          <p:cNvPr id="8" name="Segnaposto piè di pagina 7">
            <a:extLst>
              <a:ext uri="{FF2B5EF4-FFF2-40B4-BE49-F238E27FC236}">
                <a16:creationId xmlns:a16="http://schemas.microsoft.com/office/drawing/2014/main" id="{08EC8F9E-04BC-45A1-63EA-2A17EC3C808F}"/>
              </a:ext>
            </a:extLst>
          </p:cNvPr>
          <p:cNvSpPr>
            <a:spLocks noGrp="1"/>
          </p:cNvSpPr>
          <p:nvPr>
            <p:ph type="ftr" sz="quarter" idx="11"/>
          </p:nvPr>
        </p:nvSpPr>
        <p:spPr/>
        <p:txBody>
          <a:bodyPr/>
          <a:lstStyle/>
          <a:p>
            <a:endParaRPr lang="it-IT"/>
          </a:p>
        </p:txBody>
      </p:sp>
      <p:sp>
        <p:nvSpPr>
          <p:cNvPr id="9" name="Segnaposto numero diapositiva 8">
            <a:extLst>
              <a:ext uri="{FF2B5EF4-FFF2-40B4-BE49-F238E27FC236}">
                <a16:creationId xmlns:a16="http://schemas.microsoft.com/office/drawing/2014/main" id="{70C0021E-BFB0-6992-A4DF-C4B1662D8B43}"/>
              </a:ext>
            </a:extLst>
          </p:cNvPr>
          <p:cNvSpPr>
            <a:spLocks noGrp="1"/>
          </p:cNvSpPr>
          <p:nvPr>
            <p:ph type="sldNum" sz="quarter" idx="12"/>
          </p:nvPr>
        </p:nvSpPr>
        <p:spPr/>
        <p:txBody>
          <a:bodyPr/>
          <a:lstStyle/>
          <a:p>
            <a:fld id="{05ECEBA6-A7F3-4A85-81E2-AF6AB9CB713E}" type="slidenum">
              <a:rPr lang="it-IT" smtClean="0"/>
              <a:t>‹N›</a:t>
            </a:fld>
            <a:endParaRPr lang="it-IT"/>
          </a:p>
        </p:txBody>
      </p:sp>
    </p:spTree>
    <p:extLst>
      <p:ext uri="{BB962C8B-B14F-4D97-AF65-F5344CB8AC3E}">
        <p14:creationId xmlns:p14="http://schemas.microsoft.com/office/powerpoint/2010/main" val="2322444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82D842C2-EECC-6E52-0D87-BEBA1F795282}"/>
              </a:ext>
            </a:extLst>
          </p:cNvPr>
          <p:cNvSpPr>
            <a:spLocks noGrp="1"/>
          </p:cNvSpPr>
          <p:nvPr>
            <p:ph type="title"/>
          </p:nvPr>
        </p:nvSpPr>
        <p:spPr/>
        <p:txBody>
          <a:bodyPr/>
          <a:lstStyle/>
          <a:p>
            <a:r>
              <a:rPr lang="it-IT"/>
              <a:t>Fare clic per modificare lo stile del titolo dello schema</a:t>
            </a:r>
          </a:p>
        </p:txBody>
      </p:sp>
      <p:sp>
        <p:nvSpPr>
          <p:cNvPr id="3" name="Segnaposto data 2">
            <a:extLst>
              <a:ext uri="{FF2B5EF4-FFF2-40B4-BE49-F238E27FC236}">
                <a16:creationId xmlns:a16="http://schemas.microsoft.com/office/drawing/2014/main" id="{7013C46E-D1B9-A055-E962-D67814E13525}"/>
              </a:ext>
            </a:extLst>
          </p:cNvPr>
          <p:cNvSpPr>
            <a:spLocks noGrp="1"/>
          </p:cNvSpPr>
          <p:nvPr>
            <p:ph type="dt" sz="half" idx="10"/>
          </p:nvPr>
        </p:nvSpPr>
        <p:spPr/>
        <p:txBody>
          <a:bodyPr/>
          <a:lstStyle/>
          <a:p>
            <a:fld id="{B9626715-3CFB-48E3-AF28-3C7673EFCFA1}" type="datetimeFigureOut">
              <a:rPr lang="it-IT" smtClean="0"/>
              <a:t>14/06/2024</a:t>
            </a:fld>
            <a:endParaRPr lang="it-IT"/>
          </a:p>
        </p:txBody>
      </p:sp>
      <p:sp>
        <p:nvSpPr>
          <p:cNvPr id="4" name="Segnaposto piè di pagina 3">
            <a:extLst>
              <a:ext uri="{FF2B5EF4-FFF2-40B4-BE49-F238E27FC236}">
                <a16:creationId xmlns:a16="http://schemas.microsoft.com/office/drawing/2014/main" id="{9A065620-6425-6B89-CC65-808F7E59F058}"/>
              </a:ext>
            </a:extLst>
          </p:cNvPr>
          <p:cNvSpPr>
            <a:spLocks noGrp="1"/>
          </p:cNvSpPr>
          <p:nvPr>
            <p:ph type="ftr" sz="quarter" idx="11"/>
          </p:nvPr>
        </p:nvSpPr>
        <p:spPr/>
        <p:txBody>
          <a:bodyPr/>
          <a:lstStyle/>
          <a:p>
            <a:endParaRPr lang="it-IT"/>
          </a:p>
        </p:txBody>
      </p:sp>
      <p:sp>
        <p:nvSpPr>
          <p:cNvPr id="5" name="Segnaposto numero diapositiva 4">
            <a:extLst>
              <a:ext uri="{FF2B5EF4-FFF2-40B4-BE49-F238E27FC236}">
                <a16:creationId xmlns:a16="http://schemas.microsoft.com/office/drawing/2014/main" id="{1767BEE0-DE9D-53FC-049E-F8ABDC065BC6}"/>
              </a:ext>
            </a:extLst>
          </p:cNvPr>
          <p:cNvSpPr>
            <a:spLocks noGrp="1"/>
          </p:cNvSpPr>
          <p:nvPr>
            <p:ph type="sldNum" sz="quarter" idx="12"/>
          </p:nvPr>
        </p:nvSpPr>
        <p:spPr/>
        <p:txBody>
          <a:bodyPr/>
          <a:lstStyle/>
          <a:p>
            <a:fld id="{05ECEBA6-A7F3-4A85-81E2-AF6AB9CB713E}" type="slidenum">
              <a:rPr lang="it-IT" smtClean="0"/>
              <a:t>‹N›</a:t>
            </a:fld>
            <a:endParaRPr lang="it-IT"/>
          </a:p>
        </p:txBody>
      </p:sp>
    </p:spTree>
    <p:extLst>
      <p:ext uri="{BB962C8B-B14F-4D97-AF65-F5344CB8AC3E}">
        <p14:creationId xmlns:p14="http://schemas.microsoft.com/office/powerpoint/2010/main" val="2064632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a:extLst>
              <a:ext uri="{FF2B5EF4-FFF2-40B4-BE49-F238E27FC236}">
                <a16:creationId xmlns:a16="http://schemas.microsoft.com/office/drawing/2014/main" id="{0CCAF8DF-A6FA-3A26-8C00-71F9C4100295}"/>
              </a:ext>
            </a:extLst>
          </p:cNvPr>
          <p:cNvSpPr>
            <a:spLocks noGrp="1"/>
          </p:cNvSpPr>
          <p:nvPr>
            <p:ph type="dt" sz="half" idx="10"/>
          </p:nvPr>
        </p:nvSpPr>
        <p:spPr/>
        <p:txBody>
          <a:bodyPr/>
          <a:lstStyle/>
          <a:p>
            <a:fld id="{B9626715-3CFB-48E3-AF28-3C7673EFCFA1}" type="datetimeFigureOut">
              <a:rPr lang="it-IT" smtClean="0"/>
              <a:t>14/06/2024</a:t>
            </a:fld>
            <a:endParaRPr lang="it-IT"/>
          </a:p>
        </p:txBody>
      </p:sp>
      <p:sp>
        <p:nvSpPr>
          <p:cNvPr id="3" name="Segnaposto piè di pagina 2">
            <a:extLst>
              <a:ext uri="{FF2B5EF4-FFF2-40B4-BE49-F238E27FC236}">
                <a16:creationId xmlns:a16="http://schemas.microsoft.com/office/drawing/2014/main" id="{8E2234C3-3557-DB87-3561-5B0AAB4EF0C4}"/>
              </a:ext>
            </a:extLst>
          </p:cNvPr>
          <p:cNvSpPr>
            <a:spLocks noGrp="1"/>
          </p:cNvSpPr>
          <p:nvPr>
            <p:ph type="ftr" sz="quarter" idx="11"/>
          </p:nvPr>
        </p:nvSpPr>
        <p:spPr/>
        <p:txBody>
          <a:bodyPr/>
          <a:lstStyle/>
          <a:p>
            <a:endParaRPr lang="it-IT"/>
          </a:p>
        </p:txBody>
      </p:sp>
      <p:sp>
        <p:nvSpPr>
          <p:cNvPr id="4" name="Segnaposto numero diapositiva 3">
            <a:extLst>
              <a:ext uri="{FF2B5EF4-FFF2-40B4-BE49-F238E27FC236}">
                <a16:creationId xmlns:a16="http://schemas.microsoft.com/office/drawing/2014/main" id="{2D57C550-6005-73AD-EA57-865FC7ABEFD9}"/>
              </a:ext>
            </a:extLst>
          </p:cNvPr>
          <p:cNvSpPr>
            <a:spLocks noGrp="1"/>
          </p:cNvSpPr>
          <p:nvPr>
            <p:ph type="sldNum" sz="quarter" idx="12"/>
          </p:nvPr>
        </p:nvSpPr>
        <p:spPr/>
        <p:txBody>
          <a:bodyPr/>
          <a:lstStyle/>
          <a:p>
            <a:fld id="{05ECEBA6-A7F3-4A85-81E2-AF6AB9CB713E}" type="slidenum">
              <a:rPr lang="it-IT" smtClean="0"/>
              <a:t>‹N›</a:t>
            </a:fld>
            <a:endParaRPr lang="it-IT"/>
          </a:p>
        </p:txBody>
      </p:sp>
    </p:spTree>
    <p:extLst>
      <p:ext uri="{BB962C8B-B14F-4D97-AF65-F5344CB8AC3E}">
        <p14:creationId xmlns:p14="http://schemas.microsoft.com/office/powerpoint/2010/main" val="10410598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98F14510-89B8-C109-C30B-5B97D50AEC7B}"/>
              </a:ext>
            </a:extLst>
          </p:cNvPr>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D1E2C656-E1BD-EE7D-39E6-BE5A3B17A3C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a:extLst>
              <a:ext uri="{FF2B5EF4-FFF2-40B4-BE49-F238E27FC236}">
                <a16:creationId xmlns:a16="http://schemas.microsoft.com/office/drawing/2014/main" id="{2BFB4E48-0ACF-6A7F-88B0-1EE926F9804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a:extLst>
              <a:ext uri="{FF2B5EF4-FFF2-40B4-BE49-F238E27FC236}">
                <a16:creationId xmlns:a16="http://schemas.microsoft.com/office/drawing/2014/main" id="{45992893-2D2F-FC02-05CD-EA70A4717D5D}"/>
              </a:ext>
            </a:extLst>
          </p:cNvPr>
          <p:cNvSpPr>
            <a:spLocks noGrp="1"/>
          </p:cNvSpPr>
          <p:nvPr>
            <p:ph type="dt" sz="half" idx="10"/>
          </p:nvPr>
        </p:nvSpPr>
        <p:spPr/>
        <p:txBody>
          <a:bodyPr/>
          <a:lstStyle/>
          <a:p>
            <a:fld id="{B9626715-3CFB-48E3-AF28-3C7673EFCFA1}" type="datetimeFigureOut">
              <a:rPr lang="it-IT" smtClean="0"/>
              <a:t>14/06/2024</a:t>
            </a:fld>
            <a:endParaRPr lang="it-IT"/>
          </a:p>
        </p:txBody>
      </p:sp>
      <p:sp>
        <p:nvSpPr>
          <p:cNvPr id="6" name="Segnaposto piè di pagina 5">
            <a:extLst>
              <a:ext uri="{FF2B5EF4-FFF2-40B4-BE49-F238E27FC236}">
                <a16:creationId xmlns:a16="http://schemas.microsoft.com/office/drawing/2014/main" id="{FADBA65A-D95B-7144-31A9-80DA9EA3EE1D}"/>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C9516B86-D5B2-E897-8BBF-6488E4AF92B8}"/>
              </a:ext>
            </a:extLst>
          </p:cNvPr>
          <p:cNvSpPr>
            <a:spLocks noGrp="1"/>
          </p:cNvSpPr>
          <p:nvPr>
            <p:ph type="sldNum" sz="quarter" idx="12"/>
          </p:nvPr>
        </p:nvSpPr>
        <p:spPr/>
        <p:txBody>
          <a:bodyPr/>
          <a:lstStyle/>
          <a:p>
            <a:fld id="{05ECEBA6-A7F3-4A85-81E2-AF6AB9CB713E}" type="slidenum">
              <a:rPr lang="it-IT" smtClean="0"/>
              <a:t>‹N›</a:t>
            </a:fld>
            <a:endParaRPr lang="it-IT"/>
          </a:p>
        </p:txBody>
      </p:sp>
    </p:spTree>
    <p:extLst>
      <p:ext uri="{BB962C8B-B14F-4D97-AF65-F5344CB8AC3E}">
        <p14:creationId xmlns:p14="http://schemas.microsoft.com/office/powerpoint/2010/main" val="7372130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3B15C06B-32AD-B6EA-7B56-BFD69DCC8606}"/>
              </a:ext>
            </a:extLst>
          </p:cNvPr>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p>
        </p:txBody>
      </p:sp>
      <p:sp>
        <p:nvSpPr>
          <p:cNvPr id="3" name="Segnaposto immagine 2">
            <a:extLst>
              <a:ext uri="{FF2B5EF4-FFF2-40B4-BE49-F238E27FC236}">
                <a16:creationId xmlns:a16="http://schemas.microsoft.com/office/drawing/2014/main" id="{FF97B81E-A446-4A71-C52F-F71EE2249A6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a:extLst>
              <a:ext uri="{FF2B5EF4-FFF2-40B4-BE49-F238E27FC236}">
                <a16:creationId xmlns:a16="http://schemas.microsoft.com/office/drawing/2014/main" id="{12EEA5BB-B475-62E5-7746-B4E11AF3DE3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a:extLst>
              <a:ext uri="{FF2B5EF4-FFF2-40B4-BE49-F238E27FC236}">
                <a16:creationId xmlns:a16="http://schemas.microsoft.com/office/drawing/2014/main" id="{765E464B-A7F6-626B-570E-E08679E50BD4}"/>
              </a:ext>
            </a:extLst>
          </p:cNvPr>
          <p:cNvSpPr>
            <a:spLocks noGrp="1"/>
          </p:cNvSpPr>
          <p:nvPr>
            <p:ph type="dt" sz="half" idx="10"/>
          </p:nvPr>
        </p:nvSpPr>
        <p:spPr/>
        <p:txBody>
          <a:bodyPr/>
          <a:lstStyle/>
          <a:p>
            <a:fld id="{B9626715-3CFB-48E3-AF28-3C7673EFCFA1}" type="datetimeFigureOut">
              <a:rPr lang="it-IT" smtClean="0"/>
              <a:t>14/06/2024</a:t>
            </a:fld>
            <a:endParaRPr lang="it-IT"/>
          </a:p>
        </p:txBody>
      </p:sp>
      <p:sp>
        <p:nvSpPr>
          <p:cNvPr id="6" name="Segnaposto piè di pagina 5">
            <a:extLst>
              <a:ext uri="{FF2B5EF4-FFF2-40B4-BE49-F238E27FC236}">
                <a16:creationId xmlns:a16="http://schemas.microsoft.com/office/drawing/2014/main" id="{8CE9CC8E-E95D-DF5D-12EF-3FA03A863E2E}"/>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80633C13-5B22-B8A2-C85D-43D27A1612F5}"/>
              </a:ext>
            </a:extLst>
          </p:cNvPr>
          <p:cNvSpPr>
            <a:spLocks noGrp="1"/>
          </p:cNvSpPr>
          <p:nvPr>
            <p:ph type="sldNum" sz="quarter" idx="12"/>
          </p:nvPr>
        </p:nvSpPr>
        <p:spPr/>
        <p:txBody>
          <a:bodyPr/>
          <a:lstStyle/>
          <a:p>
            <a:fld id="{05ECEBA6-A7F3-4A85-81E2-AF6AB9CB713E}" type="slidenum">
              <a:rPr lang="it-IT" smtClean="0"/>
              <a:t>‹N›</a:t>
            </a:fld>
            <a:endParaRPr lang="it-IT"/>
          </a:p>
        </p:txBody>
      </p:sp>
    </p:spTree>
    <p:extLst>
      <p:ext uri="{BB962C8B-B14F-4D97-AF65-F5344CB8AC3E}">
        <p14:creationId xmlns:p14="http://schemas.microsoft.com/office/powerpoint/2010/main" val="8943643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a:extLst>
              <a:ext uri="{FF2B5EF4-FFF2-40B4-BE49-F238E27FC236}">
                <a16:creationId xmlns:a16="http://schemas.microsoft.com/office/drawing/2014/main" id="{693C15B8-BC66-AE10-F123-6146D674DAD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29E8BA62-4385-54E8-392E-D1E67EE97A1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6053C5CB-7D74-D8A2-A325-0C4D1F157FA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9626715-3CFB-48E3-AF28-3C7673EFCFA1}" type="datetimeFigureOut">
              <a:rPr lang="it-IT" smtClean="0"/>
              <a:t>14/06/2024</a:t>
            </a:fld>
            <a:endParaRPr lang="it-IT"/>
          </a:p>
        </p:txBody>
      </p:sp>
      <p:sp>
        <p:nvSpPr>
          <p:cNvPr id="5" name="Segnaposto piè di pagina 4">
            <a:extLst>
              <a:ext uri="{FF2B5EF4-FFF2-40B4-BE49-F238E27FC236}">
                <a16:creationId xmlns:a16="http://schemas.microsoft.com/office/drawing/2014/main" id="{B66CED3B-FC0A-C9DF-CDC6-6F07C31FFA7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a:extLst>
              <a:ext uri="{FF2B5EF4-FFF2-40B4-BE49-F238E27FC236}">
                <a16:creationId xmlns:a16="http://schemas.microsoft.com/office/drawing/2014/main" id="{EF912C83-9DFD-CB56-5BF3-82CF9AE7559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5ECEBA6-A7F3-4A85-81E2-AF6AB9CB713E}" type="slidenum">
              <a:rPr lang="it-IT" smtClean="0"/>
              <a:t>‹N›</a:t>
            </a:fld>
            <a:endParaRPr lang="it-IT"/>
          </a:p>
        </p:txBody>
      </p:sp>
    </p:spTree>
    <p:extLst>
      <p:ext uri="{BB962C8B-B14F-4D97-AF65-F5344CB8AC3E}">
        <p14:creationId xmlns:p14="http://schemas.microsoft.com/office/powerpoint/2010/main" val="395546710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uppo 8">
            <a:extLst>
              <a:ext uri="{FF2B5EF4-FFF2-40B4-BE49-F238E27FC236}">
                <a16:creationId xmlns:a16="http://schemas.microsoft.com/office/drawing/2014/main" id="{06BF9E66-BA7E-D0FF-ACB6-D0359CA20786}"/>
              </a:ext>
            </a:extLst>
          </p:cNvPr>
          <p:cNvGrpSpPr/>
          <p:nvPr/>
        </p:nvGrpSpPr>
        <p:grpSpPr>
          <a:xfrm>
            <a:off x="1624513" y="274626"/>
            <a:ext cx="8553157" cy="6433786"/>
            <a:chOff x="1505243" y="576776"/>
            <a:chExt cx="8904849" cy="6433786"/>
          </a:xfrm>
        </p:grpSpPr>
        <p:pic>
          <p:nvPicPr>
            <p:cNvPr id="4" name="Immagine 3">
              <a:extLst>
                <a:ext uri="{FF2B5EF4-FFF2-40B4-BE49-F238E27FC236}">
                  <a16:creationId xmlns:a16="http://schemas.microsoft.com/office/drawing/2014/main" id="{83C4E234-0F32-FDD6-EE81-54EC7BC72DA6}"/>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05243" y="590844"/>
              <a:ext cx="8904849" cy="5034723"/>
            </a:xfrm>
            <a:prstGeom prst="rect">
              <a:avLst/>
            </a:prstGeom>
            <a:noFill/>
          </p:spPr>
        </p:pic>
        <p:sp>
          <p:nvSpPr>
            <p:cNvPr id="7" name="CasellaDiTesto 6">
              <a:extLst>
                <a:ext uri="{FF2B5EF4-FFF2-40B4-BE49-F238E27FC236}">
                  <a16:creationId xmlns:a16="http://schemas.microsoft.com/office/drawing/2014/main" id="{CE34E87A-D8B1-BF12-F59C-3C2D08215535}"/>
                </a:ext>
              </a:extLst>
            </p:cNvPr>
            <p:cNvSpPr txBox="1"/>
            <p:nvPr/>
          </p:nvSpPr>
          <p:spPr>
            <a:xfrm>
              <a:off x="1505243" y="5625567"/>
              <a:ext cx="8904849" cy="1384995"/>
            </a:xfrm>
            <a:prstGeom prst="rect">
              <a:avLst/>
            </a:prstGeom>
            <a:noFill/>
          </p:spPr>
          <p:txBody>
            <a:bodyPr wrap="square" rtlCol="0">
              <a:spAutoFit/>
            </a:bodyPr>
            <a:lstStyle/>
            <a:p>
              <a:pPr algn="just"/>
              <a:r>
                <a:rPr lang="en-GB" sz="1200" b="1" dirty="0">
                  <a:solidFill>
                    <a:srgbClr val="000000"/>
                  </a:solidFill>
                  <a:effectLst/>
                  <a:latin typeface="Palatino Linotype" panose="02040502050505030304" pitchFamily="18" charset="0"/>
                  <a:ea typeface="Times New Roman" panose="02020603050405020304" pitchFamily="18" charset="0"/>
                  <a:cs typeface="Times New Roman" panose="02020603050405020304" pitchFamily="18" charset="0"/>
                </a:rPr>
                <a:t>Figure S1. </a:t>
              </a:r>
              <a:r>
                <a:rPr lang="en-GB" sz="1200" dirty="0">
                  <a:solidFill>
                    <a:srgbClr val="000000"/>
                  </a:solidFill>
                  <a:effectLst/>
                  <a:latin typeface="Palatino Linotype" panose="02040502050505030304" pitchFamily="18" charset="0"/>
                  <a:ea typeface="Times New Roman" panose="02020603050405020304" pitchFamily="18" charset="0"/>
                  <a:cs typeface="Times New Roman" panose="02020603050405020304" pitchFamily="18" charset="0"/>
                </a:rPr>
                <a:t>Calculated</a:t>
              </a:r>
              <a:r>
                <a:rPr lang="en-GB" sz="1200" b="1" dirty="0">
                  <a:solidFill>
                    <a:srgbClr val="000000"/>
                  </a:solidFill>
                  <a:effectLst/>
                  <a:latin typeface="Palatino Linotype" panose="02040502050505030304" pitchFamily="18" charset="0"/>
                  <a:ea typeface="Times New Roman" panose="02020603050405020304" pitchFamily="18" charset="0"/>
                  <a:cs typeface="Times New Roman" panose="02020603050405020304" pitchFamily="18" charset="0"/>
                </a:rPr>
                <a:t> </a:t>
              </a:r>
              <a:r>
                <a:rPr lang="en-GB" sz="1200" dirty="0">
                  <a:solidFill>
                    <a:srgbClr val="000000"/>
                  </a:solidFill>
                  <a:effectLst/>
                  <a:latin typeface="Palatino Linotype" panose="02040502050505030304" pitchFamily="18" charset="0"/>
                  <a:ea typeface="Times New Roman" panose="02020603050405020304" pitchFamily="18" charset="0"/>
                  <a:cs typeface="Times New Roman" panose="02020603050405020304" pitchFamily="18" charset="0"/>
                </a:rPr>
                <a:t>probabilities of germination in the four plots for ungerminated viable seeds of </a:t>
              </a:r>
              <a:r>
                <a:rPr lang="en-GB" sz="1200" i="1" dirty="0">
                  <a:solidFill>
                    <a:srgbClr val="000000"/>
                  </a:solidFill>
                  <a:effectLst/>
                  <a:highlight>
                    <a:srgbClr val="FFFFFF"/>
                  </a:highlight>
                  <a:latin typeface="Palatino Linotype" panose="02040502050505030304" pitchFamily="18" charset="0"/>
                  <a:ea typeface="Times New Roman" panose="02020603050405020304" pitchFamily="18" charset="0"/>
                  <a:cs typeface="Times New Roman" panose="02020603050405020304" pitchFamily="18" charset="0"/>
                </a:rPr>
                <a:t>Dianthus pavonius</a:t>
              </a:r>
              <a:r>
                <a:rPr lang="en-GB" sz="1200" dirty="0">
                  <a:solidFill>
                    <a:srgbClr val="000000"/>
                  </a:solidFill>
                  <a:effectLst/>
                  <a:latin typeface="Palatino Linotype" panose="02040502050505030304" pitchFamily="18" charset="0"/>
                  <a:ea typeface="Times New Roman" panose="02020603050405020304" pitchFamily="18" charset="0"/>
                  <a:cs typeface="Times New Roman" panose="02020603050405020304" pitchFamily="18" charset="0"/>
                </a:rPr>
                <a:t> per year and under natural field conditions. </a:t>
              </a:r>
              <a:r>
                <a:rPr lang="it-IT" sz="1200" dirty="0">
                  <a:solidFill>
                    <a:srgbClr val="000000"/>
                  </a:solidFill>
                  <a:effectLst/>
                  <a:latin typeface="Palatino Linotype" panose="02040502050505030304" pitchFamily="18" charset="0"/>
                  <a:ea typeface="Times New Roman" panose="02020603050405020304" pitchFamily="18" charset="0"/>
                  <a:cs typeface="Times New Roman" panose="02020603050405020304" pitchFamily="18" charset="0"/>
                </a:rPr>
                <a:t>Probability of germination was calculated using the additional proportion germinated in a given year relative to the prior year, divided by the proportion of seeds in the prior year that had not germinated.  Note that samples assessed in each year were independent replicate sets of seeds with the potential for sampling error, and in Plot C – year 3, the lower proportion of seeds germinated in the year 3 samples relative to year 2 (see main manuscript Figure 2) results in a negative germination probability being calculated as variation in the estimate due to error variance even though this outcome is not biologically possible.  </a:t>
              </a:r>
            </a:p>
          </p:txBody>
        </p:sp>
        <p:sp>
          <p:nvSpPr>
            <p:cNvPr id="2" name="CasellaDiTesto 1">
              <a:extLst>
                <a:ext uri="{FF2B5EF4-FFF2-40B4-BE49-F238E27FC236}">
                  <a16:creationId xmlns:a16="http://schemas.microsoft.com/office/drawing/2014/main" id="{1C195905-C682-76DC-BB77-B52CED66CD18}"/>
                </a:ext>
              </a:extLst>
            </p:cNvPr>
            <p:cNvSpPr txBox="1"/>
            <p:nvPr/>
          </p:nvSpPr>
          <p:spPr>
            <a:xfrm>
              <a:off x="3038620" y="576776"/>
              <a:ext cx="281353" cy="369332"/>
            </a:xfrm>
            <a:prstGeom prst="rect">
              <a:avLst/>
            </a:prstGeom>
            <a:solidFill>
              <a:schemeClr val="bg1"/>
            </a:solidFill>
          </p:spPr>
          <p:txBody>
            <a:bodyPr wrap="square" rtlCol="0">
              <a:spAutoFit/>
            </a:bodyPr>
            <a:lstStyle/>
            <a:p>
              <a:r>
                <a:rPr lang="it-IT" dirty="0"/>
                <a:t>A</a:t>
              </a:r>
            </a:p>
          </p:txBody>
        </p:sp>
        <p:sp>
          <p:nvSpPr>
            <p:cNvPr id="3" name="CasellaDiTesto 2">
              <a:extLst>
                <a:ext uri="{FF2B5EF4-FFF2-40B4-BE49-F238E27FC236}">
                  <a16:creationId xmlns:a16="http://schemas.microsoft.com/office/drawing/2014/main" id="{4E298547-F0AE-8DAF-26D6-ACBA8B903800}"/>
                </a:ext>
              </a:extLst>
            </p:cNvPr>
            <p:cNvSpPr txBox="1"/>
            <p:nvPr/>
          </p:nvSpPr>
          <p:spPr>
            <a:xfrm>
              <a:off x="7495734" y="576776"/>
              <a:ext cx="281353" cy="369332"/>
            </a:xfrm>
            <a:prstGeom prst="rect">
              <a:avLst/>
            </a:prstGeom>
            <a:solidFill>
              <a:schemeClr val="bg1"/>
            </a:solidFill>
          </p:spPr>
          <p:txBody>
            <a:bodyPr wrap="square" rtlCol="0">
              <a:spAutoFit/>
            </a:bodyPr>
            <a:lstStyle/>
            <a:p>
              <a:r>
                <a:rPr lang="it-IT" dirty="0"/>
                <a:t>B</a:t>
              </a:r>
            </a:p>
          </p:txBody>
        </p:sp>
        <p:sp>
          <p:nvSpPr>
            <p:cNvPr id="5" name="CasellaDiTesto 4">
              <a:extLst>
                <a:ext uri="{FF2B5EF4-FFF2-40B4-BE49-F238E27FC236}">
                  <a16:creationId xmlns:a16="http://schemas.microsoft.com/office/drawing/2014/main" id="{629BE92C-8EB9-C1FA-C19E-E71C2DFCA8A2}"/>
                </a:ext>
              </a:extLst>
            </p:cNvPr>
            <p:cNvSpPr txBox="1"/>
            <p:nvPr/>
          </p:nvSpPr>
          <p:spPr>
            <a:xfrm>
              <a:off x="3009326" y="3115940"/>
              <a:ext cx="281353" cy="369332"/>
            </a:xfrm>
            <a:prstGeom prst="rect">
              <a:avLst/>
            </a:prstGeom>
            <a:solidFill>
              <a:schemeClr val="bg1"/>
            </a:solidFill>
          </p:spPr>
          <p:txBody>
            <a:bodyPr wrap="square" rtlCol="0">
              <a:spAutoFit/>
            </a:bodyPr>
            <a:lstStyle/>
            <a:p>
              <a:r>
                <a:rPr lang="it-IT" dirty="0"/>
                <a:t>C</a:t>
              </a:r>
            </a:p>
          </p:txBody>
        </p:sp>
        <p:sp>
          <p:nvSpPr>
            <p:cNvPr id="6" name="CasellaDiTesto 5">
              <a:extLst>
                <a:ext uri="{FF2B5EF4-FFF2-40B4-BE49-F238E27FC236}">
                  <a16:creationId xmlns:a16="http://schemas.microsoft.com/office/drawing/2014/main" id="{B267DDEC-4FB4-BAC1-6118-B3E2C4AD6F67}"/>
                </a:ext>
              </a:extLst>
            </p:cNvPr>
            <p:cNvSpPr txBox="1"/>
            <p:nvPr/>
          </p:nvSpPr>
          <p:spPr>
            <a:xfrm>
              <a:off x="7495733" y="3115940"/>
              <a:ext cx="281353" cy="369332"/>
            </a:xfrm>
            <a:prstGeom prst="rect">
              <a:avLst/>
            </a:prstGeom>
            <a:solidFill>
              <a:schemeClr val="bg1"/>
            </a:solidFill>
          </p:spPr>
          <p:txBody>
            <a:bodyPr wrap="square" rtlCol="0">
              <a:spAutoFit/>
            </a:bodyPr>
            <a:lstStyle/>
            <a:p>
              <a:r>
                <a:rPr lang="it-IT" dirty="0"/>
                <a:t>D</a:t>
              </a:r>
            </a:p>
          </p:txBody>
        </p:sp>
      </p:grpSp>
    </p:spTree>
    <p:extLst>
      <p:ext uri="{BB962C8B-B14F-4D97-AF65-F5344CB8AC3E}">
        <p14:creationId xmlns:p14="http://schemas.microsoft.com/office/powerpoint/2010/main" val="1911563578"/>
      </p:ext>
    </p:extLst>
  </p:cSld>
  <p:clrMapOvr>
    <a:masterClrMapping/>
  </p:clrMapOvr>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244</TotalTime>
  <Words>141</Words>
  <Application>Microsoft Office PowerPoint</Application>
  <PresentationFormat>Widescreen</PresentationFormat>
  <Paragraphs>5</Paragraphs>
  <Slides>1</Slides>
  <Notes>0</Notes>
  <HiddenSlides>0</HiddenSlides>
  <MMClips>0</MMClips>
  <ScaleCrop>false</ScaleCrop>
  <HeadingPairs>
    <vt:vector size="6" baseType="variant">
      <vt:variant>
        <vt:lpstr>Caratteri utilizzati</vt:lpstr>
      </vt:variant>
      <vt:variant>
        <vt:i4>4</vt:i4>
      </vt:variant>
      <vt:variant>
        <vt:lpstr>Tema</vt:lpstr>
      </vt:variant>
      <vt:variant>
        <vt:i4>1</vt:i4>
      </vt:variant>
      <vt:variant>
        <vt:lpstr>Titoli diapositive</vt:lpstr>
      </vt:variant>
      <vt:variant>
        <vt:i4>1</vt:i4>
      </vt:variant>
    </vt:vector>
  </HeadingPairs>
  <TitlesOfParts>
    <vt:vector size="6" baseType="lpstr">
      <vt:lpstr>Arial</vt:lpstr>
      <vt:lpstr>Calibri</vt:lpstr>
      <vt:lpstr>Calibri Light</vt:lpstr>
      <vt:lpstr>Palatino Linotype</vt:lpstr>
      <vt:lpstr>Tema di Office</vt:lpstr>
      <vt:lpstr>Presentazione standard di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Valentina Carasso</dc:creator>
  <cp:lastModifiedBy>Utente</cp:lastModifiedBy>
  <cp:revision>7</cp:revision>
  <dcterms:created xsi:type="dcterms:W3CDTF">2024-05-21T12:07:02Z</dcterms:created>
  <dcterms:modified xsi:type="dcterms:W3CDTF">2024-06-14T08:44:48Z</dcterms:modified>
</cp:coreProperties>
</file>