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44" r:id="rId2"/>
  </p:sldIdLst>
  <p:sldSz cx="6858000" cy="9144000" type="screen4x3"/>
  <p:notesSz cx="6797675" cy="99298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98" autoAdjust="0"/>
    <p:restoredTop sz="85369" autoAdjust="0"/>
  </p:normalViewPr>
  <p:slideViewPr>
    <p:cSldViewPr>
      <p:cViewPr varScale="1">
        <p:scale>
          <a:sx n="85" d="100"/>
          <a:sy n="85" d="100"/>
        </p:scale>
        <p:origin x="3324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AtGRP7\Plants\revision\HMchelator,ROS%20gene-MS%20control-2%20(&#48373;&#44396;&#46120;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AtGRP7\Plants\revision\HMchelator,ROS%20gene-MS%20control-2%20(&#48373;&#44396;&#46120;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656076891597137"/>
          <c:y val="2.8373860082014663E-2"/>
          <c:w val="0.87595506265829814"/>
          <c:h val="0.748682628908643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Sheet1!$B$5</c:f>
              <c:strCache>
                <c:ptCount val="1"/>
                <c:pt idx="0">
                  <c:v>WT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Sheet1!$N$17:$X$17</c:f>
                <c:numCache>
                  <c:formatCode>General</c:formatCode>
                  <c:ptCount val="11"/>
                  <c:pt idx="0">
                    <c:v>0.08</c:v>
                  </c:pt>
                  <c:pt idx="1">
                    <c:v>0.06</c:v>
                  </c:pt>
                  <c:pt idx="2">
                    <c:v>0.06</c:v>
                  </c:pt>
                  <c:pt idx="3">
                    <c:v>0.05</c:v>
                  </c:pt>
                  <c:pt idx="4">
                    <c:v>0.05</c:v>
                  </c:pt>
                  <c:pt idx="5">
                    <c:v>0.06</c:v>
                  </c:pt>
                  <c:pt idx="6">
                    <c:v>7.0000000000000007E-2</c:v>
                  </c:pt>
                  <c:pt idx="7">
                    <c:v>0.08</c:v>
                  </c:pt>
                  <c:pt idx="8">
                    <c:v>6.9000000000000006E-2</c:v>
                  </c:pt>
                  <c:pt idx="9">
                    <c:v>0.05</c:v>
                  </c:pt>
                  <c:pt idx="10">
                    <c:v>0.06</c:v>
                  </c:pt>
                </c:numCache>
              </c:numRef>
            </c:plus>
            <c:minus>
              <c:numRef>
                <c:f>Sheet1!$N$17:$X$17</c:f>
                <c:numCache>
                  <c:formatCode>General</c:formatCode>
                  <c:ptCount val="11"/>
                  <c:pt idx="0">
                    <c:v>0.08</c:v>
                  </c:pt>
                  <c:pt idx="1">
                    <c:v>0.06</c:v>
                  </c:pt>
                  <c:pt idx="2">
                    <c:v>0.06</c:v>
                  </c:pt>
                  <c:pt idx="3">
                    <c:v>0.05</c:v>
                  </c:pt>
                  <c:pt idx="4">
                    <c:v>0.05</c:v>
                  </c:pt>
                  <c:pt idx="5">
                    <c:v>0.06</c:v>
                  </c:pt>
                  <c:pt idx="6">
                    <c:v>7.0000000000000007E-2</c:v>
                  </c:pt>
                  <c:pt idx="7">
                    <c:v>0.08</c:v>
                  </c:pt>
                  <c:pt idx="8">
                    <c:v>6.9000000000000006E-2</c:v>
                  </c:pt>
                  <c:pt idx="9">
                    <c:v>0.05</c:v>
                  </c:pt>
                  <c:pt idx="10">
                    <c:v>0.06</c:v>
                  </c:pt>
                </c:numCache>
              </c:numRef>
            </c:minus>
          </c:errBars>
          <c:cat>
            <c:strRef>
              <c:f>Sheet1!$N$4:$X$4</c:f>
              <c:strCache>
                <c:ptCount val="11"/>
                <c:pt idx="0">
                  <c:v>CuSOD1</c:v>
                </c:pt>
                <c:pt idx="1">
                  <c:v>CuSOD2</c:v>
                </c:pt>
                <c:pt idx="2">
                  <c:v>FeSOD1</c:v>
                </c:pt>
                <c:pt idx="3">
                  <c:v>FeSOD2</c:v>
                </c:pt>
                <c:pt idx="4">
                  <c:v>FeSOD3</c:v>
                </c:pt>
                <c:pt idx="5">
                  <c:v>MnSOD1</c:v>
                </c:pt>
                <c:pt idx="6">
                  <c:v>CAT1</c:v>
                </c:pt>
                <c:pt idx="7">
                  <c:v>CAT2</c:v>
                </c:pt>
                <c:pt idx="8">
                  <c:v>CAT3</c:v>
                </c:pt>
                <c:pt idx="9">
                  <c:v>GR1</c:v>
                </c:pt>
                <c:pt idx="10">
                  <c:v>GR2</c:v>
                </c:pt>
              </c:strCache>
            </c:strRef>
          </c:cat>
          <c:val>
            <c:numRef>
              <c:f>Sheet1!$N$5:$X$5</c:f>
              <c:numCache>
                <c:formatCode>0.00</c:formatCode>
                <c:ptCount val="1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694-4C81-9099-4E8A27A34E0C}"/>
            </c:ext>
          </c:extLst>
        </c:ser>
        <c:ser>
          <c:idx val="1"/>
          <c:order val="1"/>
          <c:tx>
            <c:strRef>
              <c:f>Sheet1!$B$6</c:f>
              <c:strCache>
                <c:ptCount val="1"/>
                <c:pt idx="0">
                  <c:v>KO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Sheet1!$N$18:$X$18</c:f>
                <c:numCache>
                  <c:formatCode>General</c:formatCode>
                  <c:ptCount val="11"/>
                  <c:pt idx="0">
                    <c:v>0.1</c:v>
                  </c:pt>
                  <c:pt idx="1">
                    <c:v>0.11</c:v>
                  </c:pt>
                  <c:pt idx="2">
                    <c:v>0.09</c:v>
                  </c:pt>
                  <c:pt idx="3">
                    <c:v>0.1</c:v>
                  </c:pt>
                  <c:pt idx="4">
                    <c:v>0.11</c:v>
                  </c:pt>
                  <c:pt idx="5">
                    <c:v>0.11</c:v>
                  </c:pt>
                  <c:pt idx="6">
                    <c:v>0.13</c:v>
                  </c:pt>
                  <c:pt idx="7">
                    <c:v>0.11</c:v>
                  </c:pt>
                  <c:pt idx="8">
                    <c:v>0.1</c:v>
                  </c:pt>
                  <c:pt idx="9">
                    <c:v>0.09</c:v>
                  </c:pt>
                  <c:pt idx="10">
                    <c:v>0.11</c:v>
                  </c:pt>
                </c:numCache>
              </c:numRef>
            </c:plus>
            <c:minus>
              <c:numRef>
                <c:f>Sheet1!$N$18:$X$18</c:f>
                <c:numCache>
                  <c:formatCode>General</c:formatCode>
                  <c:ptCount val="11"/>
                  <c:pt idx="0">
                    <c:v>0.1</c:v>
                  </c:pt>
                  <c:pt idx="1">
                    <c:v>0.11</c:v>
                  </c:pt>
                  <c:pt idx="2">
                    <c:v>0.09</c:v>
                  </c:pt>
                  <c:pt idx="3">
                    <c:v>0.1</c:v>
                  </c:pt>
                  <c:pt idx="4">
                    <c:v>0.11</c:v>
                  </c:pt>
                  <c:pt idx="5">
                    <c:v>0.11</c:v>
                  </c:pt>
                  <c:pt idx="6">
                    <c:v>0.13</c:v>
                  </c:pt>
                  <c:pt idx="7">
                    <c:v>0.11</c:v>
                  </c:pt>
                  <c:pt idx="8">
                    <c:v>0.1</c:v>
                  </c:pt>
                  <c:pt idx="9">
                    <c:v>0.09</c:v>
                  </c:pt>
                  <c:pt idx="10">
                    <c:v>0.11</c:v>
                  </c:pt>
                </c:numCache>
              </c:numRef>
            </c:minus>
          </c:errBars>
          <c:cat>
            <c:strRef>
              <c:f>Sheet1!$N$4:$X$4</c:f>
              <c:strCache>
                <c:ptCount val="11"/>
                <c:pt idx="0">
                  <c:v>CuSOD1</c:v>
                </c:pt>
                <c:pt idx="1">
                  <c:v>CuSOD2</c:v>
                </c:pt>
                <c:pt idx="2">
                  <c:v>FeSOD1</c:v>
                </c:pt>
                <c:pt idx="3">
                  <c:v>FeSOD2</c:v>
                </c:pt>
                <c:pt idx="4">
                  <c:v>FeSOD3</c:v>
                </c:pt>
                <c:pt idx="5">
                  <c:v>MnSOD1</c:v>
                </c:pt>
                <c:pt idx="6">
                  <c:v>CAT1</c:v>
                </c:pt>
                <c:pt idx="7">
                  <c:v>CAT2</c:v>
                </c:pt>
                <c:pt idx="8">
                  <c:v>CAT3</c:v>
                </c:pt>
                <c:pt idx="9">
                  <c:v>GR1</c:v>
                </c:pt>
                <c:pt idx="10">
                  <c:v>GR2</c:v>
                </c:pt>
              </c:strCache>
            </c:strRef>
          </c:cat>
          <c:val>
            <c:numRef>
              <c:f>Sheet1!$N$6:$X$6</c:f>
              <c:numCache>
                <c:formatCode>0.00</c:formatCode>
                <c:ptCount val="11"/>
                <c:pt idx="0">
                  <c:v>1.19</c:v>
                </c:pt>
                <c:pt idx="1">
                  <c:v>1.21</c:v>
                </c:pt>
                <c:pt idx="2">
                  <c:v>0.47317972233710731</c:v>
                </c:pt>
                <c:pt idx="3">
                  <c:v>0.28000000000000003</c:v>
                </c:pt>
                <c:pt idx="4">
                  <c:v>1.0592488236775439</c:v>
                </c:pt>
                <c:pt idx="5">
                  <c:v>1.0592488236775428</c:v>
                </c:pt>
                <c:pt idx="6">
                  <c:v>1.0592488236775428</c:v>
                </c:pt>
                <c:pt idx="7">
                  <c:v>1.1000000000000001</c:v>
                </c:pt>
                <c:pt idx="8">
                  <c:v>1.58</c:v>
                </c:pt>
                <c:pt idx="9">
                  <c:v>0.94406524477238551</c:v>
                </c:pt>
                <c:pt idx="10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694-4C81-9099-4E8A27A34E0C}"/>
            </c:ext>
          </c:extLst>
        </c:ser>
        <c:ser>
          <c:idx val="2"/>
          <c:order val="2"/>
          <c:tx>
            <c:strRef>
              <c:f>Sheet1!$B$7</c:f>
              <c:strCache>
                <c:ptCount val="1"/>
                <c:pt idx="0">
                  <c:v>T6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Sheet1!$N$19:$X$19</c:f>
                <c:numCache>
                  <c:formatCode>General</c:formatCode>
                  <c:ptCount val="11"/>
                  <c:pt idx="0">
                    <c:v>0.09</c:v>
                  </c:pt>
                  <c:pt idx="1">
                    <c:v>0.08</c:v>
                  </c:pt>
                  <c:pt idx="2">
                    <c:v>0.13</c:v>
                  </c:pt>
                  <c:pt idx="3">
                    <c:v>0.08</c:v>
                  </c:pt>
                  <c:pt idx="4">
                    <c:v>0.09</c:v>
                  </c:pt>
                  <c:pt idx="5">
                    <c:v>0.12</c:v>
                  </c:pt>
                  <c:pt idx="6">
                    <c:v>0.11</c:v>
                  </c:pt>
                  <c:pt idx="7">
                    <c:v>0.09</c:v>
                  </c:pt>
                  <c:pt idx="8">
                    <c:v>0.12</c:v>
                  </c:pt>
                  <c:pt idx="9">
                    <c:v>0.1</c:v>
                  </c:pt>
                  <c:pt idx="10">
                    <c:v>0.08</c:v>
                  </c:pt>
                </c:numCache>
              </c:numRef>
            </c:plus>
            <c:minus>
              <c:numRef>
                <c:f>Sheet1!$N$19:$X$19</c:f>
                <c:numCache>
                  <c:formatCode>General</c:formatCode>
                  <c:ptCount val="11"/>
                  <c:pt idx="0">
                    <c:v>0.09</c:v>
                  </c:pt>
                  <c:pt idx="1">
                    <c:v>0.08</c:v>
                  </c:pt>
                  <c:pt idx="2">
                    <c:v>0.13</c:v>
                  </c:pt>
                  <c:pt idx="3">
                    <c:v>0.08</c:v>
                  </c:pt>
                  <c:pt idx="4">
                    <c:v>0.09</c:v>
                  </c:pt>
                  <c:pt idx="5">
                    <c:v>0.12</c:v>
                  </c:pt>
                  <c:pt idx="6">
                    <c:v>0.11</c:v>
                  </c:pt>
                  <c:pt idx="7">
                    <c:v>0.09</c:v>
                  </c:pt>
                  <c:pt idx="8">
                    <c:v>0.12</c:v>
                  </c:pt>
                  <c:pt idx="9">
                    <c:v>0.1</c:v>
                  </c:pt>
                  <c:pt idx="10">
                    <c:v>0.08</c:v>
                  </c:pt>
                </c:numCache>
              </c:numRef>
            </c:minus>
          </c:errBars>
          <c:cat>
            <c:strRef>
              <c:f>Sheet1!$N$4:$X$4</c:f>
              <c:strCache>
                <c:ptCount val="11"/>
                <c:pt idx="0">
                  <c:v>CuSOD1</c:v>
                </c:pt>
                <c:pt idx="1">
                  <c:v>CuSOD2</c:v>
                </c:pt>
                <c:pt idx="2">
                  <c:v>FeSOD1</c:v>
                </c:pt>
                <c:pt idx="3">
                  <c:v>FeSOD2</c:v>
                </c:pt>
                <c:pt idx="4">
                  <c:v>FeSOD3</c:v>
                </c:pt>
                <c:pt idx="5">
                  <c:v>MnSOD1</c:v>
                </c:pt>
                <c:pt idx="6">
                  <c:v>CAT1</c:v>
                </c:pt>
                <c:pt idx="7">
                  <c:v>CAT2</c:v>
                </c:pt>
                <c:pt idx="8">
                  <c:v>CAT3</c:v>
                </c:pt>
                <c:pt idx="9">
                  <c:v>GR1</c:v>
                </c:pt>
                <c:pt idx="10">
                  <c:v>GR2</c:v>
                </c:pt>
              </c:strCache>
            </c:strRef>
          </c:cat>
          <c:val>
            <c:numRef>
              <c:f>Sheet1!$N$7:$X$7</c:f>
              <c:numCache>
                <c:formatCode>0.00</c:formatCode>
                <c:ptCount val="11"/>
                <c:pt idx="0">
                  <c:v>1.25</c:v>
                </c:pt>
                <c:pt idx="1">
                  <c:v>1.0592488236775428</c:v>
                </c:pt>
                <c:pt idx="2">
                  <c:v>1.0900000000000001</c:v>
                </c:pt>
                <c:pt idx="3">
                  <c:v>1.1884857287938557</c:v>
                </c:pt>
                <c:pt idx="4">
                  <c:v>0.84140682195221306</c:v>
                </c:pt>
                <c:pt idx="5">
                  <c:v>1.19</c:v>
                </c:pt>
                <c:pt idx="6">
                  <c:v>1</c:v>
                </c:pt>
                <c:pt idx="7">
                  <c:v>0.98</c:v>
                </c:pt>
                <c:pt idx="8">
                  <c:v>0.94</c:v>
                </c:pt>
                <c:pt idx="9">
                  <c:v>1</c:v>
                </c:pt>
                <c:pt idx="10">
                  <c:v>0.94406524477238363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694-4C81-9099-4E8A27A34E0C}"/>
            </c:ext>
          </c:extLst>
        </c:ser>
        <c:ser>
          <c:idx val="3"/>
          <c:order val="3"/>
          <c:tx>
            <c:strRef>
              <c:f>Sheet1!$B$8</c:f>
              <c:strCache>
                <c:ptCount val="1"/>
                <c:pt idx="0">
                  <c:v>T7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Sheet1!$N$20:$X$20</c:f>
                <c:numCache>
                  <c:formatCode>General</c:formatCode>
                  <c:ptCount val="11"/>
                  <c:pt idx="0">
                    <c:v>0.08</c:v>
                  </c:pt>
                  <c:pt idx="1">
                    <c:v>0.09</c:v>
                  </c:pt>
                  <c:pt idx="2">
                    <c:v>0.12</c:v>
                  </c:pt>
                  <c:pt idx="3">
                    <c:v>0.12</c:v>
                  </c:pt>
                  <c:pt idx="4">
                    <c:v>0.11</c:v>
                  </c:pt>
                  <c:pt idx="5">
                    <c:v>0.09</c:v>
                  </c:pt>
                  <c:pt idx="6">
                    <c:v>0.11</c:v>
                  </c:pt>
                  <c:pt idx="7">
                    <c:v>0</c:v>
                  </c:pt>
                  <c:pt idx="8">
                    <c:v>0.12</c:v>
                  </c:pt>
                  <c:pt idx="9">
                    <c:v>0.09</c:v>
                  </c:pt>
                  <c:pt idx="10">
                    <c:v>0.11</c:v>
                  </c:pt>
                </c:numCache>
              </c:numRef>
            </c:plus>
            <c:minus>
              <c:numRef>
                <c:f>Sheet1!$N$20:$X$20</c:f>
                <c:numCache>
                  <c:formatCode>General</c:formatCode>
                  <c:ptCount val="11"/>
                  <c:pt idx="0">
                    <c:v>0.08</c:v>
                  </c:pt>
                  <c:pt idx="1">
                    <c:v>0.09</c:v>
                  </c:pt>
                  <c:pt idx="2">
                    <c:v>0.12</c:v>
                  </c:pt>
                  <c:pt idx="3">
                    <c:v>0.12</c:v>
                  </c:pt>
                  <c:pt idx="4">
                    <c:v>0.11</c:v>
                  </c:pt>
                  <c:pt idx="5">
                    <c:v>0.09</c:v>
                  </c:pt>
                  <c:pt idx="6">
                    <c:v>0.11</c:v>
                  </c:pt>
                  <c:pt idx="7">
                    <c:v>0</c:v>
                  </c:pt>
                  <c:pt idx="8">
                    <c:v>0.12</c:v>
                  </c:pt>
                  <c:pt idx="9">
                    <c:v>0.09</c:v>
                  </c:pt>
                  <c:pt idx="10">
                    <c:v>0.11</c:v>
                  </c:pt>
                </c:numCache>
              </c:numRef>
            </c:minus>
          </c:errBars>
          <c:cat>
            <c:strRef>
              <c:f>Sheet1!$N$4:$X$4</c:f>
              <c:strCache>
                <c:ptCount val="11"/>
                <c:pt idx="0">
                  <c:v>CuSOD1</c:v>
                </c:pt>
                <c:pt idx="1">
                  <c:v>CuSOD2</c:v>
                </c:pt>
                <c:pt idx="2">
                  <c:v>FeSOD1</c:v>
                </c:pt>
                <c:pt idx="3">
                  <c:v>FeSOD2</c:v>
                </c:pt>
                <c:pt idx="4">
                  <c:v>FeSOD3</c:v>
                </c:pt>
                <c:pt idx="5">
                  <c:v>MnSOD1</c:v>
                </c:pt>
                <c:pt idx="6">
                  <c:v>CAT1</c:v>
                </c:pt>
                <c:pt idx="7">
                  <c:v>CAT2</c:v>
                </c:pt>
                <c:pt idx="8">
                  <c:v>CAT3</c:v>
                </c:pt>
                <c:pt idx="9">
                  <c:v>GR1</c:v>
                </c:pt>
                <c:pt idx="10">
                  <c:v>GR2</c:v>
                </c:pt>
              </c:strCache>
            </c:strRef>
          </c:cat>
          <c:val>
            <c:numRef>
              <c:f>Sheet1!$N$8:$X$8</c:f>
              <c:numCache>
                <c:formatCode>0.00</c:formatCode>
                <c:ptCount val="11"/>
                <c:pt idx="0">
                  <c:v>1.18</c:v>
                </c:pt>
                <c:pt idx="1">
                  <c:v>1.1100000000000001</c:v>
                </c:pt>
                <c:pt idx="2">
                  <c:v>1.23</c:v>
                </c:pt>
                <c:pt idx="3">
                  <c:v>1.2589021101824402</c:v>
                </c:pt>
                <c:pt idx="4">
                  <c:v>0.89125918638714063</c:v>
                </c:pt>
                <c:pt idx="5">
                  <c:v>1.1884857287938568</c:v>
                </c:pt>
                <c:pt idx="6">
                  <c:v>1.2589021101824414</c:v>
                </c:pt>
                <c:pt idx="7">
                  <c:v>1.0900000000000001</c:v>
                </c:pt>
                <c:pt idx="8">
                  <c:v>1.1884857287938582</c:v>
                </c:pt>
                <c:pt idx="9">
                  <c:v>1</c:v>
                </c:pt>
                <c:pt idx="10">
                  <c:v>0.94406524477238363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5694-4C81-9099-4E8A27A34E0C}"/>
            </c:ext>
          </c:extLst>
        </c:ser>
        <c:ser>
          <c:idx val="4"/>
          <c:order val="4"/>
          <c:tx>
            <c:strRef>
              <c:f>Sheet1!$B$9</c:f>
              <c:strCache>
                <c:ptCount val="1"/>
                <c:pt idx="0">
                  <c:v>T9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Sheet1!$O$21:$X$21</c:f>
                <c:numCache>
                  <c:formatCode>General</c:formatCode>
                  <c:ptCount val="10"/>
                  <c:pt idx="0">
                    <c:v>0.1</c:v>
                  </c:pt>
                  <c:pt idx="1">
                    <c:v>0.08</c:v>
                  </c:pt>
                  <c:pt idx="2">
                    <c:v>0.09</c:v>
                  </c:pt>
                  <c:pt idx="3">
                    <c:v>0.11</c:v>
                  </c:pt>
                  <c:pt idx="4">
                    <c:v>7.0000000000000007E-2</c:v>
                  </c:pt>
                  <c:pt idx="5">
                    <c:v>0.08</c:v>
                  </c:pt>
                  <c:pt idx="6">
                    <c:v>0.09</c:v>
                  </c:pt>
                  <c:pt idx="7">
                    <c:v>0.1</c:v>
                  </c:pt>
                  <c:pt idx="8">
                    <c:v>7.0000000000000007E-2</c:v>
                  </c:pt>
                  <c:pt idx="9">
                    <c:v>0.09</c:v>
                  </c:pt>
                </c:numCache>
              </c:numRef>
            </c:plus>
            <c:minus>
              <c:numRef>
                <c:f>Sheet1!$N$21:$X$21</c:f>
                <c:numCache>
                  <c:formatCode>General</c:formatCode>
                  <c:ptCount val="11"/>
                  <c:pt idx="0">
                    <c:v>0.1</c:v>
                  </c:pt>
                  <c:pt idx="1">
                    <c:v>0.1</c:v>
                  </c:pt>
                  <c:pt idx="2">
                    <c:v>0.08</c:v>
                  </c:pt>
                  <c:pt idx="3">
                    <c:v>0.09</c:v>
                  </c:pt>
                  <c:pt idx="4">
                    <c:v>0.11</c:v>
                  </c:pt>
                  <c:pt idx="5">
                    <c:v>7.0000000000000007E-2</c:v>
                  </c:pt>
                  <c:pt idx="6">
                    <c:v>0.08</c:v>
                  </c:pt>
                  <c:pt idx="7">
                    <c:v>0.09</c:v>
                  </c:pt>
                  <c:pt idx="8">
                    <c:v>0.1</c:v>
                  </c:pt>
                  <c:pt idx="9">
                    <c:v>7.0000000000000007E-2</c:v>
                  </c:pt>
                  <c:pt idx="10">
                    <c:v>0.09</c:v>
                  </c:pt>
                </c:numCache>
              </c:numRef>
            </c:minus>
          </c:errBars>
          <c:cat>
            <c:strRef>
              <c:f>Sheet1!$N$4:$X$4</c:f>
              <c:strCache>
                <c:ptCount val="11"/>
                <c:pt idx="0">
                  <c:v>CuSOD1</c:v>
                </c:pt>
                <c:pt idx="1">
                  <c:v>CuSOD2</c:v>
                </c:pt>
                <c:pt idx="2">
                  <c:v>FeSOD1</c:v>
                </c:pt>
                <c:pt idx="3">
                  <c:v>FeSOD2</c:v>
                </c:pt>
                <c:pt idx="4">
                  <c:v>FeSOD3</c:v>
                </c:pt>
                <c:pt idx="5">
                  <c:v>MnSOD1</c:v>
                </c:pt>
                <c:pt idx="6">
                  <c:v>CAT1</c:v>
                </c:pt>
                <c:pt idx="7">
                  <c:v>CAT2</c:v>
                </c:pt>
                <c:pt idx="8">
                  <c:v>CAT3</c:v>
                </c:pt>
                <c:pt idx="9">
                  <c:v>GR1</c:v>
                </c:pt>
                <c:pt idx="10">
                  <c:v>GR2</c:v>
                </c:pt>
              </c:strCache>
            </c:strRef>
          </c:cat>
          <c:val>
            <c:numRef>
              <c:f>Sheet1!$N$9:$X$9</c:f>
              <c:numCache>
                <c:formatCode>0.00</c:formatCode>
                <c:ptCount val="11"/>
                <c:pt idx="0">
                  <c:v>1.21</c:v>
                </c:pt>
                <c:pt idx="1">
                  <c:v>0.98</c:v>
                </c:pt>
                <c:pt idx="2">
                  <c:v>1.01</c:v>
                </c:pt>
                <c:pt idx="3">
                  <c:v>1.2</c:v>
                </c:pt>
                <c:pt idx="4">
                  <c:v>0.94406524477238363</c:v>
                </c:pt>
                <c:pt idx="5">
                  <c:v>1.23</c:v>
                </c:pt>
                <c:pt idx="6">
                  <c:v>1.0592488236775428</c:v>
                </c:pt>
                <c:pt idx="7">
                  <c:v>1.1200000000000001</c:v>
                </c:pt>
                <c:pt idx="8">
                  <c:v>0.95</c:v>
                </c:pt>
                <c:pt idx="9">
                  <c:v>1</c:v>
                </c:pt>
                <c:pt idx="10">
                  <c:v>0.94406524477238363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694-4C81-9099-4E8A27A34E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86290688"/>
        <c:axId val="1686288512"/>
      </c:barChart>
      <c:catAx>
        <c:axId val="1686290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b="1" i="1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ko-KR"/>
          </a:p>
        </c:txPr>
        <c:crossAx val="1686288512"/>
        <c:crosses val="autoZero"/>
        <c:auto val="1"/>
        <c:lblAlgn val="ctr"/>
        <c:lblOffset val="100"/>
        <c:noMultiLvlLbl val="0"/>
      </c:catAx>
      <c:valAx>
        <c:axId val="1686288512"/>
        <c:scaling>
          <c:orientation val="minMax"/>
          <c:max val="2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100" b="1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100" b="1" dirty="0">
                    <a:solidFill>
                      <a:sysClr val="windowText" lastClr="000000"/>
                    </a:solidFill>
                  </a:rPr>
                  <a:t>Relative </a:t>
                </a:r>
                <a:r>
                  <a:rPr lang="en-US" sz="1100" b="1" dirty="0" smtClean="0">
                    <a:solidFill>
                      <a:sysClr val="windowText" lastClr="000000"/>
                    </a:solidFill>
                  </a:rPr>
                  <a:t>expression </a:t>
                </a:r>
                <a:r>
                  <a:rPr lang="en-US" altLang="ko-KR" sz="1100" b="1" i="0" baseline="0" dirty="0" smtClean="0">
                    <a:effectLst/>
                  </a:rPr>
                  <a:t>(fold control)</a:t>
                </a:r>
                <a:r>
                  <a:rPr lang="en-US" sz="1100" b="1" dirty="0" smtClean="0">
                    <a:solidFill>
                      <a:sysClr val="windowText" lastClr="000000"/>
                    </a:solidFill>
                  </a:rPr>
                  <a:t> </a:t>
                </a:r>
                <a:endParaRPr lang="en-US" sz="1100" b="1" dirty="0">
                  <a:solidFill>
                    <a:sysClr val="windowText" lastClr="000000"/>
                  </a:solidFill>
                </a:endParaRPr>
              </a:p>
            </c:rich>
          </c:tx>
          <c:layout>
            <c:manualLayout>
              <c:xMode val="edge"/>
              <c:yMode val="edge"/>
              <c:x val="2.3852834917076723E-2"/>
              <c:y val="0.17054528663481835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0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vert="horz"/>
          <a:lstStyle/>
          <a:p>
            <a:pPr>
              <a:defRPr b="1">
                <a:solidFill>
                  <a:sysClr val="windowText" lastClr="000000"/>
                </a:solidFill>
              </a:defRPr>
            </a:pPr>
            <a:endParaRPr lang="ko-KR"/>
          </a:p>
        </c:txPr>
        <c:crossAx val="1686290688"/>
        <c:crosses val="autoZero"/>
        <c:crossBetween val="between"/>
        <c:majorUnit val="1"/>
      </c:valAx>
      <c:spPr>
        <a:noFill/>
        <a:ln w="25400">
          <a:noFill/>
        </a:ln>
        <a:effectLst/>
      </c:spPr>
    </c:plotArea>
    <c:legend>
      <c:legendPos val="r"/>
      <c:layout>
        <c:manualLayout>
          <c:xMode val="edge"/>
          <c:yMode val="edge"/>
          <c:x val="0.66888418867664501"/>
          <c:y val="2.188356386327445E-2"/>
          <c:w val="0.32497602235475948"/>
          <c:h val="9.7918518312780062E-2"/>
        </c:manualLayout>
      </c:layout>
      <c:overlay val="0"/>
      <c:txPr>
        <a:bodyPr/>
        <a:lstStyle/>
        <a:p>
          <a:pPr>
            <a:defRPr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ko-KR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100" b="0">
          <a:latin typeface="Times New Roman" panose="02020603050405020304" pitchFamily="18" charset="0"/>
          <a:cs typeface="Times New Roman" panose="02020603050405020304" pitchFamily="18" charset="0"/>
        </a:defRPr>
      </a:pPr>
      <a:endParaRPr lang="ko-K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9145494744191464E-2"/>
          <c:y val="2.8373860082014663E-2"/>
          <c:w val="0.89337044076386996"/>
          <c:h val="0.8809596966077842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Sheet1!$B$5</c:f>
              <c:strCache>
                <c:ptCount val="1"/>
                <c:pt idx="0">
                  <c:v>WT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Sheet1!$C$17:$M$17</c:f>
                <c:numCache>
                  <c:formatCode>General</c:formatCode>
                  <c:ptCount val="11"/>
                  <c:pt idx="0">
                    <c:v>0.03</c:v>
                  </c:pt>
                  <c:pt idx="1">
                    <c:v>0.04</c:v>
                  </c:pt>
                  <c:pt idx="2">
                    <c:v>0.05</c:v>
                  </c:pt>
                  <c:pt idx="3">
                    <c:v>0.05</c:v>
                  </c:pt>
                  <c:pt idx="4">
                    <c:v>0.05</c:v>
                  </c:pt>
                  <c:pt idx="5">
                    <c:v>0.03</c:v>
                  </c:pt>
                  <c:pt idx="6">
                    <c:v>0.05</c:v>
                  </c:pt>
                  <c:pt idx="7">
                    <c:v>0.05</c:v>
                  </c:pt>
                  <c:pt idx="8">
                    <c:v>0.04</c:v>
                  </c:pt>
                  <c:pt idx="9">
                    <c:v>0.05</c:v>
                  </c:pt>
                  <c:pt idx="10">
                    <c:v>0.03</c:v>
                  </c:pt>
                </c:numCache>
              </c:numRef>
            </c:plus>
            <c:minus>
              <c:numRef>
                <c:f>Sheet1!$C$17:$M$17</c:f>
                <c:numCache>
                  <c:formatCode>General</c:formatCode>
                  <c:ptCount val="11"/>
                  <c:pt idx="0">
                    <c:v>0.03</c:v>
                  </c:pt>
                  <c:pt idx="1">
                    <c:v>0.04</c:v>
                  </c:pt>
                  <c:pt idx="2">
                    <c:v>0.05</c:v>
                  </c:pt>
                  <c:pt idx="3">
                    <c:v>0.05</c:v>
                  </c:pt>
                  <c:pt idx="4">
                    <c:v>0.05</c:v>
                  </c:pt>
                  <c:pt idx="5">
                    <c:v>0.03</c:v>
                  </c:pt>
                  <c:pt idx="6">
                    <c:v>0.05</c:v>
                  </c:pt>
                  <c:pt idx="7">
                    <c:v>0.05</c:v>
                  </c:pt>
                  <c:pt idx="8">
                    <c:v>0.04</c:v>
                  </c:pt>
                  <c:pt idx="9">
                    <c:v>0.05</c:v>
                  </c:pt>
                  <c:pt idx="10">
                    <c:v>0.03</c:v>
                  </c:pt>
                </c:numCache>
              </c:numRef>
            </c:minus>
          </c:errBars>
          <c:cat>
            <c:strRef>
              <c:f>Sheet1!$C$4:$M$4</c:f>
              <c:strCache>
                <c:ptCount val="11"/>
                <c:pt idx="0">
                  <c:v>MT1a</c:v>
                </c:pt>
                <c:pt idx="1">
                  <c:v>MT1c</c:v>
                </c:pt>
                <c:pt idx="2">
                  <c:v>MT2a</c:v>
                </c:pt>
                <c:pt idx="3">
                  <c:v>MT2b</c:v>
                </c:pt>
                <c:pt idx="4">
                  <c:v>MT3</c:v>
                </c:pt>
                <c:pt idx="5">
                  <c:v>MT4a</c:v>
                </c:pt>
                <c:pt idx="6">
                  <c:v>MT4b</c:v>
                </c:pt>
                <c:pt idx="7">
                  <c:v>GS1</c:v>
                </c:pt>
                <c:pt idx="8">
                  <c:v>GS2</c:v>
                </c:pt>
                <c:pt idx="9">
                  <c:v>PCS1</c:v>
                </c:pt>
                <c:pt idx="10">
                  <c:v>PCS2</c:v>
                </c:pt>
              </c:strCache>
            </c:strRef>
          </c:cat>
          <c:val>
            <c:numRef>
              <c:f>Sheet1!$C$5:$M$5</c:f>
              <c:numCache>
                <c:formatCode>0.00</c:formatCode>
                <c:ptCount val="1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694-4C81-9099-4E8A27A34E0C}"/>
            </c:ext>
          </c:extLst>
        </c:ser>
        <c:ser>
          <c:idx val="1"/>
          <c:order val="1"/>
          <c:tx>
            <c:strRef>
              <c:f>Sheet1!$B$6</c:f>
              <c:strCache>
                <c:ptCount val="1"/>
                <c:pt idx="0">
                  <c:v>KO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[2]ROS!$O$18:$Y$18</c:f>
                <c:numCache>
                  <c:formatCode>General</c:formatCode>
                  <c:ptCount val="11"/>
                  <c:pt idx="0">
                    <c:v>0.05</c:v>
                  </c:pt>
                  <c:pt idx="1">
                    <c:v>0.06</c:v>
                  </c:pt>
                  <c:pt idx="2">
                    <c:v>7.0000000000000007E-2</c:v>
                  </c:pt>
                  <c:pt idx="3">
                    <c:v>0.06</c:v>
                  </c:pt>
                  <c:pt idx="4">
                    <c:v>0.08</c:v>
                  </c:pt>
                  <c:pt idx="5">
                    <c:v>7.0000000000000007E-2</c:v>
                  </c:pt>
                  <c:pt idx="6">
                    <c:v>0.03</c:v>
                  </c:pt>
                  <c:pt idx="7">
                    <c:v>0.04</c:v>
                  </c:pt>
                  <c:pt idx="8">
                    <c:v>0.06</c:v>
                  </c:pt>
                  <c:pt idx="9">
                    <c:v>0.04</c:v>
                  </c:pt>
                  <c:pt idx="10">
                    <c:v>0.08</c:v>
                  </c:pt>
                </c:numCache>
              </c:numRef>
            </c:plus>
            <c:minus>
              <c:numRef>
                <c:f>[2]ROS!$O$18:$Y$18</c:f>
                <c:numCache>
                  <c:formatCode>General</c:formatCode>
                  <c:ptCount val="11"/>
                  <c:pt idx="0">
                    <c:v>0.05</c:v>
                  </c:pt>
                  <c:pt idx="1">
                    <c:v>0.06</c:v>
                  </c:pt>
                  <c:pt idx="2">
                    <c:v>7.0000000000000007E-2</c:v>
                  </c:pt>
                  <c:pt idx="3">
                    <c:v>0.06</c:v>
                  </c:pt>
                  <c:pt idx="4">
                    <c:v>0.08</c:v>
                  </c:pt>
                  <c:pt idx="5">
                    <c:v>7.0000000000000007E-2</c:v>
                  </c:pt>
                  <c:pt idx="6">
                    <c:v>0.03</c:v>
                  </c:pt>
                  <c:pt idx="7">
                    <c:v>0.04</c:v>
                  </c:pt>
                  <c:pt idx="8">
                    <c:v>0.06</c:v>
                  </c:pt>
                  <c:pt idx="9">
                    <c:v>0.04</c:v>
                  </c:pt>
                  <c:pt idx="10">
                    <c:v>0.08</c:v>
                  </c:pt>
                </c:numCache>
              </c:numRef>
            </c:minus>
          </c:errBars>
          <c:cat>
            <c:strRef>
              <c:f>Sheet1!$C$4:$M$4</c:f>
              <c:strCache>
                <c:ptCount val="11"/>
                <c:pt idx="0">
                  <c:v>MT1a</c:v>
                </c:pt>
                <c:pt idx="1">
                  <c:v>MT1c</c:v>
                </c:pt>
                <c:pt idx="2">
                  <c:v>MT2a</c:v>
                </c:pt>
                <c:pt idx="3">
                  <c:v>MT2b</c:v>
                </c:pt>
                <c:pt idx="4">
                  <c:v>MT3</c:v>
                </c:pt>
                <c:pt idx="5">
                  <c:v>MT4a</c:v>
                </c:pt>
                <c:pt idx="6">
                  <c:v>MT4b</c:v>
                </c:pt>
                <c:pt idx="7">
                  <c:v>GS1</c:v>
                </c:pt>
                <c:pt idx="8">
                  <c:v>GS2</c:v>
                </c:pt>
                <c:pt idx="9">
                  <c:v>PCS1</c:v>
                </c:pt>
                <c:pt idx="10">
                  <c:v>PCS2</c:v>
                </c:pt>
              </c:strCache>
            </c:strRef>
          </c:cat>
          <c:val>
            <c:numRef>
              <c:f>Sheet1!$C$6:$M$6</c:f>
              <c:numCache>
                <c:formatCode>0.00</c:formatCode>
                <c:ptCount val="11"/>
                <c:pt idx="0">
                  <c:v>1.2589021101824402</c:v>
                </c:pt>
                <c:pt idx="1">
                  <c:v>0.57999999999999996</c:v>
                </c:pt>
                <c:pt idx="2">
                  <c:v>0.47317972233710831</c:v>
                </c:pt>
                <c:pt idx="3">
                  <c:v>1.68</c:v>
                </c:pt>
                <c:pt idx="4">
                  <c:v>1.1220080704622584</c:v>
                </c:pt>
                <c:pt idx="5">
                  <c:v>1</c:v>
                </c:pt>
                <c:pt idx="6">
                  <c:v>1.05</c:v>
                </c:pt>
                <c:pt idx="7">
                  <c:v>0.84140682195221395</c:v>
                </c:pt>
                <c:pt idx="8">
                  <c:v>1.0592488236775439</c:v>
                </c:pt>
                <c:pt idx="9">
                  <c:v>1.1220080704622595</c:v>
                </c:pt>
                <c:pt idx="10">
                  <c:v>1.1220080704622606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694-4C81-9099-4E8A27A34E0C}"/>
            </c:ext>
          </c:extLst>
        </c:ser>
        <c:ser>
          <c:idx val="2"/>
          <c:order val="2"/>
          <c:tx>
            <c:strRef>
              <c:f>Sheet1!$B$7</c:f>
              <c:strCache>
                <c:ptCount val="1"/>
                <c:pt idx="0">
                  <c:v>T6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[2]ROS!$O$19:$Y$19</c:f>
                <c:numCache>
                  <c:formatCode>General</c:formatCode>
                  <c:ptCount val="11"/>
                  <c:pt idx="0">
                    <c:v>0.06</c:v>
                  </c:pt>
                  <c:pt idx="1">
                    <c:v>7.0000000000000007E-2</c:v>
                  </c:pt>
                  <c:pt idx="2">
                    <c:v>0.03</c:v>
                  </c:pt>
                  <c:pt idx="3">
                    <c:v>7.0000000000000007E-2</c:v>
                  </c:pt>
                  <c:pt idx="4">
                    <c:v>0.03</c:v>
                  </c:pt>
                  <c:pt idx="5">
                    <c:v>0.08</c:v>
                  </c:pt>
                  <c:pt idx="6">
                    <c:v>7.0000000000000007E-2</c:v>
                  </c:pt>
                  <c:pt idx="7">
                    <c:v>0.08</c:v>
                  </c:pt>
                  <c:pt idx="8">
                    <c:v>0.05</c:v>
                  </c:pt>
                  <c:pt idx="9">
                    <c:v>0.03</c:v>
                  </c:pt>
                  <c:pt idx="10">
                    <c:v>0.08</c:v>
                  </c:pt>
                </c:numCache>
              </c:numRef>
            </c:plus>
            <c:minus>
              <c:numRef>
                <c:f>[2]ROS!$O$19:$Y$19</c:f>
                <c:numCache>
                  <c:formatCode>General</c:formatCode>
                  <c:ptCount val="11"/>
                  <c:pt idx="0">
                    <c:v>0.06</c:v>
                  </c:pt>
                  <c:pt idx="1">
                    <c:v>7.0000000000000007E-2</c:v>
                  </c:pt>
                  <c:pt idx="2">
                    <c:v>0.03</c:v>
                  </c:pt>
                  <c:pt idx="3">
                    <c:v>7.0000000000000007E-2</c:v>
                  </c:pt>
                  <c:pt idx="4">
                    <c:v>0.03</c:v>
                  </c:pt>
                  <c:pt idx="5">
                    <c:v>0.08</c:v>
                  </c:pt>
                  <c:pt idx="6">
                    <c:v>7.0000000000000007E-2</c:v>
                  </c:pt>
                  <c:pt idx="7">
                    <c:v>0.08</c:v>
                  </c:pt>
                  <c:pt idx="8">
                    <c:v>0.05</c:v>
                  </c:pt>
                  <c:pt idx="9">
                    <c:v>0.03</c:v>
                  </c:pt>
                  <c:pt idx="10">
                    <c:v>0.08</c:v>
                  </c:pt>
                </c:numCache>
              </c:numRef>
            </c:minus>
          </c:errBars>
          <c:cat>
            <c:strRef>
              <c:f>Sheet1!$C$4:$M$4</c:f>
              <c:strCache>
                <c:ptCount val="11"/>
                <c:pt idx="0">
                  <c:v>MT1a</c:v>
                </c:pt>
                <c:pt idx="1">
                  <c:v>MT1c</c:v>
                </c:pt>
                <c:pt idx="2">
                  <c:v>MT2a</c:v>
                </c:pt>
                <c:pt idx="3">
                  <c:v>MT2b</c:v>
                </c:pt>
                <c:pt idx="4">
                  <c:v>MT3</c:v>
                </c:pt>
                <c:pt idx="5">
                  <c:v>MT4a</c:v>
                </c:pt>
                <c:pt idx="6">
                  <c:v>MT4b</c:v>
                </c:pt>
                <c:pt idx="7">
                  <c:v>GS1</c:v>
                </c:pt>
                <c:pt idx="8">
                  <c:v>GS2</c:v>
                </c:pt>
                <c:pt idx="9">
                  <c:v>PCS1</c:v>
                </c:pt>
                <c:pt idx="10">
                  <c:v>PCS2</c:v>
                </c:pt>
              </c:strCache>
            </c:strRef>
          </c:cat>
          <c:val>
            <c:numRef>
              <c:f>Sheet1!$C$7:$M$7</c:f>
              <c:numCache>
                <c:formatCode>0.00</c:formatCode>
                <c:ptCount val="11"/>
                <c:pt idx="0">
                  <c:v>1.1220080704622584</c:v>
                </c:pt>
                <c:pt idx="1">
                  <c:v>1.1220080704622584</c:v>
                </c:pt>
                <c:pt idx="2">
                  <c:v>0.89125918638714241</c:v>
                </c:pt>
                <c:pt idx="3">
                  <c:v>0.94406524477238551</c:v>
                </c:pt>
                <c:pt idx="4">
                  <c:v>1</c:v>
                </c:pt>
                <c:pt idx="5">
                  <c:v>0.94406524477238363</c:v>
                </c:pt>
                <c:pt idx="6">
                  <c:v>1.6787341042344108</c:v>
                </c:pt>
                <c:pt idx="7">
                  <c:v>0.74991155955372069</c:v>
                </c:pt>
                <c:pt idx="8">
                  <c:v>0.94406524477238463</c:v>
                </c:pt>
                <c:pt idx="9">
                  <c:v>1.1884857287938582</c:v>
                </c:pt>
                <c:pt idx="10">
                  <c:v>1.1220080704622606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694-4C81-9099-4E8A27A34E0C}"/>
            </c:ext>
          </c:extLst>
        </c:ser>
        <c:ser>
          <c:idx val="3"/>
          <c:order val="3"/>
          <c:tx>
            <c:strRef>
              <c:f>Sheet1!$B$8</c:f>
              <c:strCache>
                <c:ptCount val="1"/>
                <c:pt idx="0">
                  <c:v>T7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[2]ROS!$O$20:$Y$20</c:f>
                <c:numCache>
                  <c:formatCode>General</c:formatCode>
                  <c:ptCount val="11"/>
                  <c:pt idx="0">
                    <c:v>0.06</c:v>
                  </c:pt>
                  <c:pt idx="1">
                    <c:v>0.08</c:v>
                  </c:pt>
                  <c:pt idx="2">
                    <c:v>0.09</c:v>
                  </c:pt>
                  <c:pt idx="3">
                    <c:v>0.06</c:v>
                  </c:pt>
                  <c:pt idx="4">
                    <c:v>7.0000000000000007E-2</c:v>
                  </c:pt>
                  <c:pt idx="5">
                    <c:v>0.08</c:v>
                  </c:pt>
                  <c:pt idx="6">
                    <c:v>0.06</c:v>
                  </c:pt>
                  <c:pt idx="7">
                    <c:v>0.03</c:v>
                  </c:pt>
                  <c:pt idx="8">
                    <c:v>7.0000000000000007E-2</c:v>
                  </c:pt>
                  <c:pt idx="9">
                    <c:v>0.05</c:v>
                  </c:pt>
                  <c:pt idx="10">
                    <c:v>0.06</c:v>
                  </c:pt>
                </c:numCache>
              </c:numRef>
            </c:plus>
            <c:minus>
              <c:numRef>
                <c:f>[2]ROS!$O$20:$Y$20</c:f>
                <c:numCache>
                  <c:formatCode>General</c:formatCode>
                  <c:ptCount val="11"/>
                  <c:pt idx="0">
                    <c:v>0.06</c:v>
                  </c:pt>
                  <c:pt idx="1">
                    <c:v>0.08</c:v>
                  </c:pt>
                  <c:pt idx="2">
                    <c:v>0.09</c:v>
                  </c:pt>
                  <c:pt idx="3">
                    <c:v>0.06</c:v>
                  </c:pt>
                  <c:pt idx="4">
                    <c:v>7.0000000000000007E-2</c:v>
                  </c:pt>
                  <c:pt idx="5">
                    <c:v>0.08</c:v>
                  </c:pt>
                  <c:pt idx="6">
                    <c:v>0.06</c:v>
                  </c:pt>
                  <c:pt idx="7">
                    <c:v>0.03</c:v>
                  </c:pt>
                  <c:pt idx="8">
                    <c:v>7.0000000000000007E-2</c:v>
                  </c:pt>
                  <c:pt idx="9">
                    <c:v>0.05</c:v>
                  </c:pt>
                  <c:pt idx="10">
                    <c:v>0.06</c:v>
                  </c:pt>
                </c:numCache>
              </c:numRef>
            </c:minus>
          </c:errBars>
          <c:cat>
            <c:strRef>
              <c:f>Sheet1!$C$4:$M$4</c:f>
              <c:strCache>
                <c:ptCount val="11"/>
                <c:pt idx="0">
                  <c:v>MT1a</c:v>
                </c:pt>
                <c:pt idx="1">
                  <c:v>MT1c</c:v>
                </c:pt>
                <c:pt idx="2">
                  <c:v>MT2a</c:v>
                </c:pt>
                <c:pt idx="3">
                  <c:v>MT2b</c:v>
                </c:pt>
                <c:pt idx="4">
                  <c:v>MT3</c:v>
                </c:pt>
                <c:pt idx="5">
                  <c:v>MT4a</c:v>
                </c:pt>
                <c:pt idx="6">
                  <c:v>MT4b</c:v>
                </c:pt>
                <c:pt idx="7">
                  <c:v>GS1</c:v>
                </c:pt>
                <c:pt idx="8">
                  <c:v>GS2</c:v>
                </c:pt>
                <c:pt idx="9">
                  <c:v>PCS1</c:v>
                </c:pt>
                <c:pt idx="10">
                  <c:v>PCS2</c:v>
                </c:pt>
              </c:strCache>
            </c:strRef>
          </c:cat>
          <c:val>
            <c:numRef>
              <c:f>Sheet1!$C$8:$M$8</c:f>
              <c:numCache>
                <c:formatCode>0.00</c:formatCode>
                <c:ptCount val="11"/>
                <c:pt idx="0">
                  <c:v>1.1220080704622584</c:v>
                </c:pt>
                <c:pt idx="1">
                  <c:v>1.0592488236775419</c:v>
                </c:pt>
                <c:pt idx="2">
                  <c:v>0.89125918638714241</c:v>
                </c:pt>
                <c:pt idx="3">
                  <c:v>0.94406524477238551</c:v>
                </c:pt>
                <c:pt idx="4">
                  <c:v>0.94406524477238551</c:v>
                </c:pt>
                <c:pt idx="5">
                  <c:v>1.06</c:v>
                </c:pt>
                <c:pt idx="6">
                  <c:v>1.92</c:v>
                </c:pt>
                <c:pt idx="7">
                  <c:v>0.70796544002772399</c:v>
                </c:pt>
                <c:pt idx="8">
                  <c:v>0.89</c:v>
                </c:pt>
                <c:pt idx="9">
                  <c:v>1.2589021101824414</c:v>
                </c:pt>
                <c:pt idx="10">
                  <c:v>1.29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5694-4C81-9099-4E8A27A34E0C}"/>
            </c:ext>
          </c:extLst>
        </c:ser>
        <c:ser>
          <c:idx val="4"/>
          <c:order val="4"/>
          <c:tx>
            <c:strRef>
              <c:f>Sheet1!$B$9</c:f>
              <c:strCache>
                <c:ptCount val="1"/>
                <c:pt idx="0">
                  <c:v>T9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[2]ROS!$O$21:$Y$21</c:f>
                <c:numCache>
                  <c:formatCode>General</c:formatCode>
                  <c:ptCount val="11"/>
                  <c:pt idx="0">
                    <c:v>0.05</c:v>
                  </c:pt>
                  <c:pt idx="1">
                    <c:v>0.08</c:v>
                  </c:pt>
                  <c:pt idx="2">
                    <c:v>0.05</c:v>
                  </c:pt>
                  <c:pt idx="3">
                    <c:v>7.0000000000000007E-2</c:v>
                  </c:pt>
                  <c:pt idx="4">
                    <c:v>0.06</c:v>
                  </c:pt>
                  <c:pt idx="5">
                    <c:v>0.04</c:v>
                  </c:pt>
                  <c:pt idx="6">
                    <c:v>0.05</c:v>
                  </c:pt>
                  <c:pt idx="7">
                    <c:v>0.06</c:v>
                  </c:pt>
                  <c:pt idx="8">
                    <c:v>0.05</c:v>
                  </c:pt>
                  <c:pt idx="9">
                    <c:v>7.0000000000000007E-2</c:v>
                  </c:pt>
                  <c:pt idx="10">
                    <c:v>7.0000000000000007E-2</c:v>
                  </c:pt>
                </c:numCache>
              </c:numRef>
            </c:plus>
            <c:minus>
              <c:numRef>
                <c:f>[2]ROS!$O$21:$Y$21</c:f>
                <c:numCache>
                  <c:formatCode>General</c:formatCode>
                  <c:ptCount val="11"/>
                  <c:pt idx="0">
                    <c:v>0.05</c:v>
                  </c:pt>
                  <c:pt idx="1">
                    <c:v>0.08</c:v>
                  </c:pt>
                  <c:pt idx="2">
                    <c:v>0.05</c:v>
                  </c:pt>
                  <c:pt idx="3">
                    <c:v>7.0000000000000007E-2</c:v>
                  </c:pt>
                  <c:pt idx="4">
                    <c:v>0.06</c:v>
                  </c:pt>
                  <c:pt idx="5">
                    <c:v>0.04</c:v>
                  </c:pt>
                  <c:pt idx="6">
                    <c:v>0.05</c:v>
                  </c:pt>
                  <c:pt idx="7">
                    <c:v>0.06</c:v>
                  </c:pt>
                  <c:pt idx="8">
                    <c:v>0.05</c:v>
                  </c:pt>
                  <c:pt idx="9">
                    <c:v>7.0000000000000007E-2</c:v>
                  </c:pt>
                  <c:pt idx="10">
                    <c:v>7.0000000000000007E-2</c:v>
                  </c:pt>
                </c:numCache>
              </c:numRef>
            </c:minus>
          </c:errBars>
          <c:cat>
            <c:strRef>
              <c:f>Sheet1!$C$4:$M$4</c:f>
              <c:strCache>
                <c:ptCount val="11"/>
                <c:pt idx="0">
                  <c:v>MT1a</c:v>
                </c:pt>
                <c:pt idx="1">
                  <c:v>MT1c</c:v>
                </c:pt>
                <c:pt idx="2">
                  <c:v>MT2a</c:v>
                </c:pt>
                <c:pt idx="3">
                  <c:v>MT2b</c:v>
                </c:pt>
                <c:pt idx="4">
                  <c:v>MT3</c:v>
                </c:pt>
                <c:pt idx="5">
                  <c:v>MT4a</c:v>
                </c:pt>
                <c:pt idx="6">
                  <c:v>MT4b</c:v>
                </c:pt>
                <c:pt idx="7">
                  <c:v>GS1</c:v>
                </c:pt>
                <c:pt idx="8">
                  <c:v>GS2</c:v>
                </c:pt>
                <c:pt idx="9">
                  <c:v>PCS1</c:v>
                </c:pt>
                <c:pt idx="10">
                  <c:v>PCS2</c:v>
                </c:pt>
              </c:strCache>
            </c:strRef>
          </c:cat>
          <c:val>
            <c:numRef>
              <c:f>Sheet1!$C$9:$M$9</c:f>
              <c:numCache>
                <c:formatCode>0.00</c:formatCode>
                <c:ptCount val="11"/>
                <c:pt idx="0">
                  <c:v>1.2589021101824402</c:v>
                </c:pt>
                <c:pt idx="1">
                  <c:v>1.1220080704622584</c:v>
                </c:pt>
                <c:pt idx="2">
                  <c:v>0.79434293731947114</c:v>
                </c:pt>
                <c:pt idx="3">
                  <c:v>0.84140682195221483</c:v>
                </c:pt>
                <c:pt idx="4">
                  <c:v>1.1220080704622584</c:v>
                </c:pt>
                <c:pt idx="5">
                  <c:v>1.26</c:v>
                </c:pt>
                <c:pt idx="6">
                  <c:v>1.778197125177668</c:v>
                </c:pt>
                <c:pt idx="7">
                  <c:v>0.79434293731947114</c:v>
                </c:pt>
                <c:pt idx="8">
                  <c:v>0.94406524477238463</c:v>
                </c:pt>
                <c:pt idx="9">
                  <c:v>1.1399999999999999</c:v>
                </c:pt>
                <c:pt idx="10">
                  <c:v>1.412498327546668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694-4C81-9099-4E8A27A34E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86293408"/>
        <c:axId val="1686283616"/>
      </c:barChart>
      <c:catAx>
        <c:axId val="1686293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b="1" i="1" baseline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ko-KR"/>
          </a:p>
        </c:txPr>
        <c:crossAx val="1686283616"/>
        <c:crosses val="autoZero"/>
        <c:auto val="1"/>
        <c:lblAlgn val="ctr"/>
        <c:lblOffset val="100"/>
        <c:noMultiLvlLbl val="0"/>
      </c:catAx>
      <c:valAx>
        <c:axId val="1686283616"/>
        <c:scaling>
          <c:orientation val="minMax"/>
          <c:max val="2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100" b="1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100" b="1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Relative expression </a:t>
                </a:r>
                <a:r>
                  <a:rPr lang="en-US" altLang="ko-KR" sz="1100" b="1" i="0" baseline="0" dirty="0" smtClean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(fold control)</a:t>
                </a:r>
                <a:endParaRPr lang="ko-KR" altLang="ko-KR" sz="1100" dirty="0" smtClean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8.2251853978242036E-3"/>
              <c:y val="0.17421965282968671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0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vert="horz"/>
          <a:lstStyle/>
          <a:p>
            <a:pPr>
              <a:defRPr b="1">
                <a:solidFill>
                  <a:sysClr val="windowText" lastClr="000000"/>
                </a:solidFill>
              </a:defRPr>
            </a:pPr>
            <a:endParaRPr lang="ko-KR"/>
          </a:p>
        </c:txPr>
        <c:crossAx val="1686293408"/>
        <c:crosses val="autoZero"/>
        <c:crossBetween val="between"/>
        <c:majorUnit val="1"/>
      </c:valAx>
      <c:spPr>
        <a:noFill/>
        <a:ln w="25400">
          <a:noFill/>
        </a:ln>
        <a:effectLst/>
      </c:spPr>
    </c:plotArea>
    <c:legend>
      <c:legendPos val="r"/>
      <c:layout>
        <c:manualLayout>
          <c:xMode val="edge"/>
          <c:yMode val="edge"/>
          <c:x val="0.66709290598302917"/>
          <c:y val="2.5458547172981152E-2"/>
          <c:w val="0.33185526283515393"/>
          <c:h val="7.7526243340938522E-2"/>
        </c:manualLayout>
      </c:layout>
      <c:overlay val="0"/>
      <c:txPr>
        <a:bodyPr/>
        <a:lstStyle/>
        <a:p>
          <a:pPr>
            <a:defRPr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ko-KR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100" b="0">
          <a:latin typeface="Times New Roman" panose="02020603050405020304" pitchFamily="18" charset="0"/>
          <a:cs typeface="Times New Roman" panose="02020603050405020304" pitchFamily="18" charset="0"/>
        </a:defRPr>
      </a:pPr>
      <a:endParaRPr lang="ko-KR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032E89-C828-464C-A428-6D27B5616BA4}" type="datetimeFigureOut">
              <a:rPr lang="ko-KR" altLang="en-US" smtClean="0"/>
              <a:t>2024-01-10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3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8316B6-B38C-4713-9ED4-C9A02AA6CBD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17306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B02863-B30E-4F34-9250-74C0B27EAFE5}" type="datetimeFigureOut">
              <a:rPr lang="ko-KR" altLang="en-US" smtClean="0"/>
              <a:pPr/>
              <a:t>2024-01-10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6661"/>
            <a:ext cx="5438140" cy="4468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31599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31599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40B1E6-C87E-4B0A-AF93-C3736407085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8879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228A-FDE8-4102-A50F-5C67E9076219}" type="datetimeFigureOut">
              <a:rPr lang="ko-KR" altLang="en-US" smtClean="0"/>
              <a:pPr/>
              <a:t>2024-01-10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EF75-B34D-485F-934A-22F3927F425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228A-FDE8-4102-A50F-5C67E9076219}" type="datetimeFigureOut">
              <a:rPr lang="ko-KR" altLang="en-US" smtClean="0"/>
              <a:pPr/>
              <a:t>2024-01-10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EF75-B34D-485F-934A-22F3927F425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228A-FDE8-4102-A50F-5C67E9076219}" type="datetimeFigureOut">
              <a:rPr lang="ko-KR" altLang="en-US" smtClean="0"/>
              <a:pPr/>
              <a:t>2024-01-10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EF75-B34D-485F-934A-22F3927F425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228A-FDE8-4102-A50F-5C67E9076219}" type="datetimeFigureOut">
              <a:rPr lang="ko-KR" altLang="en-US" smtClean="0"/>
              <a:pPr/>
              <a:t>2024-01-10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EF75-B34D-485F-934A-22F3927F425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228A-FDE8-4102-A50F-5C67E9076219}" type="datetimeFigureOut">
              <a:rPr lang="ko-KR" altLang="en-US" smtClean="0"/>
              <a:pPr/>
              <a:t>2024-01-10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EF75-B34D-485F-934A-22F3927F425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228A-FDE8-4102-A50F-5C67E9076219}" type="datetimeFigureOut">
              <a:rPr lang="ko-KR" altLang="en-US" smtClean="0"/>
              <a:pPr/>
              <a:t>2024-01-10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EF75-B34D-485F-934A-22F3927F425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228A-FDE8-4102-A50F-5C67E9076219}" type="datetimeFigureOut">
              <a:rPr lang="ko-KR" altLang="en-US" smtClean="0"/>
              <a:pPr/>
              <a:t>2024-01-10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EF75-B34D-485F-934A-22F3927F425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228A-FDE8-4102-A50F-5C67E9076219}" type="datetimeFigureOut">
              <a:rPr lang="ko-KR" altLang="en-US" smtClean="0"/>
              <a:pPr/>
              <a:t>2024-01-10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EF75-B34D-485F-934A-22F3927F425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228A-FDE8-4102-A50F-5C67E9076219}" type="datetimeFigureOut">
              <a:rPr lang="ko-KR" altLang="en-US" smtClean="0"/>
              <a:pPr/>
              <a:t>2024-01-10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EF75-B34D-485F-934A-22F3927F425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228A-FDE8-4102-A50F-5C67E9076219}" type="datetimeFigureOut">
              <a:rPr lang="ko-KR" altLang="en-US" smtClean="0"/>
              <a:pPr/>
              <a:t>2024-01-10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EF75-B34D-485F-934A-22F3927F425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228A-FDE8-4102-A50F-5C67E9076219}" type="datetimeFigureOut">
              <a:rPr lang="ko-KR" altLang="en-US" smtClean="0"/>
              <a:pPr/>
              <a:t>2024-01-10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EF75-B34D-485F-934A-22F3927F425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4228A-FDE8-4102-A50F-5C67E9076219}" type="datetimeFigureOut">
              <a:rPr lang="ko-KR" altLang="en-US" smtClean="0"/>
              <a:pPr/>
              <a:t>2024-01-10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4EF75-B34D-485F-934A-22F3927F425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800" rtl="0" eaLnBrk="1" latinLnBrk="1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1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836712" y="8033320"/>
            <a:ext cx="58987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altLang="ko-K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S1</a:t>
            </a:r>
            <a:r>
              <a:rPr lang="en-US" altLang="ko-K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Expression 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levels of heavy metal chelators (A) and antioxidant enzymes (B) under normal </a:t>
            </a:r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conditions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 value is the mean ± SD of three replicates.</a:t>
            </a:r>
            <a:endParaRPr lang="ko-KR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차트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4908089"/>
              </p:ext>
            </p:extLst>
          </p:nvPr>
        </p:nvGraphicFramePr>
        <p:xfrm>
          <a:off x="554635" y="4499992"/>
          <a:ext cx="5688632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87044" y="4192215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ko-KR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1491" y="735831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ko-KR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차트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5343651"/>
              </p:ext>
            </p:extLst>
          </p:nvPr>
        </p:nvGraphicFramePr>
        <p:xfrm>
          <a:off x="670671" y="1043608"/>
          <a:ext cx="5544616" cy="295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621938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16744</TotalTime>
  <Words>47</Words>
  <Application>Microsoft Office PowerPoint</Application>
  <PresentationFormat>화면 슬라이드 쇼(4:3)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맑은 고딕</vt:lpstr>
      <vt:lpstr>Arial</vt:lpstr>
      <vt:lpstr>Times New Roman</vt:lpstr>
      <vt:lpstr>Office 테마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user</cp:lastModifiedBy>
  <cp:revision>433</cp:revision>
  <cp:lastPrinted>2023-12-21T13:14:19Z</cp:lastPrinted>
  <dcterms:created xsi:type="dcterms:W3CDTF">2013-01-04T04:43:34Z</dcterms:created>
  <dcterms:modified xsi:type="dcterms:W3CDTF">2024-01-10T07:10:46Z</dcterms:modified>
</cp:coreProperties>
</file>