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R IDRES YAHYA AHMED" userId="8eee76cd-5bc5-41c0-a007-838f68432bc7" providerId="ADAL" clId="{4CEE6D9C-E633-4B30-A139-73944D97CE52}"/>
    <pc:docChg chg="delSld modSld">
      <pc:chgData name="MONIR IDRES YAHYA AHMED" userId="8eee76cd-5bc5-41c0-a007-838f68432bc7" providerId="ADAL" clId="{4CEE6D9C-E633-4B30-A139-73944D97CE52}" dt="2024-01-06T09:12:41.393" v="1" actId="1076"/>
      <pc:docMkLst>
        <pc:docMk/>
      </pc:docMkLst>
      <pc:sldChg chg="modSp mod">
        <pc:chgData name="MONIR IDRES YAHYA AHMED" userId="8eee76cd-5bc5-41c0-a007-838f68432bc7" providerId="ADAL" clId="{4CEE6D9C-E633-4B30-A139-73944D97CE52}" dt="2024-01-06T09:12:41.393" v="1" actId="1076"/>
        <pc:sldMkLst>
          <pc:docMk/>
          <pc:sldMk cId="1726599417" sldId="256"/>
        </pc:sldMkLst>
        <pc:spChg chg="mod">
          <ac:chgData name="MONIR IDRES YAHYA AHMED" userId="8eee76cd-5bc5-41c0-a007-838f68432bc7" providerId="ADAL" clId="{4CEE6D9C-E633-4B30-A139-73944D97CE52}" dt="2024-01-06T09:12:41.393" v="1" actId="1076"/>
          <ac:spMkLst>
            <pc:docMk/>
            <pc:sldMk cId="1726599417" sldId="256"/>
            <ac:spMk id="10" creationId="{3ECCDBA2-B275-C150-96C7-0EEE42927E46}"/>
          </ac:spMkLst>
        </pc:spChg>
      </pc:sldChg>
      <pc:sldChg chg="del">
        <pc:chgData name="MONIR IDRES YAHYA AHMED" userId="8eee76cd-5bc5-41c0-a007-838f68432bc7" providerId="ADAL" clId="{4CEE6D9C-E633-4B30-A139-73944D97CE52}" dt="2024-01-06T07:30:28.641" v="0" actId="47"/>
        <pc:sldMkLst>
          <pc:docMk/>
          <pc:sldMk cId="3343584694" sldId="257"/>
        </pc:sldMkLst>
      </pc:sldChg>
    </pc:docChg>
  </pc:docChgLst>
  <pc:docChgLst>
    <pc:chgData name="MONIR IDRES YAHYA AHMED" userId="8eee76cd-5bc5-41c0-a007-838f68432bc7" providerId="ADAL" clId="{AC35A9B9-2A9D-403D-8CA7-1EE68DB97562}"/>
    <pc:docChg chg="modSld">
      <pc:chgData name="MONIR IDRES YAHYA AHMED" userId="8eee76cd-5bc5-41c0-a007-838f68432bc7" providerId="ADAL" clId="{AC35A9B9-2A9D-403D-8CA7-1EE68DB97562}" dt="2024-01-07T09:16:35.737" v="1" actId="20577"/>
      <pc:docMkLst>
        <pc:docMk/>
      </pc:docMkLst>
      <pc:sldChg chg="modSp mod">
        <pc:chgData name="MONIR IDRES YAHYA AHMED" userId="8eee76cd-5bc5-41c0-a007-838f68432bc7" providerId="ADAL" clId="{AC35A9B9-2A9D-403D-8CA7-1EE68DB97562}" dt="2024-01-07T09:16:35.737" v="1" actId="20577"/>
        <pc:sldMkLst>
          <pc:docMk/>
          <pc:sldMk cId="1726599417" sldId="256"/>
        </pc:sldMkLst>
        <pc:spChg chg="mod">
          <ac:chgData name="MONIR IDRES YAHYA AHMED" userId="8eee76cd-5bc5-41c0-a007-838f68432bc7" providerId="ADAL" clId="{AC35A9B9-2A9D-403D-8CA7-1EE68DB97562}" dt="2024-01-07T09:16:35.737" v="1" actId="20577"/>
          <ac:spMkLst>
            <pc:docMk/>
            <pc:sldMk cId="1726599417" sldId="256"/>
            <ac:spMk id="10" creationId="{3ECCDBA2-B275-C150-96C7-0EEE42927E46}"/>
          </ac:spMkLst>
        </pc:spChg>
      </pc:sldChg>
    </pc:docChg>
  </pc:docChgLst>
  <pc:docChgLst>
    <pc:chgData name="MONIR IDRES YAHYA AHMED" userId="8eee76cd-5bc5-41c0-a007-838f68432bc7" providerId="ADAL" clId="{C0C544C4-756E-49D7-9CF2-83BDB92AF8A7}"/>
    <pc:docChg chg="custSel addSld modSld">
      <pc:chgData name="MONIR IDRES YAHYA AHMED" userId="8eee76cd-5bc5-41c0-a007-838f68432bc7" providerId="ADAL" clId="{C0C544C4-756E-49D7-9CF2-83BDB92AF8A7}" dt="2023-08-28T01:18:53.476" v="296" actId="313"/>
      <pc:docMkLst>
        <pc:docMk/>
      </pc:docMkLst>
      <pc:sldChg chg="modSp mod">
        <pc:chgData name="MONIR IDRES YAHYA AHMED" userId="8eee76cd-5bc5-41c0-a007-838f68432bc7" providerId="ADAL" clId="{C0C544C4-756E-49D7-9CF2-83BDB92AF8A7}" dt="2023-08-28T01:18:53.476" v="296" actId="313"/>
        <pc:sldMkLst>
          <pc:docMk/>
          <pc:sldMk cId="1726599417" sldId="256"/>
        </pc:sldMkLst>
        <pc:spChg chg="mod">
          <ac:chgData name="MONIR IDRES YAHYA AHMED" userId="8eee76cd-5bc5-41c0-a007-838f68432bc7" providerId="ADAL" clId="{C0C544C4-756E-49D7-9CF2-83BDB92AF8A7}" dt="2023-08-28T01:18:53.476" v="296" actId="313"/>
          <ac:spMkLst>
            <pc:docMk/>
            <pc:sldMk cId="1726599417" sldId="256"/>
            <ac:spMk id="10" creationId="{3ECCDBA2-B275-C150-96C7-0EEE42927E46}"/>
          </ac:spMkLst>
        </pc:spChg>
        <pc:picChg chg="mod">
          <ac:chgData name="MONIR IDRES YAHYA AHMED" userId="8eee76cd-5bc5-41c0-a007-838f68432bc7" providerId="ADAL" clId="{C0C544C4-756E-49D7-9CF2-83BDB92AF8A7}" dt="2023-08-28T00:59:12.681" v="34" actId="14100"/>
          <ac:picMkLst>
            <pc:docMk/>
            <pc:sldMk cId="1726599417" sldId="256"/>
            <ac:picMk id="5" creationId="{E417F0A4-0C0F-F299-CBBF-203969CEE6AB}"/>
          </ac:picMkLst>
        </pc:picChg>
        <pc:picChg chg="mod">
          <ac:chgData name="MONIR IDRES YAHYA AHMED" userId="8eee76cd-5bc5-41c0-a007-838f68432bc7" providerId="ADAL" clId="{C0C544C4-756E-49D7-9CF2-83BDB92AF8A7}" dt="2023-08-28T00:59:07.001" v="33" actId="14100"/>
          <ac:picMkLst>
            <pc:docMk/>
            <pc:sldMk cId="1726599417" sldId="256"/>
            <ac:picMk id="7" creationId="{873B824D-91AE-7A1F-AF41-BB4C487F9A4A}"/>
          </ac:picMkLst>
        </pc:picChg>
      </pc:sldChg>
      <pc:sldChg chg="addSp delSp modSp new mod">
        <pc:chgData name="MONIR IDRES YAHYA AHMED" userId="8eee76cd-5bc5-41c0-a007-838f68432bc7" providerId="ADAL" clId="{C0C544C4-756E-49D7-9CF2-83BDB92AF8A7}" dt="2023-08-28T01:18:24.719" v="283" actId="1076"/>
        <pc:sldMkLst>
          <pc:docMk/>
          <pc:sldMk cId="3343584694" sldId="257"/>
        </pc:sldMkLst>
        <pc:spChg chg="add mod">
          <ac:chgData name="MONIR IDRES YAHYA AHMED" userId="8eee76cd-5bc5-41c0-a007-838f68432bc7" providerId="ADAL" clId="{C0C544C4-756E-49D7-9CF2-83BDB92AF8A7}" dt="2023-08-28T01:18:24.719" v="283" actId="1076"/>
          <ac:spMkLst>
            <pc:docMk/>
            <pc:sldMk cId="3343584694" sldId="257"/>
            <ac:spMk id="10" creationId="{D05AE676-53C2-01D9-8B5F-A2762BCBF98D}"/>
          </ac:spMkLst>
        </pc:spChg>
        <pc:picChg chg="add mod">
          <ac:chgData name="MONIR IDRES YAHYA AHMED" userId="8eee76cd-5bc5-41c0-a007-838f68432bc7" providerId="ADAL" clId="{C0C544C4-756E-49D7-9CF2-83BDB92AF8A7}" dt="2023-08-28T00:58:10.756" v="24" actId="1076"/>
          <ac:picMkLst>
            <pc:docMk/>
            <pc:sldMk cId="3343584694" sldId="257"/>
            <ac:picMk id="3" creationId="{A9328A4E-9139-D31D-F25E-FF08E65B9DAA}"/>
          </ac:picMkLst>
        </pc:picChg>
        <pc:picChg chg="add mod">
          <ac:chgData name="MONIR IDRES YAHYA AHMED" userId="8eee76cd-5bc5-41c0-a007-838f68432bc7" providerId="ADAL" clId="{C0C544C4-756E-49D7-9CF2-83BDB92AF8A7}" dt="2023-08-28T00:57:15.866" v="15" actId="1076"/>
          <ac:picMkLst>
            <pc:docMk/>
            <pc:sldMk cId="3343584694" sldId="257"/>
            <ac:picMk id="5" creationId="{0564F520-6A77-FC35-5106-97D33FAAD935}"/>
          </ac:picMkLst>
        </pc:picChg>
        <pc:cxnChg chg="add del">
          <ac:chgData name="MONIR IDRES YAHYA AHMED" userId="8eee76cd-5bc5-41c0-a007-838f68432bc7" providerId="ADAL" clId="{C0C544C4-756E-49D7-9CF2-83BDB92AF8A7}" dt="2023-08-28T00:57:31.448" v="17" actId="478"/>
          <ac:cxnSpMkLst>
            <pc:docMk/>
            <pc:sldMk cId="3343584694" sldId="257"/>
            <ac:cxnSpMk id="7" creationId="{CF85AC90-BD66-E0CD-009D-724E3655C9C5}"/>
          </ac:cxnSpMkLst>
        </pc:cxnChg>
        <pc:cxnChg chg="add mod">
          <ac:chgData name="MONIR IDRES YAHYA AHMED" userId="8eee76cd-5bc5-41c0-a007-838f68432bc7" providerId="ADAL" clId="{C0C544C4-756E-49D7-9CF2-83BDB92AF8A7}" dt="2023-08-28T00:57:50.787" v="20" actId="14100"/>
          <ac:cxnSpMkLst>
            <pc:docMk/>
            <pc:sldMk cId="3343584694" sldId="257"/>
            <ac:cxnSpMk id="8" creationId="{4A9C6603-D660-E54F-D2C3-9A1CC770A01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99F78-76E2-AB2C-1A81-D2CBA0078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96D387-7CDA-BB43-54AD-6503D6F6C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66015-5AC6-B1D1-77B9-DE9DEC68A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4CFB3-F914-03CD-9CB0-53CB053E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24C32-79DC-2200-A90C-E5AEC8A0F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40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F35AB-F381-AD68-948F-95CD9DD90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699A8F-1C11-CA4D-3F52-D0ED8089F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A7764-D069-5643-757D-46FCF3F3C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4C143-DFD4-0FEE-639A-B5A0B254D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BE5ED-746A-B803-DE82-3DC0ACA72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0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732E31-3204-EDB2-D9FF-1709B95BE1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F63C6-59EB-45A5-E376-065C96CC87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A98E7-290C-CE4C-AECB-DE1A5DBE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EC813-BE09-A3EF-41CB-5B896B84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5F609-16F6-9A3B-B9EA-726AE44DF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50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6350-B32B-117D-15A5-A4AD7BD3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BBBFD-2B77-E2B1-DE10-9A7313A0C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B10DE-8EDA-0AD5-3E70-8EF15E38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DD465-5D9C-E210-7253-B50AE3B23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4D7BC-0EA5-CF8D-47B0-46C38C256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5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26387-AEDB-1AA3-932A-0CC664A63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D3579-51C2-0B0B-39BA-88D716836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1C6B8-93CF-8DAD-7105-4459007FA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7D24D-879F-6395-A692-A40AF100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86873-50C1-E403-0849-8D9C33483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2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8923D-C635-7486-B35D-F23FCE35A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592F1-AE3C-120D-4125-6A282BFAA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52A89-2650-AE46-3E94-2312AE462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FFE83-54BF-8935-9066-90F7F8F36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82293-8145-85D9-FCA0-B9D2C0DFF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41593-985F-815D-1ACB-57855BE87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3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51172-4DEA-7043-3AE2-1E7122930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BF3BA-3EDB-4298-F6D8-433F57CC2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AD89B-B9F7-EA6C-5F1A-1F43525A5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61C37D-0696-FDCF-FFE0-740A66AAA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266F46-2DBF-5A15-B209-42055B3C1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88CEE1-F658-734D-198D-1D2410B47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92D9BD-4441-8F37-90A8-11BF895EC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85F545-E3D8-2801-90BB-2427F653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0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D4593-99EC-05D1-75A4-C568183E1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BE00DD-6E14-E411-21BF-6422D2232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DF96F-827C-67B3-AC3E-353037437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FA391-399F-E47C-9E76-EF469C27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7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ABE30A-F719-F7F2-7E2C-CF546AFF9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A3C93C-C373-90C7-8B67-C16E6D39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3A188-D02E-985D-45BF-C6CF619BE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32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E1A81-19F1-64FD-097B-DA1742AE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F7132-EDFF-D384-CBF7-2DDD18AB9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E85AA6-19E5-C000-E2C4-3B8A76D69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23553D-6F5D-709A-73FE-8663D238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81CAA-240D-E707-CE30-932884272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0DD487-D0CF-701B-D51B-8F5EC67C7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1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F0326-8E8B-B061-F697-78AD15E9E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CCD7A8-E690-942B-F8B8-2C2D08A099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1367AB-1D3A-6627-488C-F812A3D4F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D708D-982B-641F-A7D9-280B68981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CB6531-269B-85AF-3D21-52B3E8623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A6F5B-9CE1-80C7-5057-5BA92712F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85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C5EF90-42ED-66A6-53D6-E05D331FB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165BE-3F19-964B-C4DC-CCFC987A2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186FB-E62F-E69F-2203-6291C822FB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FE7A1-2E40-4CB0-BB47-BA7081E3568F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BE6E1-E37B-A639-D409-B5B7B0E1F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D2E37-1191-E0C4-6456-96A13056F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3932A-14F6-4228-96A6-3F7A22659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9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diagrams with numbers&#10;&#10;Description automatically generated with medium confidence">
            <a:extLst>
              <a:ext uri="{FF2B5EF4-FFF2-40B4-BE49-F238E27FC236}">
                <a16:creationId xmlns:a16="http://schemas.microsoft.com/office/drawing/2014/main" id="{E417F0A4-0C0F-F299-CBBF-203969CEE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2" y="71022"/>
            <a:ext cx="4106785" cy="5424256"/>
          </a:xfrm>
          <a:prstGeom prst="rect">
            <a:avLst/>
          </a:prstGeom>
        </p:spPr>
      </p:pic>
      <p:pic>
        <p:nvPicPr>
          <p:cNvPr id="7" name="Picture 6" descr="A group of maths test papers&#10;&#10;Description automatically generated with medium confidence">
            <a:extLst>
              <a:ext uri="{FF2B5EF4-FFF2-40B4-BE49-F238E27FC236}">
                <a16:creationId xmlns:a16="http://schemas.microsoft.com/office/drawing/2014/main" id="{873B824D-91AE-7A1F-AF41-BB4C487F9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415" y="-1"/>
            <a:ext cx="4106787" cy="685800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B0D43C-3F2C-7584-6625-7AE2AD42E861}"/>
              </a:ext>
            </a:extLst>
          </p:cNvPr>
          <p:cNvCxnSpPr/>
          <p:nvPr/>
        </p:nvCxnSpPr>
        <p:spPr>
          <a:xfrm>
            <a:off x="4189644" y="250371"/>
            <a:ext cx="0" cy="6357258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CCDBA2-B275-C150-96C7-0EEE42927E46}"/>
              </a:ext>
            </a:extLst>
          </p:cNvPr>
          <p:cNvSpPr txBox="1"/>
          <p:nvPr/>
        </p:nvSpPr>
        <p:spPr>
          <a:xfrm>
            <a:off x="7934295" y="77553"/>
            <a:ext cx="4106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Box plot illustrating the environmental effects on the nine evaluated traits in four environments: Dongola (DN),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Waha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(WA), Wad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Medani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season one (WM1), and Wad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Medani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season two (WM2). The boxes indicate the medians, interquartile range, and whiskers range. Tukey's honestly significant difference test was used to compare environments.</a:t>
            </a:r>
          </a:p>
        </p:txBody>
      </p:sp>
    </p:spTree>
    <p:extLst>
      <p:ext uri="{BB962C8B-B14F-4D97-AF65-F5344CB8AC3E}">
        <p14:creationId xmlns:p14="http://schemas.microsoft.com/office/powerpoint/2010/main" val="1726599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MONIR IDRES YAHYA AHMED</dc:creator>
  <cp:lastModifiedBy>MONIR IDRES YAHYA AHMED</cp:lastModifiedBy>
  <cp:revision>1</cp:revision>
  <dcterms:created xsi:type="dcterms:W3CDTF">2023-08-28T00:14:24Z</dcterms:created>
  <dcterms:modified xsi:type="dcterms:W3CDTF">2024-01-07T09:16:38Z</dcterms:modified>
</cp:coreProperties>
</file>