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96" y="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B9F09F-77E1-47BC-4E69-8EA39D76A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957489-0069-6AA0-6F72-3683248C9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EF12FB-0DB4-7968-DB61-6C96893C9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D89319-E48D-9F7F-8572-0B4FCD808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448C3A-FA2E-C3A2-73E9-4626EB952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94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8535C5-6DC9-BA1E-F33A-61634869F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AE2F46-1707-55D7-7BC7-51C7E5EB1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CB2CB4-1277-D45C-41D0-E476D34F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AF55ED-D243-F4CD-04CB-51912F803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0CE01F-4199-DEFD-4648-3C910A80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36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B6CD7F3-F606-9FC2-8C52-4B232B0752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1094AA5-595C-F4F6-E69B-363C93BF0F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B8E65C-BCF6-4F6C-C265-DB27C20E2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51B902-587E-A73E-4738-F71DAF31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829C7D-65F0-A20F-BFEA-13A73398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044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726050-AE56-304D-F304-653EC6C9E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32113F-4C64-83AF-7638-A0983D9E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620DDF-A18F-18F1-1BA5-962AD065C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1805B0-A001-9CFD-D7DF-CFAF10334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B5FD9D-D787-F108-B6F3-8B8E111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06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A9EC0-60D0-EFA4-7009-FEAB4799B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10D849-24E9-E12E-9F32-4E34D3223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A964EA-5EC2-ED15-942C-EB9728324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E47062-2C7F-B284-8B13-459A98AA5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BAA581-69A3-C0A0-02C5-D53111AFF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5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301EEE-1056-8A2E-D17F-B8EF481BE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3DF444-A273-0573-4305-CC8C445094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F25786-21A9-0C5A-3723-A3AFD565E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00F661-A93B-AA2C-5054-216DB336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72F9A8-07FD-F1BE-43FD-EE043EAD4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3CF830-77A3-BB5C-98D0-564863032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342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F4833-2F63-37E5-9CC0-6F6717668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71524-671C-FF1B-2735-9E30C4E15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4C5FDDD-B4A2-4439-E5B5-904848AF7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38826C-60FF-6773-A270-E9BD9D3A3C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DC5B958-D554-D3D2-11D7-2BA97062F4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9D0C4C-BFEF-DA9E-B9E4-2BC4F8DEF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90D3C8C-D614-7FE1-D8A5-946E1C128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F52BC63-4E2E-D813-D793-9E3C90F3D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29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0C3CBA-17F5-4E21-5987-5601E6061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D9C673-5B74-D14C-3B47-6A499D5DB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8E1728-82A8-DA90-CE4A-E154FD19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783802-B835-B1CB-1DA1-DDB0ADB0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2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AEAF5CF-9F30-AA52-6FA5-FFC8E5E5A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FAFA25-4581-4F77-3B16-22B8EA8ED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B25D05-3F11-DEC3-1271-B5DE06EBD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14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9849B7-B285-29E7-58C1-E5D878C5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224F54-41B6-00D5-3886-3AE905151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7A0453-6D40-3A1F-DAF1-B5DA2FA5C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823E8E-0EE6-4283-4206-8B8A56194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9A6C5B-4972-88B9-4787-5EBEFB68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5B199B-0BE6-A6AB-44CF-BD8C63F6F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65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CF8586-F02F-1697-21C0-645B2B38E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8AB854-2822-0BD4-E4BE-5DF9CE0409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5E6241-32FB-BFD2-DC16-45439DF0FA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44CC04-5D67-8140-9EC8-82ABBB819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FC85A2-B1BD-6C56-C7CF-E2C258391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EBCBF1-C9D8-52C3-46AE-C4B6FDEFB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280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A6743E1-4477-A7EC-D899-4A8505981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AB04B0-B813-8252-031B-6C485E648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10E67C-7D4C-7233-FE8E-5F7B95233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66984-7B61-459A-8824-80016CC1CAAB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7475BA-79F2-6F64-70B1-303B6B7AF8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50003F-4104-C8E1-9125-F131B42DE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450A1-83CA-49A6-9B41-432CA3607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4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594154-93AB-4D09-DE23-641E2A286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76" y="798286"/>
            <a:ext cx="10393710" cy="576217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B5E725D-F85D-C8CA-2511-D8D639525E6F}"/>
              </a:ext>
            </a:extLst>
          </p:cNvPr>
          <p:cNvSpPr txBox="1"/>
          <p:nvPr/>
        </p:nvSpPr>
        <p:spPr>
          <a:xfrm>
            <a:off x="595086" y="398176"/>
            <a:ext cx="8331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Figure S1. The hydrophily and hydrophobicity of </a:t>
            </a:r>
            <a:r>
              <a:rPr lang="en-US" altLang="zh-CN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NnWOX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proteins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509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DA94C8F-380C-1499-E2EE-0BA35A29F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86" y="874973"/>
            <a:ext cx="6567714" cy="59830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CA720B5-F1D1-3CF0-625E-7BF716266D9D}"/>
              </a:ext>
            </a:extLst>
          </p:cNvPr>
          <p:cNvSpPr txBox="1"/>
          <p:nvPr/>
        </p:nvSpPr>
        <p:spPr>
          <a:xfrm>
            <a:off x="595086" y="398176"/>
            <a:ext cx="8331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Figure S2: N-glycosylation analysis of </a:t>
            </a:r>
            <a:r>
              <a:rPr lang="en-US" altLang="zh-CN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NnWOX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genes.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505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2E506CF-343F-BF12-C69E-A27268B58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484" y="864804"/>
            <a:ext cx="7360898" cy="59931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1CFAE04-E127-70C5-E718-DC093F18138C}"/>
              </a:ext>
            </a:extLst>
          </p:cNvPr>
          <p:cNvSpPr txBox="1"/>
          <p:nvPr/>
        </p:nvSpPr>
        <p:spPr>
          <a:xfrm>
            <a:off x="812800" y="555698"/>
            <a:ext cx="85655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Figure S3. GO enrichment of genes that were 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coexpressed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 </a:t>
            </a:r>
            <a:r>
              <a:rPr lang="en-US" altLang="zh-CN" sz="2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NnWOX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genes.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8817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</Words>
  <Application>Microsoft Office PowerPoint</Application>
  <PresentationFormat>宽屏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yue zhang</dc:creator>
  <cp:lastModifiedBy>yue zhang</cp:lastModifiedBy>
  <cp:revision>1</cp:revision>
  <dcterms:created xsi:type="dcterms:W3CDTF">2023-09-24T05:41:24Z</dcterms:created>
  <dcterms:modified xsi:type="dcterms:W3CDTF">2023-09-24T05:44:07Z</dcterms:modified>
</cp:coreProperties>
</file>