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1596" y="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56B2E4-4F87-4525-9F29-A0348DF64688}" type="datetimeFigureOut">
              <a:rPr lang="en-US" smtClean="0"/>
              <a:t>10/29/2019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CD16E8-C54D-46D6-9005-B5C330AD3E8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56B2E4-4F87-4525-9F29-A0348DF64688}" type="datetimeFigureOut">
              <a:rPr lang="en-US" smtClean="0"/>
              <a:t>10/29/2019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CD16E8-C54D-46D6-9005-B5C330AD3E8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56B2E4-4F87-4525-9F29-A0348DF64688}" type="datetimeFigureOut">
              <a:rPr lang="en-US" smtClean="0"/>
              <a:t>10/29/2019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CD16E8-C54D-46D6-9005-B5C330AD3E8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56B2E4-4F87-4525-9F29-A0348DF64688}" type="datetimeFigureOut">
              <a:rPr lang="en-US" smtClean="0"/>
              <a:t>10/29/2019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CD16E8-C54D-46D6-9005-B5C330AD3E8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56B2E4-4F87-4525-9F29-A0348DF64688}" type="datetimeFigureOut">
              <a:rPr lang="en-US" smtClean="0"/>
              <a:t>10/29/2019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CD16E8-C54D-46D6-9005-B5C330AD3E8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56B2E4-4F87-4525-9F29-A0348DF64688}" type="datetimeFigureOut">
              <a:rPr lang="en-US" smtClean="0"/>
              <a:t>10/29/2019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CD16E8-C54D-46D6-9005-B5C330AD3E8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56B2E4-4F87-4525-9F29-A0348DF64688}" type="datetimeFigureOut">
              <a:rPr lang="en-US" smtClean="0"/>
              <a:t>10/29/2019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CD16E8-C54D-46D6-9005-B5C330AD3E8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56B2E4-4F87-4525-9F29-A0348DF64688}" type="datetimeFigureOut">
              <a:rPr lang="en-US" smtClean="0"/>
              <a:t>10/29/2019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CD16E8-C54D-46D6-9005-B5C330AD3E8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56B2E4-4F87-4525-9F29-A0348DF64688}" type="datetimeFigureOut">
              <a:rPr lang="en-US" smtClean="0"/>
              <a:t>10/29/2019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CD16E8-C54D-46D6-9005-B5C330AD3E8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56B2E4-4F87-4525-9F29-A0348DF64688}" type="datetimeFigureOut">
              <a:rPr lang="en-US" smtClean="0"/>
              <a:t>10/29/2019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CD16E8-C54D-46D6-9005-B5C330AD3E8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56B2E4-4F87-4525-9F29-A0348DF64688}" type="datetimeFigureOut">
              <a:rPr lang="en-US" smtClean="0"/>
              <a:t>10/29/2019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CD16E8-C54D-46D6-9005-B5C330AD3E8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56B2E4-4F87-4525-9F29-A0348DF64688}" type="datetimeFigureOut">
              <a:rPr lang="en-US" smtClean="0"/>
              <a:t>10/29/2019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CD16E8-C54D-46D6-9005-B5C330AD3E86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ES= 1 no leaf symptoms-green and health looking.JPG"/>
          <p:cNvPicPr>
            <a:picLocks noChangeAspect="1"/>
          </p:cNvPicPr>
          <p:nvPr/>
        </p:nvPicPr>
        <p:blipFill>
          <a:blip r:embed="rId2" cstate="print"/>
          <a:srcRect l="27500" t="26666" r="18750" b="13333"/>
          <a:stretch>
            <a:fillRect/>
          </a:stretch>
        </p:blipFill>
        <p:spPr>
          <a:xfrm>
            <a:off x="74083" y="38249"/>
            <a:ext cx="2516717" cy="2107019"/>
          </a:xfrm>
          <a:prstGeom prst="rect">
            <a:avLst/>
          </a:prstGeom>
        </p:spPr>
      </p:pic>
      <p:pic>
        <p:nvPicPr>
          <p:cNvPr id="5" name="Picture 4" descr="SES= 3 lower leaf rolling, but 3 or more leaves still green with little symptoms.JPG"/>
          <p:cNvPicPr>
            <a:picLocks noChangeAspect="1"/>
          </p:cNvPicPr>
          <p:nvPr/>
        </p:nvPicPr>
        <p:blipFill>
          <a:blip r:embed="rId3" cstate="print"/>
          <a:srcRect l="9852" t="22167" r="27094" b="6897"/>
          <a:stretch>
            <a:fillRect/>
          </a:stretch>
        </p:blipFill>
        <p:spPr>
          <a:xfrm>
            <a:off x="2354328" y="945200"/>
            <a:ext cx="1905000" cy="28575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636399" y="2145268"/>
            <a:ext cx="12296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SSI score  1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7391271" y="6488668"/>
            <a:ext cx="12296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SSI score  9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2763697" y="3802700"/>
            <a:ext cx="12296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SSI score  3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2830991" y="145171"/>
            <a:ext cx="6096000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700" b="1" dirty="0">
                <a:latin typeface="Palatino Linotype" panose="02040502050505030304" pitchFamily="18" charset="0"/>
              </a:rPr>
              <a:t>Figure S3. </a:t>
            </a:r>
            <a:r>
              <a:rPr lang="en-US" sz="1700" dirty="0">
                <a:latin typeface="Palatino Linotype" panose="02040502050505030304" pitchFamily="18" charset="0"/>
              </a:rPr>
              <a:t>Representative pictures of criteria used for salt stress injury (SSI) scoring for salt tolerance.</a:t>
            </a:r>
          </a:p>
        </p:txBody>
      </p:sp>
      <p:pic>
        <p:nvPicPr>
          <p:cNvPr id="16" name="Picture 15" descr="SES= 7(still have a little green left) and 9 (all dead).JPG"/>
          <p:cNvPicPr>
            <a:picLocks noChangeAspect="1"/>
          </p:cNvPicPr>
          <p:nvPr/>
        </p:nvPicPr>
        <p:blipFill>
          <a:blip r:embed="rId4" cstate="print"/>
          <a:srcRect l="39166" t="56667" r="49167" b="20000"/>
          <a:stretch>
            <a:fillRect/>
          </a:stretch>
        </p:blipFill>
        <p:spPr>
          <a:xfrm>
            <a:off x="6705600" y="2945368"/>
            <a:ext cx="2362200" cy="3543300"/>
          </a:xfrm>
          <a:prstGeom prst="rect">
            <a:avLst/>
          </a:prstGeom>
        </p:spPr>
      </p:pic>
      <p:pic>
        <p:nvPicPr>
          <p:cNvPr id="17" name="Picture 16" descr="SES= 5.JPG"/>
          <p:cNvPicPr>
            <a:picLocks noChangeAspect="1"/>
          </p:cNvPicPr>
          <p:nvPr/>
        </p:nvPicPr>
        <p:blipFill>
          <a:blip r:embed="rId5" cstate="print"/>
          <a:srcRect l="18750" t="7812" r="39063" b="4688"/>
          <a:stretch>
            <a:fillRect/>
          </a:stretch>
        </p:blipFill>
        <p:spPr>
          <a:xfrm>
            <a:off x="4261952" y="1314532"/>
            <a:ext cx="2514600" cy="3911600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5014985" y="5226132"/>
            <a:ext cx="12296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SSI score  5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91</TotalTime>
  <Words>32</Words>
  <Application>Microsoft Office PowerPoint</Application>
  <PresentationFormat>On-screen Show (4:3)</PresentationFormat>
  <Paragraphs>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Palatino Linotype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Anna McClung</dc:creator>
  <cp:lastModifiedBy>Rohila, Jai</cp:lastModifiedBy>
  <cp:revision>14</cp:revision>
  <dcterms:created xsi:type="dcterms:W3CDTF">2014-05-06T14:49:38Z</dcterms:created>
  <dcterms:modified xsi:type="dcterms:W3CDTF">2019-10-30T02:59:12Z</dcterms:modified>
</cp:coreProperties>
</file>