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639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86E5C-7769-4D89-B347-6891DFF50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3EBECE-4B77-4E1B-A25F-D95ACEE32C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061BE-2A61-436D-B582-3C9BC0AF5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12344-FF7C-48BA-8A08-CD5E287E5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430369-F796-41AD-A534-AD14F458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D818D-7B1B-462E-BC98-A8F30BA29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1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4ABAA-7C85-42BA-B6B1-ECA5B049D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EE58AE-0548-4F88-A3EA-C1D667964B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D0B0A-2080-40D0-9A7A-D59D1A85C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A6A61-B4EB-41FF-8BCA-4D65F57EF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C76B7-96A2-4B3A-9590-F610CE227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1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976FF1-8AFD-43B9-8E3A-FDD5BC1589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169ED6-2BE4-4B93-BD29-F2BAD1171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102D9-FCE8-48C2-9F90-ECD6139D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2AD47-3A5A-41D2-97E4-92F983112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6730-A0BF-492C-8F3F-DC1AC5111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0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8F354-60C5-4609-B3BE-60E8A1013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F719F6-76DB-46DC-8E6B-2FC3EC70E1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5CF95-577E-48B4-942B-1CC9CDFF1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6AAF5-787C-4344-AE2E-38D27C9DA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3AE66-40D1-4E0A-B500-199580F6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5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A436A-B1BA-47FF-97FD-14CD927BC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AE3BA-490E-4124-96A1-1155B9E6F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E03C8-DCA8-494B-904C-568A3120D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4DE96-684C-4E82-84BE-D3BDA15D3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CA8B0-35C3-4010-99C4-F4C991335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6237D-B07D-4591-AA7B-D731D1FEB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873BE-97F6-4EB8-AD80-6D958161A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95E5D-C7D3-4B12-81B3-6B3126B0A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345CC-BD09-4DC0-BCF4-A2391DD02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CD965-69D2-47F1-8DEA-7C2AD8164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5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74621-6300-477D-8D1D-CE7BDEE50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E255A-CFD2-4B49-AD9A-548C8E92A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F4DA7-7EFA-4F0F-A2A0-325F54CEB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96F49-37D5-4503-8C63-2D7D0301D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9A8FF-8A93-4FC4-8C36-DEB36EADD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558B-6386-49B5-9092-7703C3AF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5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FF5A9-0F53-480B-9D56-26604A646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89B1D-4617-42B0-A6B2-136DB277D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FE00E-FBF1-4ADF-B5A9-ED2547FDE0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82875C-478A-4477-A845-C627229197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103DD6-5617-4F7E-BD38-B5C18D1A8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762315-E8CE-40E6-A5F2-9B475B6D4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0E83C3-09E8-4F1F-9B55-2928BD40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793F0D-0746-49B8-B03F-BE133265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9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F9910-6059-4CEB-B5BC-B40400A6D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2545EE-67E5-4F6E-BA29-93B75FD8B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9E6BF-C8FC-41A0-BE7C-1AD9E2FF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03EB90-E3D8-4C54-96D9-9F8525B2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96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B39B1-AAD2-4505-992F-3D0C18456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A6C21C-F146-4CBA-AA09-CDD064975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7D33B-CD00-486C-ACDB-745186A8E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3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FA4A8-580A-4F17-BD27-0BB04D718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3F06C-4AEA-4E65-B6ED-AAF1C55C6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5D1411-0B57-4B60-A5A9-793AFD504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7A5B6-C280-4CE2-BF91-475DB59F8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7B822-A36F-48F3-B786-3516349D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4E540-E857-4939-AA45-7EAE2ED71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8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EA5D0-BF1D-4AB2-9060-36132C6C0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5E9C7-5830-40B3-A331-F6C2E646B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FE5E0-2BE2-43CE-B725-EBF517B84B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DBCA7-AA7A-4939-9FF2-1639EE137ABE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EF9ED-CF53-4935-B47C-1949A55A9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08CB1-8B9F-4BF1-8CB0-6BE698BA1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4A275-235A-4D39-935B-3D26B84E4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7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2FAA96-EE03-478C-BC99-8E868B146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000" y="349000"/>
            <a:ext cx="5382000" cy="6160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1D2F576-7065-4976-83B3-F988A6345BA3}"/>
              </a:ext>
            </a:extLst>
          </p:cNvPr>
          <p:cNvSpPr/>
          <p:nvPr/>
        </p:nvSpPr>
        <p:spPr>
          <a:xfrm>
            <a:off x="0" y="69894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>
                <a:latin typeface="Palatino Linotype" panose="02040502050505030304" pitchFamily="18" charset="0"/>
                <a:ea typeface="Calibri" panose="020F0502020204030204" pitchFamily="34" charset="0"/>
              </a:rPr>
              <a:t>Figure S2</a:t>
            </a:r>
            <a:r>
              <a:rPr lang="en-US" sz="1300" dirty="0">
                <a:latin typeface="Palatino Linotype" panose="02040502050505030304" pitchFamily="18" charset="0"/>
                <a:ea typeface="Calibri" panose="020F0502020204030204" pitchFamily="34" charset="0"/>
              </a:rPr>
              <a:t>. Violin plots showing effect of each identified significant SNP/allele (x axis) on the salt stress injury (SSI) score on d16 (y axis) of salt stress in each rice subpopulations (x axis).</a:t>
            </a:r>
          </a:p>
        </p:txBody>
      </p:sp>
    </p:spTree>
    <p:extLst>
      <p:ext uri="{BB962C8B-B14F-4D97-AF65-F5344CB8AC3E}">
        <p14:creationId xmlns:p14="http://schemas.microsoft.com/office/powerpoint/2010/main" val="568127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731E31-C60B-4B06-9AE0-DB8CE5CFE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164200"/>
            <a:ext cx="6110813" cy="6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8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1BD620-27A1-4488-B4FE-C41C9386A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343" y="349000"/>
            <a:ext cx="4765313" cy="6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4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69C829-58F2-499C-81F7-D04ACF13F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220200"/>
            <a:ext cx="6110813" cy="64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69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9DA4FE-E65C-4A29-B3E1-83F0B2018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164200"/>
            <a:ext cx="6110813" cy="6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81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C36C54-3983-4A49-B1A0-8A63C8A9F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164200"/>
            <a:ext cx="6110813" cy="6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2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03EB79-6D37-4F2F-84FF-406373486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164200"/>
            <a:ext cx="6110813" cy="6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214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CC6C87-4B52-46AA-B75B-BDBE1EFB9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593" y="164200"/>
            <a:ext cx="6110813" cy="6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16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0E604B-6DEF-4EB8-81B1-F624232F7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840" y="533149"/>
            <a:ext cx="6462320" cy="579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1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6027E8F-1455-4FB4-BCC1-28E538E74894}" vid="{6C4ED140-84B2-4BAB-AE96-FB90C241050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1907</TotalTime>
  <Words>44</Words>
  <Application>Microsoft Office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Edwards, Jeremy - ARS</dc:creator>
  <cp:lastModifiedBy>Rohila, Jai</cp:lastModifiedBy>
  <cp:revision>6</cp:revision>
  <dcterms:created xsi:type="dcterms:W3CDTF">2019-09-26T15:52:08Z</dcterms:created>
  <dcterms:modified xsi:type="dcterms:W3CDTF">2019-09-30T20:58:04Z</dcterms:modified>
</cp:coreProperties>
</file>