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9" r:id="rId3"/>
    <p:sldId id="260" r:id="rId4"/>
    <p:sldId id="257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696E6-E770-4766-922C-87E7D2F5D9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CA6E45-8A56-499A-9260-D393ED33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117E0D-A9CC-489D-850A-05F189AEB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591B0-2E56-43CF-A319-15ADEF7B89B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C072D-44B6-4C81-84ED-66B3CA757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1708E6-3AED-4679-9E65-C09B0FF62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2DA4D-680F-49BF-B473-7296CD33B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269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DFB6-C427-4124-9E90-5A734EF0C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E46CE3-AB40-4C71-A1CE-1F58AC24E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E238D5-01DF-4256-91C0-E76DB554A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591B0-2E56-43CF-A319-15ADEF7B89B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0115EC-8705-4F24-BBB6-0BB14A567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B9CF80-5A3F-4FBD-9BC6-00DCD1656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2DA4D-680F-49BF-B473-7296CD33B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212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BEB0D5-E0C2-4530-8323-D2AFAE912A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E73568-CB05-4679-B1DB-B635540E1B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E753FE-9850-4D41-8D2C-3875C648D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591B0-2E56-43CF-A319-15ADEF7B89B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93EFD-819B-4FD3-B1EB-53BEF2B5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95DEA-6A7A-4FCB-A000-304F6B6AE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2DA4D-680F-49BF-B473-7296CD33B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05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D949A-0900-4574-9978-C8BBA5F30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0F5D8A-9E94-402F-A18C-AA09A5E92D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75D030-3A72-4DC5-9AA2-BC254FFD8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591B0-2E56-43CF-A319-15ADEF7B89B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8D066-3EA5-428B-8100-B86652C90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6BA91-5241-46B6-9355-EA6521B32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2DA4D-680F-49BF-B473-7296CD33B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37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DA5DF-F5EA-48A6-9E07-28B16D2C6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8D05CD-BE89-47DF-9D1F-253462CEC2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8C4A06-E7B5-4AE1-A32F-22F4D781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591B0-2E56-43CF-A319-15ADEF7B89B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E1A2F-1672-475E-9C28-4599DD68C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B51084-DC91-4D42-BD6A-2CE41604F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2DA4D-680F-49BF-B473-7296CD33B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427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A1C42-4962-4C3F-8777-25053C4F3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194A3-46D1-4510-952F-9DF0872174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25EA29-4ACB-4631-8C69-3DDC017FE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7BED1D-FB36-40F7-BEE1-4DC3D43E1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591B0-2E56-43CF-A319-15ADEF7B89B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AFF43D-AED6-4376-8EBC-6D3892645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111291-63A5-4388-BA0E-A2086C979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2DA4D-680F-49BF-B473-7296CD33B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934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CA327-F87D-42D1-BDEE-2D5B647C2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D9B9CC-511F-4870-BDC6-E4248F1588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8F5FBA-8C0C-4C68-B57C-32B67E78F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3018EA-A919-4476-B499-F18F49AFC1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A7B4D4-F090-4309-97B9-F764504B3F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6233B7-DD16-4D39-AFBD-E76FB1684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591B0-2E56-43CF-A319-15ADEF7B89B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FDE231-D107-4A01-8E11-5364DABCE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891923-933A-4C78-8E7B-9D309CE3C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2DA4D-680F-49BF-B473-7296CD33B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502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40839-FCF8-4DA4-B3D2-A8C913341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1EE7FD-E324-45E6-BA60-E33272A86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591B0-2E56-43CF-A319-15ADEF7B89B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092307-3898-4741-A48E-CFEA20F15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1DECB-C9CD-4675-A6C8-7B7B0517D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2DA4D-680F-49BF-B473-7296CD33B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3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A82C20-91C4-4903-AD81-21466EB9D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591B0-2E56-43CF-A319-15ADEF7B89B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931786-44E2-44B6-A696-978E77C95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6CAB14-52E5-4889-B48C-E06D2D862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2DA4D-680F-49BF-B473-7296CD33B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905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5F44B-D632-495A-B007-E2F2D91ED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F38291-FD79-4827-B230-258ABB269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E3FB27-CFA5-4E0A-AF55-AD21E4AB87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22FB58-FEEF-466D-BECC-788A3814B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591B0-2E56-43CF-A319-15ADEF7B89B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1DDCB9-FBC7-47A0-AFB5-6920E1EAE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4AA322-B46B-4628-8D77-391EA5727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2DA4D-680F-49BF-B473-7296CD33B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580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52BA7-A854-453B-A61E-E5BE10DFC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D4B99D-626A-423A-9C72-6C62F1C9D2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089E1-F22A-4621-BB03-084C6A61D6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AC39E5-BCF9-4948-9720-4AD4A4818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591B0-2E56-43CF-A319-15ADEF7B89B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9D4DDE-1BC8-4942-854A-672062E26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34FCAD-B8F3-46A7-A4B9-C52E6DC2A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2DA4D-680F-49BF-B473-7296CD33B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618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70D690-E66B-4114-B72B-003C10D79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E786D5-757C-485C-A5B2-A65F126F13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F8009A-9E58-4574-BD2C-4E9A15782E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591B0-2E56-43CF-A319-15ADEF7B89B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277102-DA25-43EF-9D62-0E7CD7E339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D91241-C3A3-4F5C-82B4-25BC837DB1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2DA4D-680F-49BF-B473-7296CD33B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324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497AD37-BDFD-45E8-A443-A347EB7817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960" y="643466"/>
            <a:ext cx="6190079" cy="55710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F58A5C-D590-4F4B-822F-29EC09AA8E3E}"/>
              </a:ext>
            </a:extLst>
          </p:cNvPr>
          <p:cNvSpPr txBox="1"/>
          <p:nvPr/>
        </p:nvSpPr>
        <p:spPr>
          <a:xfrm>
            <a:off x="5574890" y="603305"/>
            <a:ext cx="123040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1D89F9-AFBE-4AE2-BE04-CB24F5CA8E8F}"/>
              </a:ext>
            </a:extLst>
          </p:cNvPr>
          <p:cNvSpPr txBox="1"/>
          <p:nvPr/>
        </p:nvSpPr>
        <p:spPr>
          <a:xfrm>
            <a:off x="5658932" y="3913095"/>
            <a:ext cx="88306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alatino Linotype" panose="02040502050505030304" pitchFamily="18" charset="0"/>
              </a:rPr>
              <a:t>guld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E3E70C-0FE8-49A2-A19E-9C23BF431512}"/>
              </a:ext>
            </a:extLst>
          </p:cNvPr>
          <p:cNvSpPr txBox="1"/>
          <p:nvPr/>
        </p:nvSpPr>
        <p:spPr>
          <a:xfrm>
            <a:off x="6342501" y="4519311"/>
            <a:ext cx="38548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u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CBBD1DE-1198-4D43-8336-36DFA2E93B2F}"/>
              </a:ext>
            </a:extLst>
          </p:cNvPr>
          <p:cNvCxnSpPr/>
          <p:nvPr/>
        </p:nvCxnSpPr>
        <p:spPr>
          <a:xfrm>
            <a:off x="3702387" y="3866029"/>
            <a:ext cx="476025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42BA136-0757-41D6-9246-125A66D20AC3}"/>
              </a:ext>
            </a:extLst>
          </p:cNvPr>
          <p:cNvSpPr txBox="1"/>
          <p:nvPr/>
        </p:nvSpPr>
        <p:spPr>
          <a:xfrm>
            <a:off x="7328655" y="4519311"/>
            <a:ext cx="38548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l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1831C6C-842B-4332-B338-6CC294D04D49}"/>
              </a:ext>
            </a:extLst>
          </p:cNvPr>
          <p:cNvCxnSpPr>
            <a:cxnSpLocks/>
          </p:cNvCxnSpPr>
          <p:nvPr/>
        </p:nvCxnSpPr>
        <p:spPr>
          <a:xfrm flipV="1">
            <a:off x="5950313" y="1117188"/>
            <a:ext cx="0" cy="27499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C0C6253-3802-4E78-83DF-74577F940963}"/>
              </a:ext>
            </a:extLst>
          </p:cNvPr>
          <p:cNvCxnSpPr>
            <a:cxnSpLocks/>
          </p:cNvCxnSpPr>
          <p:nvPr/>
        </p:nvCxnSpPr>
        <p:spPr>
          <a:xfrm flipV="1">
            <a:off x="7037283" y="1117188"/>
            <a:ext cx="0" cy="27499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2CCF2D3-BB43-4F9B-B885-A4DCA5BA67FD}"/>
              </a:ext>
            </a:extLst>
          </p:cNvPr>
          <p:cNvCxnSpPr>
            <a:cxnSpLocks/>
          </p:cNvCxnSpPr>
          <p:nvPr/>
        </p:nvCxnSpPr>
        <p:spPr>
          <a:xfrm flipV="1">
            <a:off x="7873241" y="1117188"/>
            <a:ext cx="0" cy="27499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018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5E52C6E9-C52A-463E-A5F2-2AC317B08D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83" y="394696"/>
            <a:ext cx="6190079" cy="55710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E5FF17-F852-494E-93E4-5D92637AB6C0}"/>
              </a:ext>
            </a:extLst>
          </p:cNvPr>
          <p:cNvSpPr txBox="1"/>
          <p:nvPr/>
        </p:nvSpPr>
        <p:spPr>
          <a:xfrm>
            <a:off x="4612335" y="3664325"/>
            <a:ext cx="10085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alatino Linotype" panose="02040502050505030304" pitchFamily="18" charset="0"/>
              </a:rPr>
              <a:t>stald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765819-0A71-4BBC-BDA7-4FB335E70E7C}"/>
              </a:ext>
            </a:extLst>
          </p:cNvPr>
          <p:cNvSpPr txBox="1"/>
          <p:nvPr/>
        </p:nvSpPr>
        <p:spPr>
          <a:xfrm>
            <a:off x="6252886" y="4270542"/>
            <a:ext cx="31600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l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768A68-DA56-4562-9A9E-D7DD449239AA}"/>
              </a:ext>
            </a:extLst>
          </p:cNvPr>
          <p:cNvSpPr txBox="1"/>
          <p:nvPr/>
        </p:nvSpPr>
        <p:spPr>
          <a:xfrm>
            <a:off x="6091521" y="4935069"/>
            <a:ext cx="31600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c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C872F0-3043-401F-8C1B-1894B7AA84AE}"/>
              </a:ext>
            </a:extLst>
          </p:cNvPr>
          <p:cNvSpPr txBox="1"/>
          <p:nvPr/>
        </p:nvSpPr>
        <p:spPr>
          <a:xfrm>
            <a:off x="5437097" y="4270541"/>
            <a:ext cx="31600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a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4250EB-122B-4571-8479-562FBB8F763B}"/>
              </a:ext>
            </a:extLst>
          </p:cNvPr>
          <p:cNvSpPr txBox="1"/>
          <p:nvPr/>
        </p:nvSpPr>
        <p:spPr>
          <a:xfrm>
            <a:off x="6822137" y="3664325"/>
            <a:ext cx="62080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202124"/>
                </a:solidFill>
                <a:latin typeface="Palatino Linotype" panose="02040502050505030304" pitchFamily="18" charset="0"/>
              </a:rPr>
              <a:t>je</a:t>
            </a:r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g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F491EE-3C25-4538-9741-78BFE952A47B}"/>
              </a:ext>
            </a:extLst>
          </p:cNvPr>
          <p:cNvSpPr txBox="1"/>
          <p:nvPr/>
        </p:nvSpPr>
        <p:spPr>
          <a:xfrm>
            <a:off x="4807323" y="316006"/>
            <a:ext cx="123040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2F6F2F-4F89-486E-9099-351A76A9A976}"/>
              </a:ext>
            </a:extLst>
          </p:cNvPr>
          <p:cNvCxnSpPr/>
          <p:nvPr/>
        </p:nvCxnSpPr>
        <p:spPr>
          <a:xfrm>
            <a:off x="2918012" y="3617259"/>
            <a:ext cx="476025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EF65C92-2476-49B6-B825-F7B7C59E0238}"/>
              </a:ext>
            </a:extLst>
          </p:cNvPr>
          <p:cNvCxnSpPr>
            <a:cxnSpLocks/>
          </p:cNvCxnSpPr>
          <p:nvPr/>
        </p:nvCxnSpPr>
        <p:spPr>
          <a:xfrm flipV="1">
            <a:off x="5614148" y="843791"/>
            <a:ext cx="0" cy="2749923"/>
          </a:xfrm>
          <a:prstGeom prst="line">
            <a:avLst/>
          </a:prstGeom>
          <a:ln w="2857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9BB4F4C-AA00-4C00-8C93-278EA52B982D}"/>
              </a:ext>
            </a:extLst>
          </p:cNvPr>
          <p:cNvCxnSpPr>
            <a:cxnSpLocks/>
          </p:cNvCxnSpPr>
          <p:nvPr/>
        </p:nvCxnSpPr>
        <p:spPr>
          <a:xfrm flipV="1">
            <a:off x="5056091" y="868431"/>
            <a:ext cx="0" cy="27499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CA9FB1C-4F6B-463C-BDF8-25C3693732C5}"/>
              </a:ext>
            </a:extLst>
          </p:cNvPr>
          <p:cNvCxnSpPr>
            <a:cxnSpLocks/>
          </p:cNvCxnSpPr>
          <p:nvPr/>
        </p:nvCxnSpPr>
        <p:spPr>
          <a:xfrm flipV="1">
            <a:off x="6922994" y="843791"/>
            <a:ext cx="0" cy="2749923"/>
          </a:xfrm>
          <a:prstGeom prst="line">
            <a:avLst/>
          </a:prstGeom>
          <a:ln w="2857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C508AFC-F7DD-40BF-A6EF-AA3A98F79B7F}"/>
              </a:ext>
            </a:extLst>
          </p:cNvPr>
          <p:cNvCxnSpPr>
            <a:cxnSpLocks/>
          </p:cNvCxnSpPr>
          <p:nvPr/>
        </p:nvCxnSpPr>
        <p:spPr>
          <a:xfrm flipV="1">
            <a:off x="6781793" y="868431"/>
            <a:ext cx="0" cy="27499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8BF8F13-A556-4FE3-95C8-1190658A0C64}"/>
              </a:ext>
            </a:extLst>
          </p:cNvPr>
          <p:cNvCxnSpPr>
            <a:cxnSpLocks/>
          </p:cNvCxnSpPr>
          <p:nvPr/>
        </p:nvCxnSpPr>
        <p:spPr>
          <a:xfrm flipV="1">
            <a:off x="6024282" y="868431"/>
            <a:ext cx="0" cy="27499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3774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14943A9A-C5D6-4DA9-9A57-7B60BDE874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960" y="641393"/>
            <a:ext cx="6190079" cy="55710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AB124FC-5448-40BA-BACB-A5B90FDA4300}"/>
              </a:ext>
            </a:extLst>
          </p:cNvPr>
          <p:cNvSpPr txBox="1"/>
          <p:nvPr/>
        </p:nvSpPr>
        <p:spPr>
          <a:xfrm>
            <a:off x="5412437" y="3913095"/>
            <a:ext cx="54461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alatino Linotype" panose="02040502050505030304" pitchFamily="18" charset="0"/>
              </a:rPr>
              <a:t>hi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4A3EF6-69AA-43F9-89F9-E740AB23E661}"/>
              </a:ext>
            </a:extLst>
          </p:cNvPr>
          <p:cNvSpPr txBox="1"/>
          <p:nvPr/>
        </p:nvSpPr>
        <p:spPr>
          <a:xfrm>
            <a:off x="6884898" y="5183839"/>
            <a:ext cx="31600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c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2E2923-CEF8-434F-AD81-F9174AAE4A06}"/>
              </a:ext>
            </a:extLst>
          </p:cNvPr>
          <p:cNvSpPr txBox="1"/>
          <p:nvPr/>
        </p:nvSpPr>
        <p:spPr>
          <a:xfrm>
            <a:off x="6028767" y="4519311"/>
            <a:ext cx="38548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i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Charis SIL"/>
              </a:rPr>
              <a:t>ː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2D9E7F-29BA-46E3-B68F-DF11F36AD394}"/>
              </a:ext>
            </a:extLst>
          </p:cNvPr>
          <p:cNvSpPr txBox="1"/>
          <p:nvPr/>
        </p:nvSpPr>
        <p:spPr>
          <a:xfrm>
            <a:off x="7171758" y="3913095"/>
            <a:ext cx="62080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202124"/>
                </a:solidFill>
                <a:latin typeface="Palatino Linotype" panose="02040502050505030304" pitchFamily="18" charset="0"/>
              </a:rPr>
              <a:t>je</a:t>
            </a:r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g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BA58968-B5AB-434B-90A7-838750BE4AE5}"/>
              </a:ext>
            </a:extLst>
          </p:cNvPr>
          <p:cNvCxnSpPr/>
          <p:nvPr/>
        </p:nvCxnSpPr>
        <p:spPr>
          <a:xfrm>
            <a:off x="3711389" y="3866029"/>
            <a:ext cx="476025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A5370C3-AA88-4C96-B7AC-7F72284769E6}"/>
              </a:ext>
            </a:extLst>
          </p:cNvPr>
          <p:cNvSpPr txBox="1"/>
          <p:nvPr/>
        </p:nvSpPr>
        <p:spPr>
          <a:xfrm>
            <a:off x="5467313" y="541622"/>
            <a:ext cx="123040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1555083-F31C-4ABD-8EF8-1A3C7C1B0E38}"/>
              </a:ext>
            </a:extLst>
          </p:cNvPr>
          <p:cNvCxnSpPr>
            <a:cxnSpLocks/>
          </p:cNvCxnSpPr>
          <p:nvPr/>
        </p:nvCxnSpPr>
        <p:spPr>
          <a:xfrm flipV="1">
            <a:off x="5392262" y="1123923"/>
            <a:ext cx="0" cy="27499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24929B-BB12-4CAA-A54A-2656E86E1DDF}"/>
              </a:ext>
            </a:extLst>
          </p:cNvPr>
          <p:cNvCxnSpPr>
            <a:cxnSpLocks/>
          </p:cNvCxnSpPr>
          <p:nvPr/>
        </p:nvCxnSpPr>
        <p:spPr>
          <a:xfrm>
            <a:off x="5392262" y="4416950"/>
            <a:ext cx="0" cy="661772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7C2C7605-CE2B-4C98-8B12-769F3D320BC0}"/>
              </a:ext>
            </a:extLst>
          </p:cNvPr>
          <p:cNvSpPr/>
          <p:nvPr/>
        </p:nvSpPr>
        <p:spPr>
          <a:xfrm>
            <a:off x="5467572" y="4445401"/>
            <a:ext cx="319473" cy="60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ED064C0-37E4-4A1F-9E9F-A1D074E97AA5}"/>
              </a:ext>
            </a:extLst>
          </p:cNvPr>
          <p:cNvSpPr/>
          <p:nvPr/>
        </p:nvSpPr>
        <p:spPr>
          <a:xfrm>
            <a:off x="5442697" y="4424902"/>
            <a:ext cx="316006" cy="44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2CF8B87-09D6-4858-AB39-00CD2B992B7E}"/>
              </a:ext>
            </a:extLst>
          </p:cNvPr>
          <p:cNvCxnSpPr>
            <a:cxnSpLocks/>
          </p:cNvCxnSpPr>
          <p:nvPr/>
        </p:nvCxnSpPr>
        <p:spPr>
          <a:xfrm flipV="1">
            <a:off x="6884898" y="1123923"/>
            <a:ext cx="0" cy="27499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939252A-D10F-47B9-BD3B-18ADCFB5F945}"/>
              </a:ext>
            </a:extLst>
          </p:cNvPr>
          <p:cNvCxnSpPr>
            <a:cxnSpLocks/>
          </p:cNvCxnSpPr>
          <p:nvPr/>
        </p:nvCxnSpPr>
        <p:spPr>
          <a:xfrm flipV="1">
            <a:off x="7489265" y="1092542"/>
            <a:ext cx="0" cy="2749923"/>
          </a:xfrm>
          <a:prstGeom prst="line">
            <a:avLst/>
          </a:prstGeom>
          <a:ln w="2857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C61731B-3894-4DC3-81A2-B1DA9BCD5A20}"/>
              </a:ext>
            </a:extLst>
          </p:cNvPr>
          <p:cNvCxnSpPr>
            <a:cxnSpLocks/>
          </p:cNvCxnSpPr>
          <p:nvPr/>
        </p:nvCxnSpPr>
        <p:spPr>
          <a:xfrm flipV="1">
            <a:off x="6631643" y="1092542"/>
            <a:ext cx="0" cy="2749923"/>
          </a:xfrm>
          <a:prstGeom prst="line">
            <a:avLst/>
          </a:prstGeom>
          <a:ln w="2857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4B7952E-25DF-40D2-B637-ACECB49FA1E6}"/>
              </a:ext>
            </a:extLst>
          </p:cNvPr>
          <p:cNvSpPr txBox="1"/>
          <p:nvPr/>
        </p:nvSpPr>
        <p:spPr>
          <a:xfrm>
            <a:off x="5403435" y="3913095"/>
            <a:ext cx="54461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alatino Linotype" panose="02040502050505030304" pitchFamily="18" charset="0"/>
              </a:rPr>
              <a:t>hi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110BB3-7921-49A2-9D23-8C123353A29F}"/>
              </a:ext>
            </a:extLst>
          </p:cNvPr>
          <p:cNvSpPr txBox="1"/>
          <p:nvPr/>
        </p:nvSpPr>
        <p:spPr>
          <a:xfrm>
            <a:off x="6019765" y="4519311"/>
            <a:ext cx="38548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i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Charis SIL"/>
              </a:rPr>
              <a:t>ː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AFFA5B-7F7C-4E40-B763-86F4D0FFCBEF}"/>
              </a:ext>
            </a:extLst>
          </p:cNvPr>
          <p:cNvSpPr txBox="1"/>
          <p:nvPr/>
        </p:nvSpPr>
        <p:spPr>
          <a:xfrm>
            <a:off x="7162756" y="3913095"/>
            <a:ext cx="62080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202124"/>
                </a:solidFill>
                <a:latin typeface="Palatino Linotype" panose="02040502050505030304" pitchFamily="18" charset="0"/>
              </a:rPr>
              <a:t>je</a:t>
            </a:r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g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58CD92E-A05C-49D9-AEF1-8D1F2B70FC5F}"/>
              </a:ext>
            </a:extLst>
          </p:cNvPr>
          <p:cNvCxnSpPr/>
          <p:nvPr/>
        </p:nvCxnSpPr>
        <p:spPr>
          <a:xfrm>
            <a:off x="3702387" y="3866029"/>
            <a:ext cx="476025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0821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63EDCF85-A884-40ED-9A11-FE45A3DE53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960" y="643466"/>
            <a:ext cx="6190079" cy="557106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2B4CC25-C2EB-4288-9D1C-44DD86672A21}"/>
              </a:ext>
            </a:extLst>
          </p:cNvPr>
          <p:cNvCxnSpPr/>
          <p:nvPr/>
        </p:nvCxnSpPr>
        <p:spPr>
          <a:xfrm>
            <a:off x="3711389" y="3866029"/>
            <a:ext cx="476025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2128F71-A777-436B-881A-2CCDEE886433}"/>
              </a:ext>
            </a:extLst>
          </p:cNvPr>
          <p:cNvSpPr txBox="1"/>
          <p:nvPr/>
        </p:nvSpPr>
        <p:spPr>
          <a:xfrm>
            <a:off x="5486396" y="3913095"/>
            <a:ext cx="116317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alatino Linotype" panose="02040502050505030304" pitchFamily="18" charset="0"/>
              </a:rPr>
              <a:t>g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Palatino Linotype" panose="02040502050505030304" pitchFamily="18" charset="0"/>
              </a:rPr>
              <a:t>å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</a:rPr>
              <a:t>s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218E38-E95F-420F-9618-D563BC343659}"/>
              </a:ext>
            </a:extLst>
          </p:cNvPr>
          <p:cNvSpPr txBox="1"/>
          <p:nvPr/>
        </p:nvSpPr>
        <p:spPr>
          <a:xfrm>
            <a:off x="5977214" y="4504763"/>
            <a:ext cx="48409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0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</a:rPr>
              <a:t>ɔ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Charis SIL"/>
              </a:rPr>
              <a:t>ː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959BEA-BDE7-4A42-B5E3-2C76B20A4A30}"/>
              </a:ext>
            </a:extLst>
          </p:cNvPr>
          <p:cNvSpPr txBox="1"/>
          <p:nvPr/>
        </p:nvSpPr>
        <p:spPr>
          <a:xfrm>
            <a:off x="6293220" y="5183839"/>
            <a:ext cx="31600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c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4CC909-A01B-4503-86E5-6EB35DDE5DD5}"/>
              </a:ext>
            </a:extLst>
          </p:cNvPr>
          <p:cNvSpPr txBox="1"/>
          <p:nvPr/>
        </p:nvSpPr>
        <p:spPr>
          <a:xfrm>
            <a:off x="5600700" y="564776"/>
            <a:ext cx="123040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56E4AC4-7298-4A4D-B504-7D0180D5A372}"/>
              </a:ext>
            </a:extLst>
          </p:cNvPr>
          <p:cNvCxnSpPr>
            <a:cxnSpLocks/>
          </p:cNvCxnSpPr>
          <p:nvPr/>
        </p:nvCxnSpPr>
        <p:spPr>
          <a:xfrm flipV="1">
            <a:off x="5277971" y="1116106"/>
            <a:ext cx="0" cy="27499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EF5C7A2-EFC0-4F34-8D3E-831B77B27F7C}"/>
              </a:ext>
            </a:extLst>
          </p:cNvPr>
          <p:cNvCxnSpPr>
            <a:cxnSpLocks/>
          </p:cNvCxnSpPr>
          <p:nvPr/>
        </p:nvCxnSpPr>
        <p:spPr>
          <a:xfrm flipV="1">
            <a:off x="6949888" y="1116106"/>
            <a:ext cx="0" cy="274992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8D17429-C1F3-48F0-B69C-F0A5A0912E3B}"/>
              </a:ext>
            </a:extLst>
          </p:cNvPr>
          <p:cNvCxnSpPr>
            <a:cxnSpLocks/>
          </p:cNvCxnSpPr>
          <p:nvPr/>
        </p:nvCxnSpPr>
        <p:spPr>
          <a:xfrm flipV="1">
            <a:off x="6010836" y="1102658"/>
            <a:ext cx="0" cy="2749923"/>
          </a:xfrm>
          <a:prstGeom prst="line">
            <a:avLst/>
          </a:prstGeom>
          <a:ln w="2857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7F28421-7B3B-44FB-A2DD-9B6536448E8D}"/>
              </a:ext>
            </a:extLst>
          </p:cNvPr>
          <p:cNvCxnSpPr>
            <a:cxnSpLocks/>
          </p:cNvCxnSpPr>
          <p:nvPr/>
        </p:nvCxnSpPr>
        <p:spPr>
          <a:xfrm flipV="1">
            <a:off x="6920753" y="1095934"/>
            <a:ext cx="0" cy="2749923"/>
          </a:xfrm>
          <a:prstGeom prst="line">
            <a:avLst/>
          </a:prstGeom>
          <a:ln w="2857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5671624-65E2-4A89-99F0-02C0AB4D4FE0}"/>
              </a:ext>
            </a:extLst>
          </p:cNvPr>
          <p:cNvCxnSpPr>
            <a:cxnSpLocks/>
          </p:cNvCxnSpPr>
          <p:nvPr/>
        </p:nvCxnSpPr>
        <p:spPr>
          <a:xfrm flipV="1">
            <a:off x="6008595" y="1122830"/>
            <a:ext cx="0" cy="2749923"/>
          </a:xfrm>
          <a:prstGeom prst="line">
            <a:avLst/>
          </a:prstGeom>
          <a:ln w="2857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510A026-3D61-43E7-B8FB-0D0D188D340A}"/>
              </a:ext>
            </a:extLst>
          </p:cNvPr>
          <p:cNvCxnSpPr>
            <a:cxnSpLocks/>
          </p:cNvCxnSpPr>
          <p:nvPr/>
        </p:nvCxnSpPr>
        <p:spPr>
          <a:xfrm flipV="1">
            <a:off x="6918512" y="1116106"/>
            <a:ext cx="0" cy="2749923"/>
          </a:xfrm>
          <a:prstGeom prst="line">
            <a:avLst/>
          </a:prstGeom>
          <a:ln w="2857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EB44BDB-DB61-4045-8476-30363F3CF34E}"/>
              </a:ext>
            </a:extLst>
          </p:cNvPr>
          <p:cNvCxnSpPr>
            <a:cxnSpLocks/>
          </p:cNvCxnSpPr>
          <p:nvPr/>
        </p:nvCxnSpPr>
        <p:spPr>
          <a:xfrm flipV="1">
            <a:off x="6010836" y="1122830"/>
            <a:ext cx="0" cy="2749923"/>
          </a:xfrm>
          <a:prstGeom prst="line">
            <a:avLst/>
          </a:prstGeom>
          <a:ln w="2857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5376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chart&#10;&#10;Description automatically generated">
            <a:extLst>
              <a:ext uri="{FF2B5EF4-FFF2-40B4-BE49-F238E27FC236}">
                <a16:creationId xmlns:a16="http://schemas.microsoft.com/office/drawing/2014/main" id="{14B91748-09AC-4333-8E7C-3D5D757440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960" y="643466"/>
            <a:ext cx="6190079" cy="557106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DB0E31-41CD-406B-8906-9376FE2E6AEF}"/>
              </a:ext>
            </a:extLst>
          </p:cNvPr>
          <p:cNvCxnSpPr/>
          <p:nvPr/>
        </p:nvCxnSpPr>
        <p:spPr>
          <a:xfrm>
            <a:off x="3711389" y="3866029"/>
            <a:ext cx="476025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C745D05-0BCE-4AEF-9414-768B817F35F1}"/>
              </a:ext>
            </a:extLst>
          </p:cNvPr>
          <p:cNvSpPr txBox="1"/>
          <p:nvPr/>
        </p:nvSpPr>
        <p:spPr>
          <a:xfrm>
            <a:off x="5291410" y="3913095"/>
            <a:ext cx="80682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alatino Linotype" panose="02040502050505030304" pitchFamily="18" charset="0"/>
              </a:rPr>
              <a:t>g</a:t>
            </a:r>
            <a:r>
              <a:rPr lang="en-US" sz="2400" dirty="0">
                <a:solidFill>
                  <a:srgbClr val="202124"/>
                </a:solidFill>
                <a:latin typeface="Palatino Linotype" panose="02040502050505030304" pitchFamily="18" charset="0"/>
              </a:rPr>
              <a:t>e</a:t>
            </a:r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n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EFE100-62BC-4550-A7E8-82E5F70A2793}"/>
              </a:ext>
            </a:extLst>
          </p:cNvPr>
          <p:cNvSpPr txBox="1"/>
          <p:nvPr/>
        </p:nvSpPr>
        <p:spPr>
          <a:xfrm>
            <a:off x="6784047" y="4519312"/>
            <a:ext cx="31600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n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D25ADD-55CA-4894-B43F-0B50F0574F3B}"/>
              </a:ext>
            </a:extLst>
          </p:cNvPr>
          <p:cNvSpPr txBox="1"/>
          <p:nvPr/>
        </p:nvSpPr>
        <p:spPr>
          <a:xfrm>
            <a:off x="6481482" y="5183839"/>
            <a:ext cx="31600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i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FC756F-5EE4-4338-8B5A-93E58B1FC1D2}"/>
              </a:ext>
            </a:extLst>
          </p:cNvPr>
          <p:cNvSpPr txBox="1"/>
          <p:nvPr/>
        </p:nvSpPr>
        <p:spPr>
          <a:xfrm>
            <a:off x="5773269" y="4519311"/>
            <a:ext cx="45271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e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Charis SIL"/>
              </a:rPr>
              <a:t>ː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EDACB8-FC4F-41DA-9C43-8045AF7DFAED}"/>
              </a:ext>
            </a:extLst>
          </p:cNvPr>
          <p:cNvSpPr txBox="1"/>
          <p:nvPr/>
        </p:nvSpPr>
        <p:spPr>
          <a:xfrm>
            <a:off x="7299509" y="3913095"/>
            <a:ext cx="80682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202124"/>
                </a:solidFill>
                <a:latin typeface="Palatino Linotype" panose="02040502050505030304" pitchFamily="18" charset="0"/>
              </a:rPr>
              <a:t>je</a:t>
            </a:r>
            <a:r>
              <a:rPr lang="en-US" sz="2400" dirty="0">
                <a:solidFill>
                  <a:srgbClr val="000000"/>
                </a:solidFill>
                <a:latin typeface="Palatino Linotype" panose="02040502050505030304" pitchFamily="18" charset="0"/>
              </a:rPr>
              <a:t>g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A1D3E61-CEC0-4F27-BEDA-C519B9F2AD17}"/>
              </a:ext>
            </a:extLst>
          </p:cNvPr>
          <p:cNvCxnSpPr>
            <a:cxnSpLocks/>
          </p:cNvCxnSpPr>
          <p:nvPr/>
        </p:nvCxnSpPr>
        <p:spPr>
          <a:xfrm flipV="1">
            <a:off x="4928345" y="1119453"/>
            <a:ext cx="0" cy="27499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6CAB0D9-E1B5-442C-981C-1B8B072A3627}"/>
              </a:ext>
            </a:extLst>
          </p:cNvPr>
          <p:cNvCxnSpPr>
            <a:cxnSpLocks/>
          </p:cNvCxnSpPr>
          <p:nvPr/>
        </p:nvCxnSpPr>
        <p:spPr>
          <a:xfrm flipV="1">
            <a:off x="6770599" y="1119453"/>
            <a:ext cx="0" cy="27499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AAA7B30-C257-4333-8F7A-313091E1268F}"/>
              </a:ext>
            </a:extLst>
          </p:cNvPr>
          <p:cNvCxnSpPr>
            <a:cxnSpLocks/>
          </p:cNvCxnSpPr>
          <p:nvPr/>
        </p:nvCxnSpPr>
        <p:spPr>
          <a:xfrm flipV="1">
            <a:off x="7158322" y="1119453"/>
            <a:ext cx="0" cy="27499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B529B0-00F2-4F1D-904B-F7295608A3A6}"/>
              </a:ext>
            </a:extLst>
          </p:cNvPr>
          <p:cNvCxnSpPr>
            <a:cxnSpLocks/>
          </p:cNvCxnSpPr>
          <p:nvPr/>
        </p:nvCxnSpPr>
        <p:spPr>
          <a:xfrm flipV="1">
            <a:off x="5990666" y="1099281"/>
            <a:ext cx="0" cy="2749923"/>
          </a:xfrm>
          <a:prstGeom prst="line">
            <a:avLst/>
          </a:prstGeom>
          <a:ln w="2857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3A379A3-D9DD-4D80-9738-B45E79A226B8}"/>
              </a:ext>
            </a:extLst>
          </p:cNvPr>
          <p:cNvCxnSpPr>
            <a:cxnSpLocks/>
          </p:cNvCxnSpPr>
          <p:nvPr/>
        </p:nvCxnSpPr>
        <p:spPr>
          <a:xfrm flipV="1">
            <a:off x="7252441" y="1099281"/>
            <a:ext cx="0" cy="2749923"/>
          </a:xfrm>
          <a:prstGeom prst="line">
            <a:avLst/>
          </a:prstGeom>
          <a:ln w="2857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8815E20-7BAA-486F-ACD8-6DDB8ECD00F3}"/>
              </a:ext>
            </a:extLst>
          </p:cNvPr>
          <p:cNvSpPr txBox="1"/>
          <p:nvPr/>
        </p:nvSpPr>
        <p:spPr>
          <a:xfrm>
            <a:off x="5600700" y="564776"/>
            <a:ext cx="123040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338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23</Words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Charis SIL</vt:lpstr>
      <vt:lpstr>Palatino Linotype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2021-09-23T12:53:35Z</dcterms:created>
  <dcterms:modified xsi:type="dcterms:W3CDTF">2021-09-27T22:01:09Z</dcterms:modified>
</cp:coreProperties>
</file>