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B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124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89D658-D5F6-4231-862D-5AAA0E9A2B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292AF99-0298-4D88-807D-7DFFB46BB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DD9816E-CB32-4023-98F9-B73CDC95C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602AC9-EDC4-45C3-8453-2AD7C736B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F7DDEA-B53F-4294-A636-7745F720F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6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3ABDCF-58D4-49C0-81C2-5C8BA1DC5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86E1D5-A430-402A-A175-43CA43395E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3654A4-ADCA-498F-8942-BC80903B0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50F48C-1CBF-4DE6-AC09-49D43D6C2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E5F8D0-5ED1-480F-8651-3F3C45D6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7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EF75EDB-BFFE-4947-AC7D-B53BF0377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B2EB62D-B3D2-4855-8CE5-8E01D1B08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B7DF4C7-3F56-4B2E-9895-17DA10F66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7794A1-3FD3-41C1-8AEE-C8F017A61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482C453-E762-4536-A122-E64422E8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AE6DF3-084A-45F7-B9AB-A1D5A79ED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B44BF7-B480-46DB-8CA4-CCB6F2E96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A917B6F-C183-4B91-9876-C80EDD510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83B3812-48B3-425D-9274-0A8B49044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BB7F4D-85EC-47E4-998A-5E2935438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93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F5D01E-01C1-4163-A484-AA969600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31B76F6-87FB-43CB-8F49-ADD4176A4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412BD5-A124-4A83-BB47-65B5A939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0CCEA97-AC98-475A-840E-F4E8D47B0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08D8601-2DD4-41B9-B5CB-0CC90CB6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8C5601-755B-4E98-B5AC-FE336E31F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396E4C-723E-4AEB-B28B-F17E46B33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86840F-65C1-4708-BE79-17F75B5F2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A7C7E80-BB8F-45AE-A571-067570FB9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5EE6821-7250-4F1F-A4F7-577745227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8F8D956-5D69-4CA0-93DF-5AAF8CA71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02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D836ED-8705-498C-97CF-3617FD9AE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C4465B6-9F39-4385-A9AB-0471416EE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31C62DA-E67F-4A60-BEE7-C45B35CA9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C7AFFB8-48A1-4BBA-83BE-4515B65454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46A0674-4B66-47E3-8474-7F1286BF5E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51701CC-6BAA-47FE-A31C-B4D7CC6D2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B4FE946-2BE5-4EA9-B471-365B9EEB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00302D0-08D4-42DE-B2D0-15855B493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242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0B2C42-D572-45DF-BF39-9ED117C8A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D118B44-90D7-4457-8B90-0E250EFD4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A062AF6-E6C4-440B-A7E3-3324EFB5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C737E03-B552-4A7D-A087-0DE448201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7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20CD7ED-ED7A-4935-945D-72ACD171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C8B1DA9-84BA-4EA2-84A2-EC51491E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4261B61-3702-41E6-BF4E-E3AC27936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3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287136-842C-4E56-A005-4D0E61250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74D44D-DE8A-4568-B31A-C9F86C0B3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F9C1205-C50C-40AD-AC8E-F731041D9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E76C33C-7655-4E46-A4EC-ADBA0B6D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2F0A338-50B9-4A83-8B65-489C5C40D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CCDA0AA-C905-4A79-9D79-B633215B5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52709-F1E1-47D2-90CD-EF88F4E1B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EA19723-C649-4016-B68F-85017F506B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6721B6F-246C-4315-8524-0A616ADFA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F42F2FB-9E7B-482A-9339-3B45071F7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05C18B7-0BD0-40DE-AC16-1D60089B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39F72CE-E5F5-4668-8AD0-789E93AB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5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2BAE21-2EC6-4D4E-A7C3-EE7EC2CF3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6929718-02AB-403F-9457-500BF1A6C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C04E91-344A-4FD3-9731-B3800DC1F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6C423-41AC-4D2F-BEA9-7CA63ECA3A04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34817B-BB9B-4D64-B590-2405E28ED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FBFA21-3A9E-4DBA-B66E-28432718D8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36609-8B5A-477E-BD66-793ED7CDA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0FD2DF3-1AC9-4DEF-950E-36CA16FFC2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1" y="0"/>
            <a:ext cx="4283992" cy="221726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66633E0-DEA0-44F0-BB91-FDCCD7E133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493" y="0"/>
            <a:ext cx="4351699" cy="22172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2BBA830-5450-4390-B64D-FB2630648A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334480"/>
            <a:ext cx="4283993" cy="22015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7339C14-98DC-416A-BD97-5A6A4CE346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009" y="2334480"/>
            <a:ext cx="4336492" cy="219999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6EFF056-F523-480B-9451-0718B89DC4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1" y="4653280"/>
            <a:ext cx="4283993" cy="22047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860" y="4808752"/>
            <a:ext cx="1952381" cy="1666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442" y="4808752"/>
            <a:ext cx="1557460" cy="203721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30860" y="193325"/>
            <a:ext cx="732633" cy="1735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995019" y="240752"/>
            <a:ext cx="812800" cy="1735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30859" y="2534940"/>
            <a:ext cx="732633" cy="1735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035102" y="2463183"/>
            <a:ext cx="732633" cy="17357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55372" y="-513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56356" y="-513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73007" y="20839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48341" y="2086479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77816" y="438869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185692" y="403479"/>
            <a:ext cx="2813268" cy="170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results of </a:t>
            </a:r>
            <a:r>
              <a:rPr lang="en-US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PCoA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analysis on artificially generated model curves implementing different types of dynamic regimes and </a:t>
            </a:r>
            <a:r>
              <a:rPr lang="en-US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Lotka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Volterra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model typical solutions (oscillatory and steady-state) using DTW distance with symmetric1 step pattern (</a:t>
            </a:r>
            <a:r>
              <a:rPr lang="en-US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symmetric1 step pattern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1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asymmetric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step pattern 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sz="1100" dirty="0" err="1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Rabiner-Juang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step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 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common Euclidean distance 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100" b="1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100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1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52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69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Воробьева</dc:creator>
  <cp:lastModifiedBy>yasana</cp:lastModifiedBy>
  <cp:revision>24</cp:revision>
  <dcterms:created xsi:type="dcterms:W3CDTF">2023-06-08T15:00:02Z</dcterms:created>
  <dcterms:modified xsi:type="dcterms:W3CDTF">2023-06-19T10:33:47Z</dcterms:modified>
</cp:coreProperties>
</file>