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8497550" cy="6403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2194" y="1048058"/>
            <a:ext cx="13873163" cy="2229532"/>
          </a:xfrm>
        </p:spPr>
        <p:txBody>
          <a:bodyPr anchor="b"/>
          <a:lstStyle>
            <a:lvl1pPr algn="ctr">
              <a:defRPr sz="560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2194" y="3363570"/>
            <a:ext cx="13873163" cy="1546144"/>
          </a:xfrm>
        </p:spPr>
        <p:txBody>
          <a:bodyPr/>
          <a:lstStyle>
            <a:lvl1pPr marL="0" indent="0" algn="ctr">
              <a:buNone/>
              <a:defRPr sz="2241"/>
            </a:lvl1pPr>
            <a:lvl2pPr marL="426933" indent="0" algn="ctr">
              <a:buNone/>
              <a:defRPr sz="1868"/>
            </a:lvl2pPr>
            <a:lvl3pPr marL="853867" indent="0" algn="ctr">
              <a:buNone/>
              <a:defRPr sz="1681"/>
            </a:lvl3pPr>
            <a:lvl4pPr marL="1280800" indent="0" algn="ctr">
              <a:buNone/>
              <a:defRPr sz="1494"/>
            </a:lvl4pPr>
            <a:lvl5pPr marL="1707733" indent="0" algn="ctr">
              <a:buNone/>
              <a:defRPr sz="1494"/>
            </a:lvl5pPr>
            <a:lvl6pPr marL="2134667" indent="0" algn="ctr">
              <a:buNone/>
              <a:defRPr sz="1494"/>
            </a:lvl6pPr>
            <a:lvl7pPr marL="2561600" indent="0" algn="ctr">
              <a:buNone/>
              <a:defRPr sz="1494"/>
            </a:lvl7pPr>
            <a:lvl8pPr marL="2988534" indent="0" algn="ctr">
              <a:buNone/>
              <a:defRPr sz="1494"/>
            </a:lvl8pPr>
            <a:lvl9pPr marL="3415467" indent="0" algn="ctr">
              <a:buNone/>
              <a:defRPr sz="149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80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1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37309" y="340952"/>
            <a:ext cx="3988534" cy="5427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1707" y="340952"/>
            <a:ext cx="11734383" cy="542707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51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51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2072" y="1596548"/>
            <a:ext cx="15954137" cy="2663875"/>
          </a:xfrm>
        </p:spPr>
        <p:txBody>
          <a:bodyPr anchor="b"/>
          <a:lstStyle>
            <a:lvl1pPr>
              <a:defRPr sz="5603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2072" y="4285624"/>
            <a:ext cx="15954137" cy="1400869"/>
          </a:xfrm>
        </p:spPr>
        <p:txBody>
          <a:bodyPr/>
          <a:lstStyle>
            <a:lvl1pPr marL="0" indent="0">
              <a:buNone/>
              <a:defRPr sz="2241">
                <a:solidFill>
                  <a:schemeClr val="tx1">
                    <a:tint val="75000"/>
                  </a:schemeClr>
                </a:solidFill>
              </a:defRPr>
            </a:lvl1pPr>
            <a:lvl2pPr marL="426933" indent="0">
              <a:buNone/>
              <a:defRPr sz="1868">
                <a:solidFill>
                  <a:schemeClr val="tx1">
                    <a:tint val="75000"/>
                  </a:schemeClr>
                </a:solidFill>
              </a:defRPr>
            </a:lvl2pPr>
            <a:lvl3pPr marL="853867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3pPr>
            <a:lvl4pPr marL="1280800" indent="0">
              <a:buNone/>
              <a:defRPr sz="1494">
                <a:solidFill>
                  <a:schemeClr val="tx1">
                    <a:tint val="75000"/>
                  </a:schemeClr>
                </a:solidFill>
              </a:defRPr>
            </a:lvl4pPr>
            <a:lvl5pPr marL="1707733" indent="0">
              <a:buNone/>
              <a:defRPr sz="1494">
                <a:solidFill>
                  <a:schemeClr val="tx1">
                    <a:tint val="75000"/>
                  </a:schemeClr>
                </a:solidFill>
              </a:defRPr>
            </a:lvl5pPr>
            <a:lvl6pPr marL="2134667" indent="0">
              <a:buNone/>
              <a:defRPr sz="1494">
                <a:solidFill>
                  <a:schemeClr val="tx1">
                    <a:tint val="75000"/>
                  </a:schemeClr>
                </a:solidFill>
              </a:defRPr>
            </a:lvl6pPr>
            <a:lvl7pPr marL="2561600" indent="0">
              <a:buNone/>
              <a:defRPr sz="1494">
                <a:solidFill>
                  <a:schemeClr val="tx1">
                    <a:tint val="75000"/>
                  </a:schemeClr>
                </a:solidFill>
              </a:defRPr>
            </a:lvl7pPr>
            <a:lvl8pPr marL="2988534" indent="0">
              <a:buNone/>
              <a:defRPr sz="1494">
                <a:solidFill>
                  <a:schemeClr val="tx1">
                    <a:tint val="75000"/>
                  </a:schemeClr>
                </a:solidFill>
              </a:defRPr>
            </a:lvl8pPr>
            <a:lvl9pPr marL="3415467" indent="0">
              <a:buNone/>
              <a:defRPr sz="1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29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1706" y="1704762"/>
            <a:ext cx="7861459" cy="40632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64385" y="1704762"/>
            <a:ext cx="7861459" cy="40632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83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116" y="340953"/>
            <a:ext cx="15954137" cy="123780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117" y="1569864"/>
            <a:ext cx="7825330" cy="769366"/>
          </a:xfrm>
        </p:spPr>
        <p:txBody>
          <a:bodyPr anchor="b"/>
          <a:lstStyle>
            <a:lvl1pPr marL="0" indent="0">
              <a:buNone/>
              <a:defRPr sz="2241" b="1"/>
            </a:lvl1pPr>
            <a:lvl2pPr marL="426933" indent="0">
              <a:buNone/>
              <a:defRPr sz="1868" b="1"/>
            </a:lvl2pPr>
            <a:lvl3pPr marL="853867" indent="0">
              <a:buNone/>
              <a:defRPr sz="1681" b="1"/>
            </a:lvl3pPr>
            <a:lvl4pPr marL="1280800" indent="0">
              <a:buNone/>
              <a:defRPr sz="1494" b="1"/>
            </a:lvl4pPr>
            <a:lvl5pPr marL="1707733" indent="0">
              <a:buNone/>
              <a:defRPr sz="1494" b="1"/>
            </a:lvl5pPr>
            <a:lvl6pPr marL="2134667" indent="0">
              <a:buNone/>
              <a:defRPr sz="1494" b="1"/>
            </a:lvl6pPr>
            <a:lvl7pPr marL="2561600" indent="0">
              <a:buNone/>
              <a:defRPr sz="1494" b="1"/>
            </a:lvl7pPr>
            <a:lvl8pPr marL="2988534" indent="0">
              <a:buNone/>
              <a:defRPr sz="1494" b="1"/>
            </a:lvl8pPr>
            <a:lvl9pPr marL="3415467" indent="0">
              <a:buNone/>
              <a:defRPr sz="149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4117" y="2339230"/>
            <a:ext cx="7825330" cy="344065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64385" y="1569864"/>
            <a:ext cx="7863868" cy="769366"/>
          </a:xfrm>
        </p:spPr>
        <p:txBody>
          <a:bodyPr anchor="b"/>
          <a:lstStyle>
            <a:lvl1pPr marL="0" indent="0">
              <a:buNone/>
              <a:defRPr sz="2241" b="1"/>
            </a:lvl1pPr>
            <a:lvl2pPr marL="426933" indent="0">
              <a:buNone/>
              <a:defRPr sz="1868" b="1"/>
            </a:lvl2pPr>
            <a:lvl3pPr marL="853867" indent="0">
              <a:buNone/>
              <a:defRPr sz="1681" b="1"/>
            </a:lvl3pPr>
            <a:lvl4pPr marL="1280800" indent="0">
              <a:buNone/>
              <a:defRPr sz="1494" b="1"/>
            </a:lvl4pPr>
            <a:lvl5pPr marL="1707733" indent="0">
              <a:buNone/>
              <a:defRPr sz="1494" b="1"/>
            </a:lvl5pPr>
            <a:lvl6pPr marL="2134667" indent="0">
              <a:buNone/>
              <a:defRPr sz="1494" b="1"/>
            </a:lvl6pPr>
            <a:lvl7pPr marL="2561600" indent="0">
              <a:buNone/>
              <a:defRPr sz="1494" b="1"/>
            </a:lvl7pPr>
            <a:lvl8pPr marL="2988534" indent="0">
              <a:buNone/>
              <a:defRPr sz="1494" b="1"/>
            </a:lvl8pPr>
            <a:lvl9pPr marL="3415467" indent="0">
              <a:buNone/>
              <a:defRPr sz="149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364385" y="2339230"/>
            <a:ext cx="7863868" cy="344065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41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548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9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117" y="426932"/>
            <a:ext cx="5965941" cy="1494261"/>
          </a:xfrm>
        </p:spPr>
        <p:txBody>
          <a:bodyPr anchor="b"/>
          <a:lstStyle>
            <a:lvl1pPr>
              <a:defRPr sz="298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3868" y="922054"/>
            <a:ext cx="9364385" cy="4550973"/>
          </a:xfrm>
        </p:spPr>
        <p:txBody>
          <a:bodyPr/>
          <a:lstStyle>
            <a:lvl1pPr>
              <a:defRPr sz="2988"/>
            </a:lvl1pPr>
            <a:lvl2pPr>
              <a:defRPr sz="2615"/>
            </a:lvl2pPr>
            <a:lvl3pPr>
              <a:defRPr sz="2241"/>
            </a:lvl3pPr>
            <a:lvl4pPr>
              <a:defRPr sz="1868"/>
            </a:lvl4pPr>
            <a:lvl5pPr>
              <a:defRPr sz="1868"/>
            </a:lvl5pPr>
            <a:lvl6pPr>
              <a:defRPr sz="1868"/>
            </a:lvl6pPr>
            <a:lvl7pPr>
              <a:defRPr sz="1868"/>
            </a:lvl7pPr>
            <a:lvl8pPr>
              <a:defRPr sz="1868"/>
            </a:lvl8pPr>
            <a:lvl9pPr>
              <a:defRPr sz="18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4117" y="1921192"/>
            <a:ext cx="5965941" cy="3559247"/>
          </a:xfrm>
        </p:spPr>
        <p:txBody>
          <a:bodyPr/>
          <a:lstStyle>
            <a:lvl1pPr marL="0" indent="0">
              <a:buNone/>
              <a:defRPr sz="1494"/>
            </a:lvl1pPr>
            <a:lvl2pPr marL="426933" indent="0">
              <a:buNone/>
              <a:defRPr sz="1307"/>
            </a:lvl2pPr>
            <a:lvl3pPr marL="853867" indent="0">
              <a:buNone/>
              <a:defRPr sz="1121"/>
            </a:lvl3pPr>
            <a:lvl4pPr marL="1280800" indent="0">
              <a:buNone/>
              <a:defRPr sz="934"/>
            </a:lvl4pPr>
            <a:lvl5pPr marL="1707733" indent="0">
              <a:buNone/>
              <a:defRPr sz="934"/>
            </a:lvl5pPr>
            <a:lvl6pPr marL="2134667" indent="0">
              <a:buNone/>
              <a:defRPr sz="934"/>
            </a:lvl6pPr>
            <a:lvl7pPr marL="2561600" indent="0">
              <a:buNone/>
              <a:defRPr sz="934"/>
            </a:lvl7pPr>
            <a:lvl8pPr marL="2988534" indent="0">
              <a:buNone/>
              <a:defRPr sz="934"/>
            </a:lvl8pPr>
            <a:lvl9pPr marL="3415467" indent="0">
              <a:buNone/>
              <a:defRPr sz="93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190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117" y="426932"/>
            <a:ext cx="5965941" cy="1494261"/>
          </a:xfrm>
        </p:spPr>
        <p:txBody>
          <a:bodyPr anchor="b"/>
          <a:lstStyle>
            <a:lvl1pPr>
              <a:defRPr sz="298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3868" y="922054"/>
            <a:ext cx="9364385" cy="4550973"/>
          </a:xfrm>
        </p:spPr>
        <p:txBody>
          <a:bodyPr anchor="t"/>
          <a:lstStyle>
            <a:lvl1pPr marL="0" indent="0">
              <a:buNone/>
              <a:defRPr sz="2988"/>
            </a:lvl1pPr>
            <a:lvl2pPr marL="426933" indent="0">
              <a:buNone/>
              <a:defRPr sz="2615"/>
            </a:lvl2pPr>
            <a:lvl3pPr marL="853867" indent="0">
              <a:buNone/>
              <a:defRPr sz="2241"/>
            </a:lvl3pPr>
            <a:lvl4pPr marL="1280800" indent="0">
              <a:buNone/>
              <a:defRPr sz="1868"/>
            </a:lvl4pPr>
            <a:lvl5pPr marL="1707733" indent="0">
              <a:buNone/>
              <a:defRPr sz="1868"/>
            </a:lvl5pPr>
            <a:lvl6pPr marL="2134667" indent="0">
              <a:buNone/>
              <a:defRPr sz="1868"/>
            </a:lvl6pPr>
            <a:lvl7pPr marL="2561600" indent="0">
              <a:buNone/>
              <a:defRPr sz="1868"/>
            </a:lvl7pPr>
            <a:lvl8pPr marL="2988534" indent="0">
              <a:buNone/>
              <a:defRPr sz="1868"/>
            </a:lvl8pPr>
            <a:lvl9pPr marL="3415467" indent="0">
              <a:buNone/>
              <a:defRPr sz="186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4117" y="1921192"/>
            <a:ext cx="5965941" cy="3559247"/>
          </a:xfrm>
        </p:spPr>
        <p:txBody>
          <a:bodyPr/>
          <a:lstStyle>
            <a:lvl1pPr marL="0" indent="0">
              <a:buNone/>
              <a:defRPr sz="1494"/>
            </a:lvl1pPr>
            <a:lvl2pPr marL="426933" indent="0">
              <a:buNone/>
              <a:defRPr sz="1307"/>
            </a:lvl2pPr>
            <a:lvl3pPr marL="853867" indent="0">
              <a:buNone/>
              <a:defRPr sz="1121"/>
            </a:lvl3pPr>
            <a:lvl4pPr marL="1280800" indent="0">
              <a:buNone/>
              <a:defRPr sz="934"/>
            </a:lvl4pPr>
            <a:lvl5pPr marL="1707733" indent="0">
              <a:buNone/>
              <a:defRPr sz="934"/>
            </a:lvl5pPr>
            <a:lvl6pPr marL="2134667" indent="0">
              <a:buNone/>
              <a:defRPr sz="934"/>
            </a:lvl6pPr>
            <a:lvl7pPr marL="2561600" indent="0">
              <a:buNone/>
              <a:defRPr sz="934"/>
            </a:lvl7pPr>
            <a:lvl8pPr marL="2988534" indent="0">
              <a:buNone/>
              <a:defRPr sz="934"/>
            </a:lvl8pPr>
            <a:lvl9pPr marL="3415467" indent="0">
              <a:buNone/>
              <a:defRPr sz="93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58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1707" y="340953"/>
            <a:ext cx="15954137" cy="1237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1707" y="1704762"/>
            <a:ext cx="15954137" cy="4063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71706" y="5935537"/>
            <a:ext cx="4161949" cy="340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2F24-E203-4BD2-BEC0-4AFC680B9C3D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27314" y="5935537"/>
            <a:ext cx="6242923" cy="340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063895" y="5935537"/>
            <a:ext cx="4161949" cy="340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CDE0-B90D-48E4-85AA-5A27472D7A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7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53867" rtl="0" eaLnBrk="1" latinLnBrk="0" hangingPunct="1">
        <a:lnSpc>
          <a:spcPct val="90000"/>
        </a:lnSpc>
        <a:spcBef>
          <a:spcPct val="0"/>
        </a:spcBef>
        <a:buNone/>
        <a:defRPr sz="4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467" indent="-213467" algn="l" defTabSz="853867" rtl="0" eaLnBrk="1" latinLnBrk="0" hangingPunct="1">
        <a:lnSpc>
          <a:spcPct val="90000"/>
        </a:lnSpc>
        <a:spcBef>
          <a:spcPts val="934"/>
        </a:spcBef>
        <a:buFont typeface="Arial" panose="020B0604020202020204" pitchFamily="34" charset="0"/>
        <a:buChar char="•"/>
        <a:defRPr sz="2615" kern="1200">
          <a:solidFill>
            <a:schemeClr val="tx1"/>
          </a:solidFill>
          <a:latin typeface="+mn-lt"/>
          <a:ea typeface="+mn-ea"/>
          <a:cs typeface="+mn-cs"/>
        </a:defRPr>
      </a:lvl1pPr>
      <a:lvl2pPr marL="640400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1" kern="1200">
          <a:solidFill>
            <a:schemeClr val="tx1"/>
          </a:solidFill>
          <a:latin typeface="+mn-lt"/>
          <a:ea typeface="+mn-ea"/>
          <a:cs typeface="+mn-cs"/>
        </a:defRPr>
      </a:lvl2pPr>
      <a:lvl3pPr marL="1067333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8" kern="1200">
          <a:solidFill>
            <a:schemeClr val="tx1"/>
          </a:solidFill>
          <a:latin typeface="+mn-lt"/>
          <a:ea typeface="+mn-ea"/>
          <a:cs typeface="+mn-cs"/>
        </a:defRPr>
      </a:lvl3pPr>
      <a:lvl4pPr marL="1494267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1" kern="1200">
          <a:solidFill>
            <a:schemeClr val="tx1"/>
          </a:solidFill>
          <a:latin typeface="+mn-lt"/>
          <a:ea typeface="+mn-ea"/>
          <a:cs typeface="+mn-cs"/>
        </a:defRPr>
      </a:lvl4pPr>
      <a:lvl5pPr marL="1921200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1" kern="1200">
          <a:solidFill>
            <a:schemeClr val="tx1"/>
          </a:solidFill>
          <a:latin typeface="+mn-lt"/>
          <a:ea typeface="+mn-ea"/>
          <a:cs typeface="+mn-cs"/>
        </a:defRPr>
      </a:lvl5pPr>
      <a:lvl6pPr marL="2348133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1" kern="1200">
          <a:solidFill>
            <a:schemeClr val="tx1"/>
          </a:solidFill>
          <a:latin typeface="+mn-lt"/>
          <a:ea typeface="+mn-ea"/>
          <a:cs typeface="+mn-cs"/>
        </a:defRPr>
      </a:lvl6pPr>
      <a:lvl7pPr marL="2775067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1" kern="1200">
          <a:solidFill>
            <a:schemeClr val="tx1"/>
          </a:solidFill>
          <a:latin typeface="+mn-lt"/>
          <a:ea typeface="+mn-ea"/>
          <a:cs typeface="+mn-cs"/>
        </a:defRPr>
      </a:lvl7pPr>
      <a:lvl8pPr marL="3202000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1" kern="1200">
          <a:solidFill>
            <a:schemeClr val="tx1"/>
          </a:solidFill>
          <a:latin typeface="+mn-lt"/>
          <a:ea typeface="+mn-ea"/>
          <a:cs typeface="+mn-cs"/>
        </a:defRPr>
      </a:lvl8pPr>
      <a:lvl9pPr marL="3628934" indent="-213467" algn="l" defTabSz="853867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1pPr>
      <a:lvl2pPr marL="426933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2pPr>
      <a:lvl3pPr marL="853867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3pPr>
      <a:lvl4pPr marL="1280800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4pPr>
      <a:lvl5pPr marL="1707733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5pPr>
      <a:lvl6pPr marL="2134667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6pPr>
      <a:lvl7pPr marL="2561600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7pPr>
      <a:lvl8pPr marL="2988534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8pPr>
      <a:lvl9pPr marL="3415467" algn="l" defTabSz="853867" rtl="0" eaLnBrk="1" latinLnBrk="0" hangingPunct="1">
        <a:defRPr sz="16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34471"/>
            <a:ext cx="18353334" cy="6242082"/>
            <a:chOff x="0" y="-34471"/>
            <a:chExt cx="18353334" cy="6242082"/>
          </a:xfrm>
        </p:grpSpPr>
        <p:grpSp>
          <p:nvGrpSpPr>
            <p:cNvPr id="26" name="Группа 25">
              <a:extLst>
                <a:ext uri="{FF2B5EF4-FFF2-40B4-BE49-F238E27FC236}">
                  <a16:creationId xmlns="" xmlns:a16="http://schemas.microsoft.com/office/drawing/2014/main" id="{1F2575D1-12E5-4A4A-A77A-D2680DDD704D}"/>
                </a:ext>
              </a:extLst>
            </p:cNvPr>
            <p:cNvGrpSpPr/>
            <p:nvPr/>
          </p:nvGrpSpPr>
          <p:grpSpPr>
            <a:xfrm>
              <a:off x="0" y="196362"/>
              <a:ext cx="18353334" cy="6011249"/>
              <a:chOff x="609278" y="2805422"/>
              <a:chExt cx="19922861" cy="5584599"/>
            </a:xfrm>
          </p:grpSpPr>
          <p:grpSp>
            <p:nvGrpSpPr>
              <p:cNvPr id="27" name="Группа 26">
                <a:extLst>
                  <a:ext uri="{FF2B5EF4-FFF2-40B4-BE49-F238E27FC236}">
                    <a16:creationId xmlns="" xmlns:a16="http://schemas.microsoft.com/office/drawing/2014/main" id="{EAF46790-AA7E-48B5-AF5A-AC8F559ECA55}"/>
                  </a:ext>
                </a:extLst>
              </p:cNvPr>
              <p:cNvGrpSpPr/>
              <p:nvPr/>
            </p:nvGrpSpPr>
            <p:grpSpPr>
              <a:xfrm>
                <a:off x="609278" y="2805422"/>
                <a:ext cx="17181418" cy="5584599"/>
                <a:chOff x="609277" y="2805422"/>
                <a:chExt cx="18834078" cy="6935168"/>
              </a:xfrm>
            </p:grpSpPr>
            <p:pic>
              <p:nvPicPr>
                <p:cNvPr id="29" name="Рисунок 28">
                  <a:extLst>
                    <a:ext uri="{FF2B5EF4-FFF2-40B4-BE49-F238E27FC236}">
                      <a16:creationId xmlns="" xmlns:a16="http://schemas.microsoft.com/office/drawing/2014/main" id="{E10FC3D4-4AF2-4AD4-A77C-565F17BB75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7634"/>
                <a:stretch/>
              </p:blipFill>
              <p:spPr>
                <a:xfrm>
                  <a:off x="609277" y="2805422"/>
                  <a:ext cx="9417039" cy="6935168"/>
                </a:xfrm>
                <a:prstGeom prst="rect">
                  <a:avLst/>
                </a:prstGeom>
              </p:spPr>
            </p:pic>
            <p:pic>
              <p:nvPicPr>
                <p:cNvPr id="30" name="Рисунок 29">
                  <a:extLst>
                    <a:ext uri="{FF2B5EF4-FFF2-40B4-BE49-F238E27FC236}">
                      <a16:creationId xmlns="" xmlns:a16="http://schemas.microsoft.com/office/drawing/2014/main" id="{8664930F-8850-4A78-825E-F2DFA7B79C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7634"/>
                <a:stretch/>
              </p:blipFill>
              <p:spPr>
                <a:xfrm>
                  <a:off x="10026316" y="2805422"/>
                  <a:ext cx="9417039" cy="6935168"/>
                </a:xfrm>
                <a:prstGeom prst="rect">
                  <a:avLst/>
                </a:prstGeom>
              </p:spPr>
            </p:pic>
          </p:grpSp>
          <p:pic>
            <p:nvPicPr>
              <p:cNvPr id="28" name="Рисунок 27">
                <a:extLst>
                  <a:ext uri="{FF2B5EF4-FFF2-40B4-BE49-F238E27FC236}">
                    <a16:creationId xmlns="" xmlns:a16="http://schemas.microsoft.com/office/drawing/2014/main" id="{5580A13D-2BFC-41E1-B996-5D189F26CF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790696" y="2805422"/>
                <a:ext cx="2741443" cy="1253231"/>
              </a:xfrm>
              <a:prstGeom prst="rect">
                <a:avLst/>
              </a:prstGeom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0" y="-34471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A</a:t>
              </a:r>
              <a:endParaRPr lang="ru-RU" sz="2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13931" y="-34471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B</a:t>
              </a:r>
              <a:endParaRPr lang="ru-RU" sz="2400" b="1" dirty="0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4226989" y="2251413"/>
            <a:ext cx="4126345" cy="246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6080" indent="269875" algn="just">
              <a:lnSpc>
                <a:spcPct val="95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model solutions with respect to the population of </a:t>
            </a:r>
            <a:r>
              <a:rPr lang="en-US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prey 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predators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b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samples are </a:t>
            </a:r>
            <a:r>
              <a:rPr lang="en-US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coloured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according to the type of solution (stationary / oscillatory).</a:t>
            </a:r>
            <a:endParaRPr lang="ru-RU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6551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37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Воробьева</dc:creator>
  <cp:lastModifiedBy>yasana</cp:lastModifiedBy>
  <cp:revision>3</cp:revision>
  <dcterms:created xsi:type="dcterms:W3CDTF">2023-05-04T15:29:27Z</dcterms:created>
  <dcterms:modified xsi:type="dcterms:W3CDTF">2023-06-19T10:36:06Z</dcterms:modified>
</cp:coreProperties>
</file>