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</p:sldIdLst>
  <p:sldSz cx="9144000" cy="6858000" type="screen4x3"/>
  <p:notesSz cx="6724650" cy="97742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62" autoAdjust="0"/>
    <p:restoredTop sz="94660"/>
  </p:normalViewPr>
  <p:slideViewPr>
    <p:cSldViewPr snapToGrid="0">
      <p:cViewPr varScale="1">
        <p:scale>
          <a:sx n="64" d="100"/>
          <a:sy n="64" d="100"/>
        </p:scale>
        <p:origin x="16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0043997\Downloads\Summary%20ELISA%20uPA%20long%20term%20treated%20cell%20lines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b="1"/>
              <a:t>uPA</a:t>
            </a:r>
          </a:p>
        </c:rich>
      </c:tx>
      <c:layout>
        <c:manualLayout>
          <c:xMode val="edge"/>
          <c:yMode val="edge"/>
          <c:x val="0.55248704454420161"/>
          <c:y val="9.72222222222222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'[Summary ELISA uPA long term treated cell lines (1).xlsx]Results'!$B$28</c:f>
              <c:strCache>
                <c:ptCount val="1"/>
                <c:pt idx="0">
                  <c:v>Mean uPA(ng/100000 cells)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'[Summary ELISA uPA long term treated cell lines (1).xlsx]Results'!$D$29:$D$35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64434.515382922298</c:v>
                  </c:pt>
                  <c:pt idx="5">
                    <c:v>13218.559932204473</c:v>
                  </c:pt>
                </c:numCache>
              </c:numRef>
            </c:plus>
            <c:minus>
              <c:numRef>
                <c:f>'[Summary ELISA uPA long term treated cell lines (1).xlsx]Results'!$D$29:$D$34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64434.515382922298</c:v>
                  </c:pt>
                  <c:pt idx="5">
                    <c:v>13218.559932204473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'[Summary ELISA uPA long term treated cell lines (1).xlsx]Results'!$A$29:$A$34</c:f>
              <c:strCache>
                <c:ptCount val="6"/>
                <c:pt idx="0">
                  <c:v>LNCaPco</c:v>
                </c:pt>
                <c:pt idx="1">
                  <c:v>LNCaPsim</c:v>
                </c:pt>
                <c:pt idx="2">
                  <c:v>ABLco</c:v>
                </c:pt>
                <c:pt idx="3">
                  <c:v>ABLsim</c:v>
                </c:pt>
                <c:pt idx="4">
                  <c:v>PC-3co</c:v>
                </c:pt>
                <c:pt idx="5">
                  <c:v>PC-3sim</c:v>
                </c:pt>
              </c:strCache>
            </c:strRef>
          </c:cat>
          <c:val>
            <c:numRef>
              <c:f>'[Summary ELISA uPA long term treated cell lines (1).xlsx]Results'!$B$29:$B$34</c:f>
              <c:numCache>
                <c:formatCode>General</c:formatCode>
                <c:ptCount val="6"/>
                <c:pt idx="0">
                  <c:v>4.0000000000000001E-3</c:v>
                </c:pt>
                <c:pt idx="1">
                  <c:v>1.0999999999999999E-2</c:v>
                </c:pt>
                <c:pt idx="2">
                  <c:v>6.6000000000000003E-2</c:v>
                </c:pt>
                <c:pt idx="3">
                  <c:v>8.9999999999999993E-3</c:v>
                </c:pt>
                <c:pt idx="4" formatCode="0.00">
                  <c:v>137428.21268230851</c:v>
                </c:pt>
                <c:pt idx="5" formatCode="0.00">
                  <c:v>30198.311709651625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78-417A-92F2-5102575B07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602222464"/>
        <c:axId val="1602224960"/>
      </c:barChart>
      <c:catAx>
        <c:axId val="1602222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602224960"/>
        <c:crosses val="autoZero"/>
        <c:auto val="1"/>
        <c:lblAlgn val="ctr"/>
        <c:lblOffset val="100"/>
        <c:noMultiLvlLbl val="0"/>
      </c:catAx>
      <c:valAx>
        <c:axId val="16022249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de-AT"/>
                  <a:t>ng/100 000 cells</a:t>
                </a:r>
              </a:p>
            </c:rich>
          </c:tx>
          <c:layout>
            <c:manualLayout>
              <c:xMode val="edge"/>
              <c:yMode val="edge"/>
              <c:x val="3.9946386916142863E-2"/>
              <c:y val="0.19271542848547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602222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Palatino Linotype" panose="0204050205050503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615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944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34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2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63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110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01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015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73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14ABD-F907-4345-918B-51298E8DB837}" type="datetimeFigureOut">
              <a:rPr lang="de-DE" smtClean="0"/>
              <a:t>21.12.2022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876BA-8CF6-40FC-9234-EC85B22F0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71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379922" y="4403240"/>
            <a:ext cx="80659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</a:t>
            </a:r>
            <a:r>
              <a:rPr lang="de-AT" sz="16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BZ" sz="16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Figure</a:t>
            </a:r>
            <a:r>
              <a:rPr lang="de-AT" sz="16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S1: 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amount of urokinase plasminogen activator (</a:t>
            </a:r>
            <a:r>
              <a:rPr lang="en-US" sz="16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uPA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 was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determined in the cell culture supernatant of </a:t>
            </a:r>
            <a:r>
              <a:rPr lang="en-US" sz="16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PCa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cells by ELISA according to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manufacturer’s instructions. The </a:t>
            </a:r>
            <a:r>
              <a:rPr lang="en-US" sz="16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uPA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levels were normalized to cell number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expressed as percentage of control</a:t>
            </a:r>
            <a:endParaRPr lang="de-DE" sz="1600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437235" y="1610320"/>
            <a:ext cx="2543409" cy="2605946"/>
            <a:chOff x="1437235" y="1610320"/>
            <a:chExt cx="2543409" cy="2605946"/>
          </a:xfrm>
        </p:grpSpPr>
        <p:graphicFrame>
          <p:nvGraphicFramePr>
            <p:cNvPr id="27" name="Diagramm 26">
              <a:extLst>
                <a:ext uri="{FF2B5EF4-FFF2-40B4-BE49-F238E27FC236}">
                  <a16:creationId xmlns:a16="http://schemas.microsoft.com/office/drawing/2014/main" id="{59837F86-9EFB-6A6C-A021-E8EE5621A92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5903556"/>
                </p:ext>
              </p:extLst>
            </p:nvPr>
          </p:nvGraphicFramePr>
          <p:xfrm>
            <a:off x="1437235" y="1610320"/>
            <a:ext cx="2543409" cy="26059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Rechteck 2"/>
            <p:cNvSpPr/>
            <p:nvPr/>
          </p:nvSpPr>
          <p:spPr>
            <a:xfrm>
              <a:off x="1720678" y="2032835"/>
              <a:ext cx="619933" cy="15643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1755184" y="1970144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250,000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746557" y="2242920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200,000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1746557" y="2493026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150,000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763810" y="2722103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100,000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1834342" y="2980150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50,000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159000" y="321507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100" dirty="0">
                  <a:latin typeface="Palatino Linotype" panose="02040502050505030304" pitchFamily="18" charset="0"/>
                </a:rPr>
                <a:t>0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335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</vt:lpstr>
      <vt:lpstr>PowerPoint Presentation</vt:lpstr>
    </vt:vector>
  </TitlesOfParts>
  <Company>tirol-kliniken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EDER-NEUWIRT Iris,Ass.Prof. Dr. Mag.</dc:creator>
  <cp:lastModifiedBy>MDPI</cp:lastModifiedBy>
  <cp:revision>380</cp:revision>
  <cp:lastPrinted>2022-08-30T12:29:05Z</cp:lastPrinted>
  <dcterms:created xsi:type="dcterms:W3CDTF">2022-05-17T07:33:19Z</dcterms:created>
  <dcterms:modified xsi:type="dcterms:W3CDTF">2022-12-21T03:41:21Z</dcterms:modified>
</cp:coreProperties>
</file>