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FB71A-8005-4D44-8BCA-271551E0B9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1CED14-2818-455A-9CC2-F6D7D29CB8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9F4F8-C709-4883-99A2-5618E3078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A9ED0-A1F7-4C0B-B16C-BE3BCA6C9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AC5EE-8268-4A38-B981-3D3B497A2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66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F9DA7-AFB1-4F56-A4F9-D8C404772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61693-17A9-45C7-A560-FF30A53239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17A9F-390E-4B19-85D0-7E2087C2A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2BEA1-9358-4446-9EC6-3AE3BCC01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F9BA6-A053-49CD-8C53-9EBC2E03C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03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B25723-FAD6-4850-961C-8B536FD45B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8C7262-82E4-4F17-B4F2-B61487503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45107-9DA2-4A1A-BB48-623D74C63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EDC1C-C76C-4A24-81D2-E49EAD7D4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842C3-390E-4A28-A1F4-EAC7C4D8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5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716BC-A403-4136-8C64-A9CA11ED9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CE55E-89F4-4455-9811-56FFF9354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E3EC6-83B8-4B8A-AAB5-C8BBF33D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8B6FE-3101-417B-9F17-D71660B60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6121F-558E-41EC-B95D-3B65640ED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44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1DAD8-2149-4809-AE3C-56F711B50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2AF47-F6E5-4BE9-BB47-9CD979BD4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A44E5-B0C6-4533-92CE-2481B046D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5C336-7E00-4968-AC61-C0DC27243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399EC-54E2-45A6-8B79-877189530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01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BBD62-17A4-4008-AE9A-3403D2795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7133C-153F-45B3-862B-7CA15C469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854F43-17C3-4163-AF20-2CC5C8ADFE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5937D7-EF2D-4813-833E-5932A1E7D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9C8FF-2C24-4E52-A984-150C2D1D2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8DB93-8682-44F8-9A54-C83CF32A9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8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E9D75-7A51-4E25-B13F-6567114C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277166-76BC-4E01-A25F-48C327929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F340C4-01A3-4AF4-A1CD-B9E66F3D8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CAF378-7C11-4639-A5E1-1AE920C83B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D6AA7D-297C-4BDF-AE11-328FA80D26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E9AB4D-C5A8-4E15-BC59-26EDE1D0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FAD6E1-FC0F-4F01-8CEF-CCF147627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CD4321-6679-4A76-95B6-F47D6294D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36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89B93-6D7E-482D-A319-894348E1D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6BBBBC-50C4-4757-8C9B-D00658BE8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C6FA83-DFFD-4C4C-8335-445E3BEAF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D36A1-A810-45C1-9E8A-9EC43233D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9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182A3E-B181-4DF7-9E42-08395732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7FFBBA-CE63-4B25-9A72-F7609828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10093-118B-4ACA-B654-8880CFF8C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8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523A7-ACA2-4FCE-A850-72C6FB24D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62C86-FDD4-4873-9927-F58378C6C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BFC5E-1942-4684-921B-535E3CEAD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7A06A-667B-422F-AEBD-EAF5F3281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D9BA99-B7AE-4198-AC80-E4E74FB2A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43B672-A746-4AB8-8049-CFF712540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17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A7098-6A04-4310-805A-ECE8ACAEC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CAEAA9-801D-4041-A6DF-E7D229C02E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25D66A-55FF-41FE-AA8D-1E8822A18D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EA4D4-63A5-4BA7-AEAE-A0560F5FB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8D6C60-D496-462D-8828-08D8340FC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8C9E10-E0A7-4D95-9BBA-286D5F7DA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82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DD63FA-0458-4B4F-B823-3CA5B26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C5E2A2-72F3-4ADD-BD49-7C95FA8EE4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0735-8AE3-4731-AF8C-2CBF469FCC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5AEA5-2893-4212-BEBC-4937C38857E5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36EFC-DE14-4453-A715-737168554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828C4-27F5-4C38-BE75-DEA4160EEB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DE56A-56EC-434D-A0D2-ACF341883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73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4CBA41-475B-4535-9AD4-CE0506DEB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8D66D3-957A-4A2C-AB57-AFE97F9B85A6}"/>
              </a:ext>
            </a:extLst>
          </p:cNvPr>
          <p:cNvSpPr txBox="1"/>
          <p:nvPr/>
        </p:nvSpPr>
        <p:spPr>
          <a:xfrm>
            <a:off x="4049496" y="4962174"/>
            <a:ext cx="3755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Secondary Antibody only control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4E84DF-8C39-4A15-9BEF-59C00873A899}"/>
              </a:ext>
            </a:extLst>
          </p:cNvPr>
          <p:cNvSpPr txBox="1"/>
          <p:nvPr/>
        </p:nvSpPr>
        <p:spPr>
          <a:xfrm>
            <a:off x="4099324" y="2772530"/>
            <a:ext cx="98069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B165D7-1189-410A-8C18-F5AFC87E10A8}"/>
              </a:ext>
            </a:extLst>
          </p:cNvPr>
          <p:cNvSpPr txBox="1"/>
          <p:nvPr/>
        </p:nvSpPr>
        <p:spPr>
          <a:xfrm>
            <a:off x="4528968" y="2019673"/>
            <a:ext cx="2117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C57B6     129Sv     CBN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72B6D08-FF2E-41A8-B404-8DE81D1AD019}"/>
              </a:ext>
            </a:extLst>
          </p:cNvPr>
          <p:cNvCxnSpPr>
            <a:cxnSpLocks/>
          </p:cNvCxnSpPr>
          <p:nvPr/>
        </p:nvCxnSpPr>
        <p:spPr>
          <a:xfrm flipV="1">
            <a:off x="4544892" y="2281538"/>
            <a:ext cx="673768" cy="40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DFCA1B-D33E-46EB-908C-5E567DF11EF2}"/>
              </a:ext>
            </a:extLst>
          </p:cNvPr>
          <p:cNvCxnSpPr>
            <a:cxnSpLocks/>
          </p:cNvCxnSpPr>
          <p:nvPr/>
        </p:nvCxnSpPr>
        <p:spPr>
          <a:xfrm flipV="1">
            <a:off x="5268792" y="2272566"/>
            <a:ext cx="673768" cy="40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228D78-927B-43A8-9299-68E5FBE89A6D}"/>
              </a:ext>
            </a:extLst>
          </p:cNvPr>
          <p:cNvCxnSpPr>
            <a:cxnSpLocks/>
          </p:cNvCxnSpPr>
          <p:nvPr/>
        </p:nvCxnSpPr>
        <p:spPr>
          <a:xfrm flipV="1">
            <a:off x="5988209" y="2265850"/>
            <a:ext cx="673768" cy="40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310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Alli,Abdel</dc:creator>
  <cp:lastModifiedBy>Alli,Abdel</cp:lastModifiedBy>
  <cp:revision>1</cp:revision>
  <dcterms:created xsi:type="dcterms:W3CDTF">2023-05-19T22:18:33Z</dcterms:created>
  <dcterms:modified xsi:type="dcterms:W3CDTF">2023-05-19T22:19:59Z</dcterms:modified>
</cp:coreProperties>
</file>