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F3325-9154-B812-2756-C1DB04088B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55B5F2-7E58-2DDA-C8C1-B20723F178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7CF35-F024-19EA-38FB-D96955FD2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F60A5-E495-FA24-0BE4-9EF7A41AC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06102-70CF-61C8-DCE2-0A41728EE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0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002D9-8F8E-2A46-2BCE-DCE964F6B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6380D-A7A0-B3B9-C54A-95EEE63D1E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E3953-12CF-28A6-C0A0-664354F05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56333-D869-0A26-F2F4-B1D6D1DA4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A77C5-A6F7-F4EB-42D8-410DA995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87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B47BF8-F8E4-3763-6FBD-1B2633329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2AD265-4966-9CFC-8294-8F10FE8D89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744E8-B044-96ED-AF80-1BA8CE237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15DAF-CE4B-1DF8-85FE-424956CF8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9DA9F-C540-F82A-4D58-2978A185C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5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1A0FB-0E62-AAFC-BC66-3C879BEF0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4721D-C190-5A04-2666-3C5E73505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CCDB7-0559-AA89-DDD1-6C4288A5D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8A939-1FA5-9DB1-8388-5AAC75F69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8DE5A-5193-00F1-E0CA-1E7ADAC25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02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1397C-87F7-5132-C9E5-A615E7F49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60885-BF28-82BE-78D2-D89CB3D49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16F2A-4A73-53CC-A4D4-666082864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D20A7-19B2-EE83-BD28-0DE9924CC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FEDD0-7A1D-0AAD-F5FA-25EA6FFC1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758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E1D6A-E0AF-2EB3-B03C-92D1976D8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17560-6423-6DB2-05DA-D6D76C94E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E7F68C-7F36-A68F-2EFD-D49BFC4654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16D0FC-B812-FB74-CA69-CDDCD7939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3253EA-5741-8864-84ED-3FD4D254C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0F5759-7194-6A6D-30ED-C05F69F97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B523A-3559-CC7E-D316-0B61C4FAA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BC3D6-1CD9-6780-F205-FEBF37AEF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DE3C35-9CC1-B350-52F1-F95397677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05677B-128D-A486-C1A5-FCC742B1D0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671810-F5A3-D679-8A8A-6B8219A3A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434498-A4E5-22D8-B8DA-EC3557011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EF7C79-F6A5-3A8F-33F9-3D3164994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CDE2FB-E95D-558D-A36D-93E6D90A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1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5329F-A2C1-8D8A-77F3-A947A5BAF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EB88E6-1556-F485-DCB9-2145DAA44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6B106-E3DE-BC3E-EA61-2306F4E7B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E5D009-92E7-2B66-5508-65E2A8EE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1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B0D103-B1B4-73CD-1770-AD9210F96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3B3A04-4C6F-1222-4F3A-85BA6D131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51BE3-36AA-6F76-7431-8ACAF87CC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52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02F73-9A92-1883-7FFA-C7EC79FB6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DBEB7-02B4-FB7B-0F13-B82019076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5C4E1C-80AE-8CFB-1E3D-2AF70F2E2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9D970-7E4C-122C-4C6B-3DC50D266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FDCCD9-FA62-448E-A2B3-4CCA7B6A3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F76C8C-82B4-0ED2-2AC4-5E12E7B44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96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3EC1D-C459-17DA-1030-BCFED38D6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FD8E11-5299-51D2-4403-F7EF875854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38FF9-AB65-6EEB-EC91-5A3E16B18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74B93-FD0C-3CC6-3233-4D26F8EB7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BBDC1-5BCD-654F-A436-EBFFB0CEA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E103F-188B-7392-2E60-620AEAF39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11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443094-CE4D-FDA0-C1C8-3F94F44B6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8A3B2-D3B8-5CDC-D4D8-3F8908AA9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45529-6A56-3853-6564-D1164DEC24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B7D56-5C21-4213-9F55-129D33B8C567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174D2-50D7-843C-A9B0-F2D158CB39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CD06A-2DB3-E22C-2CA7-13185BAFF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4E004-FB87-4FB6-AD4D-DBF9E70C8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433E863-82F0-E746-DBB7-70E8F92FE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072" y="22261"/>
            <a:ext cx="1325804" cy="416288"/>
          </a:xfrm>
        </p:spPr>
        <p:txBody>
          <a:bodyPr>
            <a:normAutofit/>
          </a:bodyPr>
          <a:lstStyle/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Warfarin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31CE92B-15E6-340C-8B7C-4A95EBB8308A}"/>
              </a:ext>
            </a:extLst>
          </p:cNvPr>
          <p:cNvSpPr txBox="1">
            <a:spLocks/>
          </p:cNvSpPr>
          <p:nvPr/>
        </p:nvSpPr>
        <p:spPr>
          <a:xfrm>
            <a:off x="2878058" y="22261"/>
            <a:ext cx="1421345" cy="416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Dicumarol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CEE0B59-4EE9-B601-C2FD-8FD52DE0E571}"/>
              </a:ext>
            </a:extLst>
          </p:cNvPr>
          <p:cNvSpPr txBox="1">
            <a:spLocks/>
          </p:cNvSpPr>
          <p:nvPr/>
        </p:nvSpPr>
        <p:spPr>
          <a:xfrm>
            <a:off x="846539" y="2340000"/>
            <a:ext cx="1220388" cy="41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CBNX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98AABD8-596B-F496-F5A2-7717D5E887D0}"/>
              </a:ext>
            </a:extLst>
          </p:cNvPr>
          <p:cNvSpPr txBox="1">
            <a:spLocks/>
          </p:cNvSpPr>
          <p:nvPr/>
        </p:nvSpPr>
        <p:spPr>
          <a:xfrm>
            <a:off x="721872" y="4585725"/>
            <a:ext cx="1325804" cy="41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18</a:t>
            </a:r>
            <a:r>
              <a:rPr lang="el-GR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β</a:t>
            </a:r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-GA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AEFC5141-C81C-158E-677A-668CDE51F53E}"/>
              </a:ext>
            </a:extLst>
          </p:cNvPr>
          <p:cNvSpPr txBox="1">
            <a:spLocks/>
          </p:cNvSpPr>
          <p:nvPr/>
        </p:nvSpPr>
        <p:spPr>
          <a:xfrm>
            <a:off x="5058585" y="22261"/>
            <a:ext cx="2266348" cy="416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α</a:t>
            </a:r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-Copaene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BF371DE5-6984-BE43-8371-1B38E8FB317F}"/>
              </a:ext>
            </a:extLst>
          </p:cNvPr>
          <p:cNvSpPr txBox="1">
            <a:spLocks/>
          </p:cNvSpPr>
          <p:nvPr/>
        </p:nvSpPr>
        <p:spPr>
          <a:xfrm>
            <a:off x="8084115" y="22261"/>
            <a:ext cx="1325804" cy="41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α</a:t>
            </a:r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-Pinene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DDBB127-9B05-4705-C1B7-07496067A7CC}"/>
              </a:ext>
            </a:extLst>
          </p:cNvPr>
          <p:cNvSpPr txBox="1">
            <a:spLocks/>
          </p:cNvSpPr>
          <p:nvPr/>
        </p:nvSpPr>
        <p:spPr>
          <a:xfrm>
            <a:off x="10169101" y="22261"/>
            <a:ext cx="1325804" cy="41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FFA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4FF1224F-C2F1-11E9-B7B5-73833CEAED1B}"/>
              </a:ext>
            </a:extLst>
          </p:cNvPr>
          <p:cNvSpPr txBox="1">
            <a:spLocks/>
          </p:cNvSpPr>
          <p:nvPr/>
        </p:nvSpPr>
        <p:spPr>
          <a:xfrm>
            <a:off x="3789529" y="2340000"/>
            <a:ext cx="1354981" cy="416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Quinidine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768C9D35-4E4D-DEE1-AFA3-83FF73BBDDDC}"/>
              </a:ext>
            </a:extLst>
          </p:cNvPr>
          <p:cNvSpPr txBox="1">
            <a:spLocks/>
          </p:cNvSpPr>
          <p:nvPr/>
        </p:nvSpPr>
        <p:spPr>
          <a:xfrm>
            <a:off x="6477057" y="2340000"/>
            <a:ext cx="1220388" cy="41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18</a:t>
            </a:r>
            <a:r>
              <a:rPr lang="el-GR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α</a:t>
            </a:r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-GA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5C936911-6B95-761B-BC61-68F70D4F6F53}"/>
              </a:ext>
            </a:extLst>
          </p:cNvPr>
          <p:cNvSpPr txBox="1">
            <a:spLocks/>
          </p:cNvSpPr>
          <p:nvPr/>
        </p:nvSpPr>
        <p:spPr>
          <a:xfrm>
            <a:off x="9186673" y="2340000"/>
            <a:ext cx="1542299" cy="416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Sabinene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56045B00-6F85-79A4-A6BB-74732D1061F5}"/>
              </a:ext>
            </a:extLst>
          </p:cNvPr>
          <p:cNvSpPr txBox="1">
            <a:spLocks/>
          </p:cNvSpPr>
          <p:nvPr/>
        </p:nvSpPr>
        <p:spPr>
          <a:xfrm>
            <a:off x="3310701" y="4585725"/>
            <a:ext cx="1677128" cy="416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Heptanol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8" name="Subtitle 2">
            <a:extLst>
              <a:ext uri="{FF2B5EF4-FFF2-40B4-BE49-F238E27FC236}">
                <a16:creationId xmlns:a16="http://schemas.microsoft.com/office/drawing/2014/main" id="{212AA98A-E14A-C320-12B5-178911F7BB8C}"/>
              </a:ext>
            </a:extLst>
          </p:cNvPr>
          <p:cNvSpPr txBox="1">
            <a:spLocks/>
          </p:cNvSpPr>
          <p:nvPr/>
        </p:nvSpPr>
        <p:spPr>
          <a:xfrm>
            <a:off x="6096000" y="4585725"/>
            <a:ext cx="1769901" cy="416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Mefloquine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1" name="Subtitle 2">
            <a:extLst>
              <a:ext uri="{FF2B5EF4-FFF2-40B4-BE49-F238E27FC236}">
                <a16:creationId xmlns:a16="http://schemas.microsoft.com/office/drawing/2014/main" id="{01327440-7299-B38D-9DEB-EEAC3AD3337B}"/>
              </a:ext>
            </a:extLst>
          </p:cNvPr>
          <p:cNvSpPr txBox="1">
            <a:spLocks/>
          </p:cNvSpPr>
          <p:nvPr/>
        </p:nvSpPr>
        <p:spPr>
          <a:xfrm>
            <a:off x="9015402" y="4585725"/>
            <a:ext cx="1220388" cy="41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MFA</a:t>
            </a:r>
            <a:endParaRPr lang="en-US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483F97-0F69-4260-87F6-DC25DD44F4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3" r="17973"/>
          <a:stretch/>
        </p:blipFill>
        <p:spPr>
          <a:xfrm>
            <a:off x="284111" y="360000"/>
            <a:ext cx="2045408" cy="19288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0E97D55-2DD6-4469-A8A8-C6FC62A978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2" r="17972"/>
          <a:stretch/>
        </p:blipFill>
        <p:spPr>
          <a:xfrm>
            <a:off x="2635938" y="360000"/>
            <a:ext cx="2045472" cy="192881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375308FF-BB96-48AB-8056-F2FD004311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r="24378"/>
          <a:stretch/>
        </p:blipFill>
        <p:spPr>
          <a:xfrm>
            <a:off x="4987829" y="360000"/>
            <a:ext cx="2045472" cy="192881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EC9F266-876B-479A-8165-C32F793AB9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44"/>
          <a:stretch/>
        </p:blipFill>
        <p:spPr>
          <a:xfrm>
            <a:off x="7339720" y="360000"/>
            <a:ext cx="2045472" cy="192881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B2DFB19-2ACC-47F3-8121-C5CC96BF6E9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" r="21175"/>
          <a:stretch/>
        </p:blipFill>
        <p:spPr>
          <a:xfrm>
            <a:off x="9691612" y="360000"/>
            <a:ext cx="2250000" cy="1928813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5CBA4C8C-D473-49DF-8E82-DED45DE2E74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2" r="17972"/>
          <a:stretch/>
        </p:blipFill>
        <p:spPr>
          <a:xfrm>
            <a:off x="484649" y="2592000"/>
            <a:ext cx="2045472" cy="1928813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504A51F8-6A10-41D2-B01F-237F140F623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2" r="17972"/>
          <a:stretch/>
        </p:blipFill>
        <p:spPr>
          <a:xfrm>
            <a:off x="3274582" y="2592000"/>
            <a:ext cx="2045472" cy="1928813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AC8B1F2-916F-4897-8722-98A3C235132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r="24378"/>
          <a:stretch/>
        </p:blipFill>
        <p:spPr>
          <a:xfrm>
            <a:off x="6064515" y="2592000"/>
            <a:ext cx="2045472" cy="1928813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F4094235-C1B4-464C-888A-92CF9DD9093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r="30783"/>
          <a:stretch/>
        </p:blipFill>
        <p:spPr>
          <a:xfrm>
            <a:off x="8854447" y="2592000"/>
            <a:ext cx="2045472" cy="1928813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BA63DF4-118B-4A1E-977C-3F8646948CAB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r="24378"/>
          <a:stretch/>
        </p:blipFill>
        <p:spPr>
          <a:xfrm>
            <a:off x="414279" y="4896000"/>
            <a:ext cx="2045472" cy="1928813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F8DD9F7D-D356-48CD-B642-3D2540F8D92D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r="24378"/>
          <a:stretch/>
        </p:blipFill>
        <p:spPr>
          <a:xfrm>
            <a:off x="3267543" y="4896000"/>
            <a:ext cx="2045472" cy="1928813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688D39C-D666-452F-8CC7-ECAC6ABEAA14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r="24378"/>
          <a:stretch/>
        </p:blipFill>
        <p:spPr>
          <a:xfrm>
            <a:off x="6120807" y="4896000"/>
            <a:ext cx="2045472" cy="1928813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EDC8DB53-DEA8-46B9-B623-27704AA27033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5" r="25659"/>
          <a:stretch/>
        </p:blipFill>
        <p:spPr>
          <a:xfrm>
            <a:off x="8974072" y="4896000"/>
            <a:ext cx="2045472" cy="192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74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19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</dc:creator>
  <cp:lastModifiedBy>Vytautas Raškevičius</cp:lastModifiedBy>
  <cp:revision>40</cp:revision>
  <cp:lastPrinted>2023-07-06T11:23:59Z</cp:lastPrinted>
  <dcterms:created xsi:type="dcterms:W3CDTF">2023-07-06T10:49:40Z</dcterms:created>
  <dcterms:modified xsi:type="dcterms:W3CDTF">2023-07-07T14:38:21Z</dcterms:modified>
</cp:coreProperties>
</file>