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30192663" cy="28457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" d="100"/>
          <a:sy n="10" d="100"/>
        </p:scale>
        <p:origin x="25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em\Desktop\algae-Mintel\Table%20S1-sta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em\Desktop\algae-Mintel\Table%20S1-sta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em\Desktop\algae-Mintel\Table%20S1-sta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em\Desktop\algae-Mintel\Table%20S1-sta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em\Desktop\algae-Mintel\Table%20S1-sta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em\Desktop\algae-Mintel\Table%20S1-stat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em\Desktop\algae-Mintel\Table%20S1-stat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em\Desktop\algae-Mintel\Table%20S1-stat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em\Desktop\algae-Mintel\data-spain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EDC-4347-B49A-5E36C3963BF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EDC-4347-B49A-5E36C3963BF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Feuil3!$A$3:$A$4</c:f>
              <c:strCache>
                <c:ptCount val="2"/>
                <c:pt idx="0">
                  <c:v>Food</c:v>
                </c:pt>
                <c:pt idx="1">
                  <c:v>Drink</c:v>
                </c:pt>
              </c:strCache>
            </c:strRef>
          </c:cat>
          <c:val>
            <c:numRef>
              <c:f>Feuil3!$B$3:$B$4</c:f>
              <c:numCache>
                <c:formatCode>0.00%</c:formatCode>
                <c:ptCount val="2"/>
                <c:pt idx="0">
                  <c:v>0.79</c:v>
                </c:pt>
                <c:pt idx="1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DC-4347-B49A-5E36C3963BF8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400" b="1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00B-42B9-BAB4-5A8EA61E67C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00B-42B9-BAB4-5A8EA61E67C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00B-42B9-BAB4-5A8EA61E67C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00B-42B9-BAB4-5A8EA61E67C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00B-42B9-BAB4-5A8EA61E67C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00B-42B9-BAB4-5A8EA61E67C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00B-42B9-BAB4-5A8EA61E67C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00B-42B9-BAB4-5A8EA61E67CF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D00B-42B9-BAB4-5A8EA61E67CF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D00B-42B9-BAB4-5A8EA61E67C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Feuil3!$A$8:$A$17</c:f>
              <c:strCache>
                <c:ptCount val="10"/>
                <c:pt idx="0">
                  <c:v>Dairy</c:v>
                </c:pt>
                <c:pt idx="1">
                  <c:v>Desserts &amp; Ice Cream</c:v>
                </c:pt>
                <c:pt idx="2">
                  <c:v>Other Beverages</c:v>
                </c:pt>
                <c:pt idx="3">
                  <c:v>Snacks</c:v>
                </c:pt>
                <c:pt idx="4">
                  <c:v>Processed Fish, Meat &amp; Egg Products</c:v>
                </c:pt>
                <c:pt idx="5">
                  <c:v>RTDs</c:v>
                </c:pt>
                <c:pt idx="6">
                  <c:v>Meals &amp; Meal Centers</c:v>
                </c:pt>
                <c:pt idx="7">
                  <c:v>Chocolate Confectionery</c:v>
                </c:pt>
                <c:pt idx="8">
                  <c:v>Juice Drinks</c:v>
                </c:pt>
                <c:pt idx="9">
                  <c:v>Bakery</c:v>
                </c:pt>
              </c:strCache>
            </c:strRef>
          </c:cat>
          <c:val>
            <c:numRef>
              <c:f>Feuil3!$B$8:$B$17</c:f>
              <c:numCache>
                <c:formatCode>0.00%</c:formatCode>
                <c:ptCount val="10"/>
                <c:pt idx="0">
                  <c:v>0.33900000000000002</c:v>
                </c:pt>
                <c:pt idx="1">
                  <c:v>0.184</c:v>
                </c:pt>
                <c:pt idx="2">
                  <c:v>0.13600000000000001</c:v>
                </c:pt>
                <c:pt idx="3">
                  <c:v>5.2999999999999999E-2</c:v>
                </c:pt>
                <c:pt idx="4">
                  <c:v>5.2999999999999999E-2</c:v>
                </c:pt>
                <c:pt idx="5">
                  <c:v>3.7999999999999999E-2</c:v>
                </c:pt>
                <c:pt idx="6">
                  <c:v>3.6999999999999998E-2</c:v>
                </c:pt>
                <c:pt idx="7">
                  <c:v>3.2000000000000001E-2</c:v>
                </c:pt>
                <c:pt idx="8">
                  <c:v>2.3E-2</c:v>
                </c:pt>
                <c:pt idx="9">
                  <c:v>2.3E-2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00B-42B9-BAB4-5A8EA61E67CF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9646002416404074"/>
          <c:y val="5.854705515678924E-3"/>
          <c:w val="0.26579810841590812"/>
          <c:h val="0.657758916466441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9C7-4DFD-BA6B-AB06E5E783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9C7-4DFD-BA6B-AB06E5E7834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Feuil3!$D$3:$D$4</c:f>
              <c:strCache>
                <c:ptCount val="2"/>
                <c:pt idx="0">
                  <c:v>Food</c:v>
                </c:pt>
                <c:pt idx="1">
                  <c:v>Drink</c:v>
                </c:pt>
              </c:strCache>
            </c:strRef>
          </c:cat>
          <c:val>
            <c:numRef>
              <c:f>Feuil3!$E$3:$E$4</c:f>
              <c:numCache>
                <c:formatCode>0.00%</c:formatCode>
                <c:ptCount val="2"/>
                <c:pt idx="0">
                  <c:v>0.80200000000000005</c:v>
                </c:pt>
                <c:pt idx="1">
                  <c:v>0.19800000000000001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9C7-4DFD-BA6B-AB06E5E7834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400" b="1"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3A-424B-955A-0C5D96C1F78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53A-424B-955A-0C5D96C1F78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3A-424B-955A-0C5D96C1F78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3A-424B-955A-0C5D96C1F78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53A-424B-955A-0C5D96C1F78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53A-424B-955A-0C5D96C1F78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53A-424B-955A-0C5D96C1F78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53A-424B-955A-0C5D96C1F78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53A-424B-955A-0C5D96C1F782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53A-424B-955A-0C5D96C1F78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Feuil3!$D$8:$D$17</c:f>
              <c:strCache>
                <c:ptCount val="10"/>
                <c:pt idx="0">
                  <c:v>Desserts &amp; Ice Cream</c:v>
                </c:pt>
                <c:pt idx="1">
                  <c:v>Dairy</c:v>
                </c:pt>
                <c:pt idx="2">
                  <c:v>Other Beverages</c:v>
                </c:pt>
                <c:pt idx="3">
                  <c:v>RTDs</c:v>
                </c:pt>
                <c:pt idx="4">
                  <c:v>Processed Fish, Meat &amp; Egg Products</c:v>
                </c:pt>
                <c:pt idx="5">
                  <c:v>Chocolate Confectionery</c:v>
                </c:pt>
                <c:pt idx="6">
                  <c:v>Snacks</c:v>
                </c:pt>
                <c:pt idx="7">
                  <c:v>Bakery</c:v>
                </c:pt>
                <c:pt idx="8">
                  <c:v>Juice Drinks</c:v>
                </c:pt>
                <c:pt idx="9">
                  <c:v>Sugar &amp; Gum Confectionery</c:v>
                </c:pt>
              </c:strCache>
            </c:strRef>
          </c:cat>
          <c:val>
            <c:numRef>
              <c:f>Feuil3!$E$8:$E$17</c:f>
              <c:numCache>
                <c:formatCode>0.00%</c:formatCode>
                <c:ptCount val="10"/>
                <c:pt idx="0">
                  <c:v>0.28699999999999998</c:v>
                </c:pt>
                <c:pt idx="1">
                  <c:v>0.24399999999999999</c:v>
                </c:pt>
                <c:pt idx="2">
                  <c:v>9.8000000000000004E-2</c:v>
                </c:pt>
                <c:pt idx="3">
                  <c:v>6.2E-2</c:v>
                </c:pt>
                <c:pt idx="4">
                  <c:v>6.0999999999999999E-2</c:v>
                </c:pt>
                <c:pt idx="5">
                  <c:v>0.05</c:v>
                </c:pt>
                <c:pt idx="6">
                  <c:v>3.5000000000000003E-2</c:v>
                </c:pt>
                <c:pt idx="7">
                  <c:v>3.4000000000000002E-2</c:v>
                </c:pt>
                <c:pt idx="8">
                  <c:v>2.8000000000000001E-2</c:v>
                </c:pt>
                <c:pt idx="9">
                  <c:v>2.8000000000000001E-2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953A-424B-955A-0C5D96C1F782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332389590868587"/>
          <c:y val="7.420921183313979E-2"/>
          <c:w val="0.30040678543793131"/>
          <c:h val="0.639327038243376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CD4-4789-914B-EA49F6F1682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CD4-4789-914B-EA49F6F1682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CD4-4789-914B-EA49F6F1682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CD4-4789-914B-EA49F6F1682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CD4-4789-914B-EA49F6F1682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CD4-4789-914B-EA49F6F1682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CD4-4789-914B-EA49F6F1682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CD4-4789-914B-EA49F6F1682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5CD4-4789-914B-EA49F6F1682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5CD4-4789-914B-EA49F6F1682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Feuil3!$D$21:$D$30</c:f>
              <c:strCache>
                <c:ptCount val="10"/>
                <c:pt idx="0">
                  <c:v>Carrageenan </c:v>
                </c:pt>
                <c:pt idx="1">
                  <c:v>Spirulina Concentrate</c:v>
                </c:pt>
                <c:pt idx="2">
                  <c:v>Spirulina</c:v>
                </c:pt>
                <c:pt idx="3">
                  <c:v>Lithothamnium Calcareum </c:v>
                </c:pt>
                <c:pt idx="4">
                  <c:v>Algae</c:v>
                </c:pt>
                <c:pt idx="5">
                  <c:v>Spirulina Extract</c:v>
                </c:pt>
                <c:pt idx="6">
                  <c:v>Chlorella</c:v>
                </c:pt>
                <c:pt idx="7">
                  <c:v>Wakame Seaweed</c:v>
                </c:pt>
                <c:pt idx="8">
                  <c:v>Nori</c:v>
                </c:pt>
                <c:pt idx="9">
                  <c:v>Kelp</c:v>
                </c:pt>
              </c:strCache>
            </c:strRef>
          </c:cat>
          <c:val>
            <c:numRef>
              <c:f>Feuil3!$E$21:$E$30</c:f>
              <c:numCache>
                <c:formatCode>0.00%</c:formatCode>
                <c:ptCount val="10"/>
                <c:pt idx="0">
                  <c:v>0.76</c:v>
                </c:pt>
                <c:pt idx="1">
                  <c:v>7.0000000000000007E-2</c:v>
                </c:pt>
                <c:pt idx="2">
                  <c:v>0.04</c:v>
                </c:pt>
                <c:pt idx="3">
                  <c:v>0.04</c:v>
                </c:pt>
                <c:pt idx="4">
                  <c:v>3.9E-2</c:v>
                </c:pt>
                <c:pt idx="5">
                  <c:v>2.8000000000000001E-2</c:v>
                </c:pt>
                <c:pt idx="6">
                  <c:v>1.4E-2</c:v>
                </c:pt>
                <c:pt idx="7">
                  <c:v>7.3000000000000001E-3</c:v>
                </c:pt>
                <c:pt idx="8">
                  <c:v>6.6E-3</c:v>
                </c:pt>
                <c:pt idx="9">
                  <c:v>6.6E-3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5CD4-4789-914B-EA49F6F16828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BA-45A8-BFFD-CFE668D5AE8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BA-45A8-BFFD-CFE668D5AE8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Feuil3!$G$3:$G$4</c:f>
              <c:strCache>
                <c:ptCount val="2"/>
                <c:pt idx="0">
                  <c:v>Food</c:v>
                </c:pt>
                <c:pt idx="1">
                  <c:v>Drink</c:v>
                </c:pt>
              </c:strCache>
            </c:strRef>
          </c:cat>
          <c:val>
            <c:numRef>
              <c:f>Feuil3!$H$3:$H$4</c:f>
              <c:numCache>
                <c:formatCode>0.00%</c:formatCode>
                <c:ptCount val="2"/>
                <c:pt idx="0">
                  <c:v>0.84199999999999997</c:v>
                </c:pt>
                <c:pt idx="1">
                  <c:v>0.158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2BA-45A8-BFFD-CFE668D5AE85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400" b="1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F5B-4A17-8E19-F5B316C8FF5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F5B-4A17-8E19-F5B316C8FF5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F5B-4A17-8E19-F5B316C8FF5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F5B-4A17-8E19-F5B316C8FF5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F5B-4A17-8E19-F5B316C8FF5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F5B-4A17-8E19-F5B316C8FF5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F5B-4A17-8E19-F5B316C8FF5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F5B-4A17-8E19-F5B316C8FF5A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3F5B-4A17-8E19-F5B316C8FF5A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3F5B-4A17-8E19-F5B316C8FF5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Feuil3!$G$8:$G$17</c:f>
              <c:strCache>
                <c:ptCount val="10"/>
                <c:pt idx="0">
                  <c:v>Dairy</c:v>
                </c:pt>
                <c:pt idx="1">
                  <c:v>Desserts &amp; Ice Cream</c:v>
                </c:pt>
                <c:pt idx="2">
                  <c:v>Processed Fish, Meat &amp; Egg Products</c:v>
                </c:pt>
                <c:pt idx="3">
                  <c:v>Snacks</c:v>
                </c:pt>
                <c:pt idx="4">
                  <c:v>Other Beverages</c:v>
                </c:pt>
                <c:pt idx="5">
                  <c:v>RTDs</c:v>
                </c:pt>
                <c:pt idx="6">
                  <c:v>Juice Drinks</c:v>
                </c:pt>
                <c:pt idx="7">
                  <c:v>Meals &amp; Meal Centers</c:v>
                </c:pt>
                <c:pt idx="8">
                  <c:v>Bakery</c:v>
                </c:pt>
                <c:pt idx="9">
                  <c:v>Sauces &amp; Seasonings</c:v>
                </c:pt>
              </c:strCache>
            </c:strRef>
          </c:cat>
          <c:val>
            <c:numRef>
              <c:f>Feuil3!$H$8:$H$17</c:f>
              <c:numCache>
                <c:formatCode>0.00%</c:formatCode>
                <c:ptCount val="10"/>
                <c:pt idx="0">
                  <c:v>0.26800000000000002</c:v>
                </c:pt>
                <c:pt idx="1">
                  <c:v>0.20899999999999999</c:v>
                </c:pt>
                <c:pt idx="2">
                  <c:v>0.154</c:v>
                </c:pt>
                <c:pt idx="3">
                  <c:v>5.5E-2</c:v>
                </c:pt>
                <c:pt idx="4">
                  <c:v>5.5E-2</c:v>
                </c:pt>
                <c:pt idx="5">
                  <c:v>4.5999999999999999E-2</c:v>
                </c:pt>
                <c:pt idx="6">
                  <c:v>3.9E-2</c:v>
                </c:pt>
                <c:pt idx="7">
                  <c:v>3.4000000000000002E-2</c:v>
                </c:pt>
                <c:pt idx="8">
                  <c:v>2.1000000000000001E-2</c:v>
                </c:pt>
                <c:pt idx="9">
                  <c:v>1.7999999999999999E-2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3F5B-4A17-8E19-F5B316C8FF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6083324970969815"/>
          <c:y val="3.6636785715943122E-2"/>
          <c:w val="0.32355244652947723"/>
          <c:h val="0.712065718943300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603815471529463"/>
          <c:y val="6.9356370182717925E-2"/>
          <c:w val="0.5978051873033815"/>
          <c:h val="0.7521678301687948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60-455E-A525-7900D94EBC5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60-455E-A525-7900D94EBC5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A60-455E-A525-7900D94EBC5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A60-455E-A525-7900D94EBC5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A60-455E-A525-7900D94EBC5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A60-455E-A525-7900D94EBC5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CA60-455E-A525-7900D94EBC5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CA60-455E-A525-7900D94EBC5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CA60-455E-A525-7900D94EBC54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CA60-455E-A525-7900D94EBC5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Feuil3!$G$21:$G$30</c:f>
              <c:strCache>
                <c:ptCount val="10"/>
                <c:pt idx="0">
                  <c:v>Carrageenan </c:v>
                </c:pt>
                <c:pt idx="1">
                  <c:v>Lithothamnium Calcareum </c:v>
                </c:pt>
                <c:pt idx="2">
                  <c:v>Spirulina</c:v>
                </c:pt>
                <c:pt idx="3">
                  <c:v>Chlorella</c:v>
                </c:pt>
                <c:pt idx="4">
                  <c:v>Wakame Seaweed</c:v>
                </c:pt>
                <c:pt idx="5">
                  <c:v>Spirulina Concentrate</c:v>
                </c:pt>
                <c:pt idx="6">
                  <c:v>Kombu Seaweed</c:v>
                </c:pt>
                <c:pt idx="7">
                  <c:v>Algae</c:v>
                </c:pt>
                <c:pt idx="8">
                  <c:v>Nori</c:v>
                </c:pt>
                <c:pt idx="9">
                  <c:v>Spirulina Extract</c:v>
                </c:pt>
              </c:strCache>
            </c:strRef>
          </c:cat>
          <c:val>
            <c:numRef>
              <c:f>Feuil3!$H$21:$H$30</c:f>
              <c:numCache>
                <c:formatCode>0.00%</c:formatCode>
                <c:ptCount val="10"/>
                <c:pt idx="0">
                  <c:v>0.76100000000000001</c:v>
                </c:pt>
                <c:pt idx="1">
                  <c:v>0.05</c:v>
                </c:pt>
                <c:pt idx="2">
                  <c:v>4.1000000000000002E-2</c:v>
                </c:pt>
                <c:pt idx="3">
                  <c:v>0.03</c:v>
                </c:pt>
                <c:pt idx="4">
                  <c:v>0.03</c:v>
                </c:pt>
                <c:pt idx="5">
                  <c:v>2.8000000000000001E-2</c:v>
                </c:pt>
                <c:pt idx="6">
                  <c:v>2.3E-2</c:v>
                </c:pt>
                <c:pt idx="7">
                  <c:v>2.3E-2</c:v>
                </c:pt>
                <c:pt idx="8">
                  <c:v>1.7999999999999999E-2</c:v>
                </c:pt>
                <c:pt idx="9">
                  <c:v>1.4E-2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CA60-455E-A525-7900D94EBC5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2435054637096749E-2"/>
          <c:y val="0.85560130735576423"/>
          <c:w val="0.85003257565624668"/>
          <c:h val="0.14276745215391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EB-4325-8591-62AC86F9134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EB-4325-8591-62AC86F9134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7EB-4325-8591-62AC86F9134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7EB-4325-8591-62AC86F9134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7EB-4325-8591-62AC86F9134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7EB-4325-8591-62AC86F9134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27EB-4325-8591-62AC86F9134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27EB-4325-8591-62AC86F9134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27EB-4325-8591-62AC86F91344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27EB-4325-8591-62AC86F9134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fr-FR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'Global market'!$A$2:$A$11</c:f>
              <c:strCache>
                <c:ptCount val="10"/>
                <c:pt idx="0">
                  <c:v>Carrageenan (Food)</c:v>
                </c:pt>
                <c:pt idx="1">
                  <c:v>Spirulina</c:v>
                </c:pt>
                <c:pt idx="2">
                  <c:v>Algae</c:v>
                </c:pt>
                <c:pt idx="3">
                  <c:v>Spirulina Concentrate</c:v>
                </c:pt>
                <c:pt idx="4">
                  <c:v>Lithothamnium Calcareum Algae</c:v>
                </c:pt>
                <c:pt idx="5">
                  <c:v>Spirulina Extract</c:v>
                </c:pt>
                <c:pt idx="6">
                  <c:v>Chlorella</c:v>
                </c:pt>
                <c:pt idx="7">
                  <c:v>Kelp</c:v>
                </c:pt>
                <c:pt idx="8">
                  <c:v>Wakame Seaweed</c:v>
                </c:pt>
                <c:pt idx="9">
                  <c:v>Kombu Seaweed</c:v>
                </c:pt>
              </c:strCache>
            </c:strRef>
          </c:cat>
          <c:val>
            <c:numRef>
              <c:f>'Global market'!$B$2:$B$11</c:f>
              <c:numCache>
                <c:formatCode>0.00%</c:formatCode>
                <c:ptCount val="10"/>
                <c:pt idx="0">
                  <c:v>0.84599999999999997</c:v>
                </c:pt>
                <c:pt idx="1">
                  <c:v>3.9E-2</c:v>
                </c:pt>
                <c:pt idx="2">
                  <c:v>4.2000000000000003E-2</c:v>
                </c:pt>
                <c:pt idx="3">
                  <c:v>1.2999999999999999E-2</c:v>
                </c:pt>
                <c:pt idx="4">
                  <c:v>1.6E-2</c:v>
                </c:pt>
                <c:pt idx="5">
                  <c:v>6.1000000000000004E-3</c:v>
                </c:pt>
                <c:pt idx="6">
                  <c:v>1.6E-2</c:v>
                </c:pt>
                <c:pt idx="7">
                  <c:v>6.6E-3</c:v>
                </c:pt>
                <c:pt idx="8">
                  <c:v>8.0000000000000002E-3</c:v>
                </c:pt>
                <c:pt idx="9">
                  <c:v>7.1000000000000004E-3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27EB-4325-8591-62AC86F91344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4450" y="4657287"/>
            <a:ext cx="25663764" cy="9907435"/>
          </a:xfrm>
        </p:spPr>
        <p:txBody>
          <a:bodyPr anchor="b"/>
          <a:lstStyle>
            <a:lvl1pPr algn="ctr">
              <a:defRPr sz="1981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4083" y="14946790"/>
            <a:ext cx="22644497" cy="6870646"/>
          </a:xfrm>
        </p:spPr>
        <p:txBody>
          <a:bodyPr/>
          <a:lstStyle>
            <a:lvl1pPr marL="0" indent="0" algn="ctr">
              <a:buNone/>
              <a:defRPr sz="7925"/>
            </a:lvl1pPr>
            <a:lvl2pPr marL="1509629" indent="0" algn="ctr">
              <a:buNone/>
              <a:defRPr sz="6604"/>
            </a:lvl2pPr>
            <a:lvl3pPr marL="3019257" indent="0" algn="ctr">
              <a:buNone/>
              <a:defRPr sz="5943"/>
            </a:lvl3pPr>
            <a:lvl4pPr marL="4528886" indent="0" algn="ctr">
              <a:buNone/>
              <a:defRPr sz="5283"/>
            </a:lvl4pPr>
            <a:lvl5pPr marL="6038515" indent="0" algn="ctr">
              <a:buNone/>
              <a:defRPr sz="5283"/>
            </a:lvl5pPr>
            <a:lvl6pPr marL="7548143" indent="0" algn="ctr">
              <a:buNone/>
              <a:defRPr sz="5283"/>
            </a:lvl6pPr>
            <a:lvl7pPr marL="9057772" indent="0" algn="ctr">
              <a:buNone/>
              <a:defRPr sz="5283"/>
            </a:lvl7pPr>
            <a:lvl8pPr marL="10567401" indent="0" algn="ctr">
              <a:buNone/>
              <a:defRPr sz="5283"/>
            </a:lvl8pPr>
            <a:lvl9pPr marL="12077029" indent="0" algn="ctr">
              <a:buNone/>
              <a:defRPr sz="528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944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03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06626" y="1515100"/>
            <a:ext cx="6510293" cy="2411643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75747" y="1515100"/>
            <a:ext cx="19153471" cy="2411643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234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982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0022" y="7094627"/>
            <a:ext cx="26041172" cy="11837538"/>
          </a:xfrm>
        </p:spPr>
        <p:txBody>
          <a:bodyPr anchor="b"/>
          <a:lstStyle>
            <a:lvl1pPr>
              <a:defRPr sz="1981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0022" y="19044153"/>
            <a:ext cx="26041172" cy="6225082"/>
          </a:xfrm>
        </p:spPr>
        <p:txBody>
          <a:bodyPr/>
          <a:lstStyle>
            <a:lvl1pPr marL="0" indent="0">
              <a:buNone/>
              <a:defRPr sz="7925">
                <a:solidFill>
                  <a:schemeClr val="tx1"/>
                </a:solidFill>
              </a:defRPr>
            </a:lvl1pPr>
            <a:lvl2pPr marL="1509629" indent="0">
              <a:buNone/>
              <a:defRPr sz="6604">
                <a:solidFill>
                  <a:schemeClr val="tx1">
                    <a:tint val="75000"/>
                  </a:schemeClr>
                </a:solidFill>
              </a:defRPr>
            </a:lvl2pPr>
            <a:lvl3pPr marL="3019257" indent="0">
              <a:buNone/>
              <a:defRPr sz="5943">
                <a:solidFill>
                  <a:schemeClr val="tx1">
                    <a:tint val="75000"/>
                  </a:schemeClr>
                </a:solidFill>
              </a:defRPr>
            </a:lvl3pPr>
            <a:lvl4pPr marL="4528886" indent="0">
              <a:buNone/>
              <a:defRPr sz="5283">
                <a:solidFill>
                  <a:schemeClr val="tx1">
                    <a:tint val="75000"/>
                  </a:schemeClr>
                </a:solidFill>
              </a:defRPr>
            </a:lvl4pPr>
            <a:lvl5pPr marL="6038515" indent="0">
              <a:buNone/>
              <a:defRPr sz="5283">
                <a:solidFill>
                  <a:schemeClr val="tx1">
                    <a:tint val="75000"/>
                  </a:schemeClr>
                </a:solidFill>
              </a:defRPr>
            </a:lvl5pPr>
            <a:lvl6pPr marL="7548143" indent="0">
              <a:buNone/>
              <a:defRPr sz="5283">
                <a:solidFill>
                  <a:schemeClr val="tx1">
                    <a:tint val="75000"/>
                  </a:schemeClr>
                </a:solidFill>
              </a:defRPr>
            </a:lvl6pPr>
            <a:lvl7pPr marL="9057772" indent="0">
              <a:buNone/>
              <a:defRPr sz="5283">
                <a:solidFill>
                  <a:schemeClr val="tx1">
                    <a:tint val="75000"/>
                  </a:schemeClr>
                </a:solidFill>
              </a:defRPr>
            </a:lvl7pPr>
            <a:lvl8pPr marL="10567401" indent="0">
              <a:buNone/>
              <a:defRPr sz="5283">
                <a:solidFill>
                  <a:schemeClr val="tx1">
                    <a:tint val="75000"/>
                  </a:schemeClr>
                </a:solidFill>
              </a:defRPr>
            </a:lvl8pPr>
            <a:lvl9pPr marL="12077029" indent="0">
              <a:buNone/>
              <a:defRPr sz="528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60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75745" y="7575499"/>
            <a:ext cx="12831882" cy="180560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85036" y="7575499"/>
            <a:ext cx="12831882" cy="180560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02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78" y="1515106"/>
            <a:ext cx="26041172" cy="550047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9681" y="6976048"/>
            <a:ext cx="12772910" cy="3418853"/>
          </a:xfrm>
        </p:spPr>
        <p:txBody>
          <a:bodyPr anchor="b"/>
          <a:lstStyle>
            <a:lvl1pPr marL="0" indent="0">
              <a:buNone/>
              <a:defRPr sz="7925" b="1"/>
            </a:lvl1pPr>
            <a:lvl2pPr marL="1509629" indent="0">
              <a:buNone/>
              <a:defRPr sz="6604" b="1"/>
            </a:lvl2pPr>
            <a:lvl3pPr marL="3019257" indent="0">
              <a:buNone/>
              <a:defRPr sz="5943" b="1"/>
            </a:lvl3pPr>
            <a:lvl4pPr marL="4528886" indent="0">
              <a:buNone/>
              <a:defRPr sz="5283" b="1"/>
            </a:lvl4pPr>
            <a:lvl5pPr marL="6038515" indent="0">
              <a:buNone/>
              <a:defRPr sz="5283" b="1"/>
            </a:lvl5pPr>
            <a:lvl6pPr marL="7548143" indent="0">
              <a:buNone/>
              <a:defRPr sz="5283" b="1"/>
            </a:lvl6pPr>
            <a:lvl7pPr marL="9057772" indent="0">
              <a:buNone/>
              <a:defRPr sz="5283" b="1"/>
            </a:lvl7pPr>
            <a:lvl8pPr marL="10567401" indent="0">
              <a:buNone/>
              <a:defRPr sz="5283" b="1"/>
            </a:lvl8pPr>
            <a:lvl9pPr marL="12077029" indent="0">
              <a:buNone/>
              <a:defRPr sz="528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79681" y="10394902"/>
            <a:ext cx="12772910" cy="1528933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285037" y="6976048"/>
            <a:ext cx="12835814" cy="3418853"/>
          </a:xfrm>
        </p:spPr>
        <p:txBody>
          <a:bodyPr anchor="b"/>
          <a:lstStyle>
            <a:lvl1pPr marL="0" indent="0">
              <a:buNone/>
              <a:defRPr sz="7925" b="1"/>
            </a:lvl1pPr>
            <a:lvl2pPr marL="1509629" indent="0">
              <a:buNone/>
              <a:defRPr sz="6604" b="1"/>
            </a:lvl2pPr>
            <a:lvl3pPr marL="3019257" indent="0">
              <a:buNone/>
              <a:defRPr sz="5943" b="1"/>
            </a:lvl3pPr>
            <a:lvl4pPr marL="4528886" indent="0">
              <a:buNone/>
              <a:defRPr sz="5283" b="1"/>
            </a:lvl4pPr>
            <a:lvl5pPr marL="6038515" indent="0">
              <a:buNone/>
              <a:defRPr sz="5283" b="1"/>
            </a:lvl5pPr>
            <a:lvl6pPr marL="7548143" indent="0">
              <a:buNone/>
              <a:defRPr sz="5283" b="1"/>
            </a:lvl6pPr>
            <a:lvl7pPr marL="9057772" indent="0">
              <a:buNone/>
              <a:defRPr sz="5283" b="1"/>
            </a:lvl7pPr>
            <a:lvl8pPr marL="10567401" indent="0">
              <a:buNone/>
              <a:defRPr sz="5283" b="1"/>
            </a:lvl8pPr>
            <a:lvl9pPr marL="12077029" indent="0">
              <a:buNone/>
              <a:defRPr sz="528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285037" y="10394902"/>
            <a:ext cx="12835814" cy="1528933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8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120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61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78" y="1897168"/>
            <a:ext cx="9737920" cy="6640089"/>
          </a:xfrm>
        </p:spPr>
        <p:txBody>
          <a:bodyPr anchor="b"/>
          <a:lstStyle>
            <a:lvl1pPr>
              <a:defRPr sz="1056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35814" y="4097363"/>
            <a:ext cx="15285036" cy="20223287"/>
          </a:xfrm>
        </p:spPr>
        <p:txBody>
          <a:bodyPr/>
          <a:lstStyle>
            <a:lvl1pPr>
              <a:defRPr sz="10566"/>
            </a:lvl1pPr>
            <a:lvl2pPr>
              <a:defRPr sz="9245"/>
            </a:lvl2pPr>
            <a:lvl3pPr>
              <a:defRPr sz="7925"/>
            </a:lvl3pPr>
            <a:lvl4pPr>
              <a:defRPr sz="6604"/>
            </a:lvl4pPr>
            <a:lvl5pPr>
              <a:defRPr sz="6604"/>
            </a:lvl5pPr>
            <a:lvl6pPr>
              <a:defRPr sz="6604"/>
            </a:lvl6pPr>
            <a:lvl7pPr>
              <a:defRPr sz="6604"/>
            </a:lvl7pPr>
            <a:lvl8pPr>
              <a:defRPr sz="6604"/>
            </a:lvl8pPr>
            <a:lvl9pPr>
              <a:defRPr sz="6604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9678" y="8537257"/>
            <a:ext cx="9737920" cy="15816326"/>
          </a:xfrm>
        </p:spPr>
        <p:txBody>
          <a:bodyPr/>
          <a:lstStyle>
            <a:lvl1pPr marL="0" indent="0">
              <a:buNone/>
              <a:defRPr sz="5283"/>
            </a:lvl1pPr>
            <a:lvl2pPr marL="1509629" indent="0">
              <a:buNone/>
              <a:defRPr sz="4623"/>
            </a:lvl2pPr>
            <a:lvl3pPr marL="3019257" indent="0">
              <a:buNone/>
              <a:defRPr sz="3962"/>
            </a:lvl3pPr>
            <a:lvl4pPr marL="4528886" indent="0">
              <a:buNone/>
              <a:defRPr sz="3302"/>
            </a:lvl4pPr>
            <a:lvl5pPr marL="6038515" indent="0">
              <a:buNone/>
              <a:defRPr sz="3302"/>
            </a:lvl5pPr>
            <a:lvl6pPr marL="7548143" indent="0">
              <a:buNone/>
              <a:defRPr sz="3302"/>
            </a:lvl6pPr>
            <a:lvl7pPr marL="9057772" indent="0">
              <a:buNone/>
              <a:defRPr sz="3302"/>
            </a:lvl7pPr>
            <a:lvl8pPr marL="10567401" indent="0">
              <a:buNone/>
              <a:defRPr sz="3302"/>
            </a:lvl8pPr>
            <a:lvl9pPr marL="12077029" indent="0">
              <a:buNone/>
              <a:defRPr sz="33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55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9678" y="1897168"/>
            <a:ext cx="9737920" cy="6640089"/>
          </a:xfrm>
        </p:spPr>
        <p:txBody>
          <a:bodyPr anchor="b"/>
          <a:lstStyle>
            <a:lvl1pPr>
              <a:defRPr sz="1056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35814" y="4097363"/>
            <a:ext cx="15285036" cy="20223287"/>
          </a:xfrm>
        </p:spPr>
        <p:txBody>
          <a:bodyPr anchor="t"/>
          <a:lstStyle>
            <a:lvl1pPr marL="0" indent="0">
              <a:buNone/>
              <a:defRPr sz="10566"/>
            </a:lvl1pPr>
            <a:lvl2pPr marL="1509629" indent="0">
              <a:buNone/>
              <a:defRPr sz="9245"/>
            </a:lvl2pPr>
            <a:lvl3pPr marL="3019257" indent="0">
              <a:buNone/>
              <a:defRPr sz="7925"/>
            </a:lvl3pPr>
            <a:lvl4pPr marL="4528886" indent="0">
              <a:buNone/>
              <a:defRPr sz="6604"/>
            </a:lvl4pPr>
            <a:lvl5pPr marL="6038515" indent="0">
              <a:buNone/>
              <a:defRPr sz="6604"/>
            </a:lvl5pPr>
            <a:lvl6pPr marL="7548143" indent="0">
              <a:buNone/>
              <a:defRPr sz="6604"/>
            </a:lvl6pPr>
            <a:lvl7pPr marL="9057772" indent="0">
              <a:buNone/>
              <a:defRPr sz="6604"/>
            </a:lvl7pPr>
            <a:lvl8pPr marL="10567401" indent="0">
              <a:buNone/>
              <a:defRPr sz="6604"/>
            </a:lvl8pPr>
            <a:lvl9pPr marL="12077029" indent="0">
              <a:buNone/>
              <a:defRPr sz="6604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79678" y="8537257"/>
            <a:ext cx="9737920" cy="15816326"/>
          </a:xfrm>
        </p:spPr>
        <p:txBody>
          <a:bodyPr/>
          <a:lstStyle>
            <a:lvl1pPr marL="0" indent="0">
              <a:buNone/>
              <a:defRPr sz="5283"/>
            </a:lvl1pPr>
            <a:lvl2pPr marL="1509629" indent="0">
              <a:buNone/>
              <a:defRPr sz="4623"/>
            </a:lvl2pPr>
            <a:lvl3pPr marL="3019257" indent="0">
              <a:buNone/>
              <a:defRPr sz="3962"/>
            </a:lvl3pPr>
            <a:lvl4pPr marL="4528886" indent="0">
              <a:buNone/>
              <a:defRPr sz="3302"/>
            </a:lvl4pPr>
            <a:lvl5pPr marL="6038515" indent="0">
              <a:buNone/>
              <a:defRPr sz="3302"/>
            </a:lvl5pPr>
            <a:lvl6pPr marL="7548143" indent="0">
              <a:buNone/>
              <a:defRPr sz="3302"/>
            </a:lvl6pPr>
            <a:lvl7pPr marL="9057772" indent="0">
              <a:buNone/>
              <a:defRPr sz="3302"/>
            </a:lvl7pPr>
            <a:lvl8pPr marL="10567401" indent="0">
              <a:buNone/>
              <a:defRPr sz="3302"/>
            </a:lvl8pPr>
            <a:lvl9pPr marL="12077029" indent="0">
              <a:buNone/>
              <a:defRPr sz="330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4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75746" y="1515106"/>
            <a:ext cx="26041172" cy="5500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5746" y="7575499"/>
            <a:ext cx="26041172" cy="18056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75746" y="26375916"/>
            <a:ext cx="6793349" cy="1515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A7B24-4AF8-410D-B8C3-90162496E00D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01320" y="26375916"/>
            <a:ext cx="10190024" cy="1515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23568" y="26375916"/>
            <a:ext cx="6793349" cy="1515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0A0B5-2334-4316-B92E-E70E86220BC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4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019257" rtl="0" eaLnBrk="1" latinLnBrk="0" hangingPunct="1">
        <a:lnSpc>
          <a:spcPct val="90000"/>
        </a:lnSpc>
        <a:spcBef>
          <a:spcPct val="0"/>
        </a:spcBef>
        <a:buNone/>
        <a:defRPr sz="145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4814" indent="-754814" algn="l" defTabSz="3019257" rtl="0" eaLnBrk="1" latinLnBrk="0" hangingPunct="1">
        <a:lnSpc>
          <a:spcPct val="90000"/>
        </a:lnSpc>
        <a:spcBef>
          <a:spcPts val="3302"/>
        </a:spcBef>
        <a:buFont typeface="Arial" panose="020B0604020202020204" pitchFamily="34" charset="0"/>
        <a:buChar char="•"/>
        <a:defRPr sz="9245" kern="1200">
          <a:solidFill>
            <a:schemeClr val="tx1"/>
          </a:solidFill>
          <a:latin typeface="+mn-lt"/>
          <a:ea typeface="+mn-ea"/>
          <a:cs typeface="+mn-cs"/>
        </a:defRPr>
      </a:lvl1pPr>
      <a:lvl2pPr marL="2264443" indent="-754814" algn="l" defTabSz="3019257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sz="7925" kern="1200">
          <a:solidFill>
            <a:schemeClr val="tx1"/>
          </a:solidFill>
          <a:latin typeface="+mn-lt"/>
          <a:ea typeface="+mn-ea"/>
          <a:cs typeface="+mn-cs"/>
        </a:defRPr>
      </a:lvl2pPr>
      <a:lvl3pPr marL="3774072" indent="-754814" algn="l" defTabSz="3019257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sz="6604" kern="1200">
          <a:solidFill>
            <a:schemeClr val="tx1"/>
          </a:solidFill>
          <a:latin typeface="+mn-lt"/>
          <a:ea typeface="+mn-ea"/>
          <a:cs typeface="+mn-cs"/>
        </a:defRPr>
      </a:lvl3pPr>
      <a:lvl4pPr marL="5283700" indent="-754814" algn="l" defTabSz="3019257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sz="5943" kern="1200">
          <a:solidFill>
            <a:schemeClr val="tx1"/>
          </a:solidFill>
          <a:latin typeface="+mn-lt"/>
          <a:ea typeface="+mn-ea"/>
          <a:cs typeface="+mn-cs"/>
        </a:defRPr>
      </a:lvl4pPr>
      <a:lvl5pPr marL="6793329" indent="-754814" algn="l" defTabSz="3019257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sz="5943" kern="1200">
          <a:solidFill>
            <a:schemeClr val="tx1"/>
          </a:solidFill>
          <a:latin typeface="+mn-lt"/>
          <a:ea typeface="+mn-ea"/>
          <a:cs typeface="+mn-cs"/>
        </a:defRPr>
      </a:lvl5pPr>
      <a:lvl6pPr marL="8302958" indent="-754814" algn="l" defTabSz="3019257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sz="5943" kern="1200">
          <a:solidFill>
            <a:schemeClr val="tx1"/>
          </a:solidFill>
          <a:latin typeface="+mn-lt"/>
          <a:ea typeface="+mn-ea"/>
          <a:cs typeface="+mn-cs"/>
        </a:defRPr>
      </a:lvl6pPr>
      <a:lvl7pPr marL="9812586" indent="-754814" algn="l" defTabSz="3019257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sz="5943" kern="1200">
          <a:solidFill>
            <a:schemeClr val="tx1"/>
          </a:solidFill>
          <a:latin typeface="+mn-lt"/>
          <a:ea typeface="+mn-ea"/>
          <a:cs typeface="+mn-cs"/>
        </a:defRPr>
      </a:lvl7pPr>
      <a:lvl8pPr marL="11322215" indent="-754814" algn="l" defTabSz="3019257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sz="5943" kern="1200">
          <a:solidFill>
            <a:schemeClr val="tx1"/>
          </a:solidFill>
          <a:latin typeface="+mn-lt"/>
          <a:ea typeface="+mn-ea"/>
          <a:cs typeface="+mn-cs"/>
        </a:defRPr>
      </a:lvl8pPr>
      <a:lvl9pPr marL="12831844" indent="-754814" algn="l" defTabSz="3019257" rtl="0" eaLnBrk="1" latinLnBrk="0" hangingPunct="1">
        <a:lnSpc>
          <a:spcPct val="90000"/>
        </a:lnSpc>
        <a:spcBef>
          <a:spcPts val="1651"/>
        </a:spcBef>
        <a:buFont typeface="Arial" panose="020B0604020202020204" pitchFamily="34" charset="0"/>
        <a:buChar char="•"/>
        <a:defRPr sz="59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19257" rtl="0" eaLnBrk="1" latinLnBrk="0" hangingPunct="1">
        <a:defRPr sz="5943" kern="1200">
          <a:solidFill>
            <a:schemeClr val="tx1"/>
          </a:solidFill>
          <a:latin typeface="+mn-lt"/>
          <a:ea typeface="+mn-ea"/>
          <a:cs typeface="+mn-cs"/>
        </a:defRPr>
      </a:lvl1pPr>
      <a:lvl2pPr marL="1509629" algn="l" defTabSz="3019257" rtl="0" eaLnBrk="1" latinLnBrk="0" hangingPunct="1">
        <a:defRPr sz="5943" kern="1200">
          <a:solidFill>
            <a:schemeClr val="tx1"/>
          </a:solidFill>
          <a:latin typeface="+mn-lt"/>
          <a:ea typeface="+mn-ea"/>
          <a:cs typeface="+mn-cs"/>
        </a:defRPr>
      </a:lvl2pPr>
      <a:lvl3pPr marL="3019257" algn="l" defTabSz="3019257" rtl="0" eaLnBrk="1" latinLnBrk="0" hangingPunct="1">
        <a:defRPr sz="5943" kern="1200">
          <a:solidFill>
            <a:schemeClr val="tx1"/>
          </a:solidFill>
          <a:latin typeface="+mn-lt"/>
          <a:ea typeface="+mn-ea"/>
          <a:cs typeface="+mn-cs"/>
        </a:defRPr>
      </a:lvl3pPr>
      <a:lvl4pPr marL="4528886" algn="l" defTabSz="3019257" rtl="0" eaLnBrk="1" latinLnBrk="0" hangingPunct="1">
        <a:defRPr sz="5943" kern="1200">
          <a:solidFill>
            <a:schemeClr val="tx1"/>
          </a:solidFill>
          <a:latin typeface="+mn-lt"/>
          <a:ea typeface="+mn-ea"/>
          <a:cs typeface="+mn-cs"/>
        </a:defRPr>
      </a:lvl4pPr>
      <a:lvl5pPr marL="6038515" algn="l" defTabSz="3019257" rtl="0" eaLnBrk="1" latinLnBrk="0" hangingPunct="1">
        <a:defRPr sz="5943" kern="1200">
          <a:solidFill>
            <a:schemeClr val="tx1"/>
          </a:solidFill>
          <a:latin typeface="+mn-lt"/>
          <a:ea typeface="+mn-ea"/>
          <a:cs typeface="+mn-cs"/>
        </a:defRPr>
      </a:lvl5pPr>
      <a:lvl6pPr marL="7548143" algn="l" defTabSz="3019257" rtl="0" eaLnBrk="1" latinLnBrk="0" hangingPunct="1">
        <a:defRPr sz="5943" kern="1200">
          <a:solidFill>
            <a:schemeClr val="tx1"/>
          </a:solidFill>
          <a:latin typeface="+mn-lt"/>
          <a:ea typeface="+mn-ea"/>
          <a:cs typeface="+mn-cs"/>
        </a:defRPr>
      </a:lvl6pPr>
      <a:lvl7pPr marL="9057772" algn="l" defTabSz="3019257" rtl="0" eaLnBrk="1" latinLnBrk="0" hangingPunct="1">
        <a:defRPr sz="5943" kern="1200">
          <a:solidFill>
            <a:schemeClr val="tx1"/>
          </a:solidFill>
          <a:latin typeface="+mn-lt"/>
          <a:ea typeface="+mn-ea"/>
          <a:cs typeface="+mn-cs"/>
        </a:defRPr>
      </a:lvl7pPr>
      <a:lvl8pPr marL="10567401" algn="l" defTabSz="3019257" rtl="0" eaLnBrk="1" latinLnBrk="0" hangingPunct="1">
        <a:defRPr sz="5943" kern="1200">
          <a:solidFill>
            <a:schemeClr val="tx1"/>
          </a:solidFill>
          <a:latin typeface="+mn-lt"/>
          <a:ea typeface="+mn-ea"/>
          <a:cs typeface="+mn-cs"/>
        </a:defRPr>
      </a:lvl8pPr>
      <a:lvl9pPr marL="12077029" algn="l" defTabSz="3019257" rtl="0" eaLnBrk="1" latinLnBrk="0" hangingPunct="1">
        <a:defRPr sz="5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phique 1">
            <a:extLst>
              <a:ext uri="{FF2B5EF4-FFF2-40B4-BE49-F238E27FC236}">
                <a16:creationId xmlns:a16="http://schemas.microsoft.com/office/drawing/2014/main" id="{648927A9-3A4D-473F-9698-10AD1BD477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7344757"/>
              </p:ext>
            </p:extLst>
          </p:nvPr>
        </p:nvGraphicFramePr>
        <p:xfrm>
          <a:off x="-3322170" y="3541966"/>
          <a:ext cx="16326969" cy="6986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Graphique 2">
            <a:extLst>
              <a:ext uri="{FF2B5EF4-FFF2-40B4-BE49-F238E27FC236}">
                <a16:creationId xmlns:a16="http://schemas.microsoft.com/office/drawing/2014/main" id="{F48FFD67-73E5-4C6A-BDAC-0B8DAA4E63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4286647"/>
              </p:ext>
            </p:extLst>
          </p:nvPr>
        </p:nvGraphicFramePr>
        <p:xfrm>
          <a:off x="6376210" y="3562928"/>
          <a:ext cx="15142335" cy="8050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Graphique 11">
            <a:extLst>
              <a:ext uri="{FF2B5EF4-FFF2-40B4-BE49-F238E27FC236}">
                <a16:creationId xmlns:a16="http://schemas.microsoft.com/office/drawing/2014/main" id="{6862648E-40B9-47B9-AC79-2D717498C7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7057873"/>
              </p:ext>
            </p:extLst>
          </p:nvPr>
        </p:nvGraphicFramePr>
        <p:xfrm>
          <a:off x="-240220" y="11574178"/>
          <a:ext cx="11341232" cy="7321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Graphique 12">
            <a:extLst>
              <a:ext uri="{FF2B5EF4-FFF2-40B4-BE49-F238E27FC236}">
                <a16:creationId xmlns:a16="http://schemas.microsoft.com/office/drawing/2014/main" id="{22B5D970-C8D8-40EE-8A0B-FB78F7B3EC0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9633496"/>
              </p:ext>
            </p:extLst>
          </p:nvPr>
        </p:nvGraphicFramePr>
        <p:xfrm>
          <a:off x="4914515" y="11651889"/>
          <a:ext cx="18065727" cy="8152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Graphique 13">
            <a:extLst>
              <a:ext uri="{FF2B5EF4-FFF2-40B4-BE49-F238E27FC236}">
                <a16:creationId xmlns:a16="http://schemas.microsoft.com/office/drawing/2014/main" id="{7FE19297-2AA1-43CA-A0BD-78BBC93487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896928"/>
              </p:ext>
            </p:extLst>
          </p:nvPr>
        </p:nvGraphicFramePr>
        <p:xfrm>
          <a:off x="20396653" y="11819515"/>
          <a:ext cx="8724758" cy="8572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4" name="Graphique 23">
            <a:extLst>
              <a:ext uri="{FF2B5EF4-FFF2-40B4-BE49-F238E27FC236}">
                <a16:creationId xmlns:a16="http://schemas.microsoft.com/office/drawing/2014/main" id="{5D31DC88-F03B-47A9-B0F6-F5B9542A8C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9824109"/>
              </p:ext>
            </p:extLst>
          </p:nvPr>
        </p:nvGraphicFramePr>
        <p:xfrm>
          <a:off x="495226" y="20829385"/>
          <a:ext cx="9675261" cy="7321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5" name="Graphique 24">
            <a:extLst>
              <a:ext uri="{FF2B5EF4-FFF2-40B4-BE49-F238E27FC236}">
                <a16:creationId xmlns:a16="http://schemas.microsoft.com/office/drawing/2014/main" id="{F4AB4E4C-FDCE-48E0-99ED-ED61C36646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0074067"/>
              </p:ext>
            </p:extLst>
          </p:nvPr>
        </p:nvGraphicFramePr>
        <p:xfrm>
          <a:off x="5121731" y="20979126"/>
          <a:ext cx="17080498" cy="7972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6" name="Graphique 25">
            <a:extLst>
              <a:ext uri="{FF2B5EF4-FFF2-40B4-BE49-F238E27FC236}">
                <a16:creationId xmlns:a16="http://schemas.microsoft.com/office/drawing/2014/main" id="{41FADD7E-301F-4179-87F8-8D61078498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9436586"/>
              </p:ext>
            </p:extLst>
          </p:nvPr>
        </p:nvGraphicFramePr>
        <p:xfrm>
          <a:off x="20022177" y="20818060"/>
          <a:ext cx="9675260" cy="7486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1" name="ZoneTexte 30">
            <a:extLst>
              <a:ext uri="{FF2B5EF4-FFF2-40B4-BE49-F238E27FC236}">
                <a16:creationId xmlns:a16="http://schemas.microsoft.com/office/drawing/2014/main" id="{5DE9E17E-A832-492F-8DA2-DE0109E5FA6D}"/>
              </a:ext>
            </a:extLst>
          </p:cNvPr>
          <p:cNvSpPr txBox="1"/>
          <p:nvPr/>
        </p:nvSpPr>
        <p:spPr>
          <a:xfrm>
            <a:off x="-801538" y="10806442"/>
            <a:ext cx="8072101" cy="859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82" b="1" dirty="0"/>
              <a:t>European market </a:t>
            </a:r>
            <a:endParaRPr lang="en-US" sz="4358" b="1" dirty="0"/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0D972BD-A8D4-4382-B20F-CE65A0CA1B5F}"/>
              </a:ext>
            </a:extLst>
          </p:cNvPr>
          <p:cNvSpPr txBox="1"/>
          <p:nvPr/>
        </p:nvSpPr>
        <p:spPr>
          <a:xfrm>
            <a:off x="-1324193" y="2446646"/>
            <a:ext cx="8072101" cy="859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82" b="1" dirty="0"/>
              <a:t>Global market </a:t>
            </a:r>
            <a:endParaRPr lang="en-US" sz="4358" b="1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9B9D09F9-5A8F-40A4-AA1B-281678546770}"/>
              </a:ext>
            </a:extLst>
          </p:cNvPr>
          <p:cNvSpPr txBox="1"/>
          <p:nvPr/>
        </p:nvSpPr>
        <p:spPr>
          <a:xfrm>
            <a:off x="-1226654" y="19533038"/>
            <a:ext cx="8072101" cy="859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982" b="1" dirty="0"/>
              <a:t>Spanish market </a:t>
            </a:r>
            <a:endParaRPr lang="en-US" sz="4358" b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8951D92-8ADD-4426-9327-14A5D9CB6A30}"/>
              </a:ext>
            </a:extLst>
          </p:cNvPr>
          <p:cNvSpPr/>
          <p:nvPr/>
        </p:nvSpPr>
        <p:spPr>
          <a:xfrm>
            <a:off x="11101012" y="-128478"/>
            <a:ext cx="7458630" cy="2651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b="1" i="1" dirty="0"/>
              <a:t>Food categories 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3B985F9-7408-4074-BE8D-027C07B76D10}"/>
              </a:ext>
            </a:extLst>
          </p:cNvPr>
          <p:cNvSpPr/>
          <p:nvPr/>
        </p:nvSpPr>
        <p:spPr>
          <a:xfrm>
            <a:off x="19480954" y="-128478"/>
            <a:ext cx="9796010" cy="2651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8000" b="1" i="1" dirty="0">
                <a:effectLst/>
                <a:ea typeface="Times New Roman" panose="02020603050405020304" pitchFamily="18" charset="0"/>
              </a:rPr>
              <a:t> A</a:t>
            </a:r>
            <a:r>
              <a:rPr lang="en-GB" sz="8000" b="1" i="1" dirty="0" err="1">
                <a:effectLst/>
                <a:ea typeface="Times New Roman" panose="02020603050405020304" pitchFamily="18" charset="0"/>
              </a:rPr>
              <a:t>lgal</a:t>
            </a:r>
            <a:r>
              <a:rPr lang="en-GB" sz="8000" b="1" i="1" dirty="0">
                <a:effectLst/>
                <a:ea typeface="Times New Roman" panose="02020603050405020304" pitchFamily="18" charset="0"/>
              </a:rPr>
              <a:t> ingredients  </a:t>
            </a:r>
            <a:endParaRPr lang="en-US" sz="8000" b="1" i="1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AC7FBB6-A091-4444-9A32-0349588A74F1}"/>
              </a:ext>
            </a:extLst>
          </p:cNvPr>
          <p:cNvSpPr/>
          <p:nvPr/>
        </p:nvSpPr>
        <p:spPr>
          <a:xfrm>
            <a:off x="1978017" y="-128478"/>
            <a:ext cx="7458630" cy="265122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8000" b="1" i="1" dirty="0"/>
              <a:t>Food categories  </a:t>
            </a:r>
          </a:p>
        </p:txBody>
      </p:sp>
      <p:graphicFrame>
        <p:nvGraphicFramePr>
          <p:cNvPr id="37" name="Graphique 36">
            <a:extLst>
              <a:ext uri="{FF2B5EF4-FFF2-40B4-BE49-F238E27FC236}">
                <a16:creationId xmlns:a16="http://schemas.microsoft.com/office/drawing/2014/main" id="{B3B4C90A-CDD6-45CA-AE22-87411809F6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0393100"/>
              </p:ext>
            </p:extLst>
          </p:nvPr>
        </p:nvGraphicFramePr>
        <p:xfrm>
          <a:off x="19060482" y="3291782"/>
          <a:ext cx="10636955" cy="7486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2794223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14</Words>
  <Application>Microsoft Office PowerPoint</Application>
  <PresentationFormat>Personnalisé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Boukid, Fatma</dc:creator>
  <cp:lastModifiedBy>Fatma Boukid</cp:lastModifiedBy>
  <cp:revision>3</cp:revision>
  <dcterms:created xsi:type="dcterms:W3CDTF">2020-12-03T09:18:11Z</dcterms:created>
  <dcterms:modified xsi:type="dcterms:W3CDTF">2020-12-03T11:13:47Z</dcterms:modified>
</cp:coreProperties>
</file>