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tiff" ContentType="image/tiff"/>
  <Default Extension="ti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8" r:id="rId2"/>
    <p:sldId id="260" r:id="rId3"/>
    <p:sldId id="266" r:id="rId4"/>
    <p:sldId id="265" r:id="rId5"/>
  </p:sldIdLst>
  <p:sldSz cx="12192000" cy="6858000"/>
  <p:notesSz cx="6858000" cy="9144000"/>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7" autoAdjust="0"/>
    <p:restoredTop sz="94660"/>
  </p:normalViewPr>
  <p:slideViewPr>
    <p:cSldViewPr snapToGrid="0">
      <p:cViewPr varScale="1">
        <p:scale>
          <a:sx n="114" d="100"/>
          <a:sy n="114" d="100"/>
        </p:scale>
        <p:origin x="474" y="12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3286BB77-7F24-4115-0694-532A5B5B6556}"/>
              </a:ext>
            </a:extLst>
          </p:cNvPr>
          <p:cNvSpPr>
            <a:spLocks noGrp="1"/>
          </p:cNvSpPr>
          <p:nvPr>
            <p:ph type="ctrTitle"/>
          </p:nvPr>
        </p:nvSpPr>
        <p:spPr>
          <a:xfrm>
            <a:off x="1524000" y="1122363"/>
            <a:ext cx="9144000" cy="2387600"/>
          </a:xfrm>
        </p:spPr>
        <p:txBody>
          <a:bodyPr anchor="b"/>
          <a:lstStyle>
            <a:lvl1pPr algn="ctr">
              <a:defRPr sz="6000"/>
            </a:lvl1pPr>
          </a:lstStyle>
          <a:p>
            <a:r>
              <a:rPr lang="ko-KR" altLang="en-US"/>
              <a:t>마스터 제목 스타일 편집</a:t>
            </a:r>
          </a:p>
        </p:txBody>
      </p:sp>
      <p:sp>
        <p:nvSpPr>
          <p:cNvPr id="3" name="부제목 2">
            <a:extLst>
              <a:ext uri="{FF2B5EF4-FFF2-40B4-BE49-F238E27FC236}">
                <a16:creationId xmlns:a16="http://schemas.microsoft.com/office/drawing/2014/main" id="{02B3E7D4-4C79-0C4D-17FD-C985E4D090B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p>
        </p:txBody>
      </p:sp>
      <p:sp>
        <p:nvSpPr>
          <p:cNvPr id="4" name="날짜 개체 틀 3">
            <a:extLst>
              <a:ext uri="{FF2B5EF4-FFF2-40B4-BE49-F238E27FC236}">
                <a16:creationId xmlns:a16="http://schemas.microsoft.com/office/drawing/2014/main" id="{8911C900-1265-A1AF-FE57-7A21CB98634A}"/>
              </a:ext>
            </a:extLst>
          </p:cNvPr>
          <p:cNvSpPr>
            <a:spLocks noGrp="1"/>
          </p:cNvSpPr>
          <p:nvPr>
            <p:ph type="dt" sz="half" idx="10"/>
          </p:nvPr>
        </p:nvSpPr>
        <p:spPr/>
        <p:txBody>
          <a:bodyPr/>
          <a:lstStyle/>
          <a:p>
            <a:fld id="{B653822C-B285-4685-AFA3-9E02B7DF03FE}" type="datetimeFigureOut">
              <a:rPr lang="ko-KR" altLang="en-US" smtClean="0"/>
              <a:t>2022-07-25</a:t>
            </a:fld>
            <a:endParaRPr lang="ko-KR" altLang="en-US"/>
          </a:p>
        </p:txBody>
      </p:sp>
      <p:sp>
        <p:nvSpPr>
          <p:cNvPr id="5" name="바닥글 개체 틀 4">
            <a:extLst>
              <a:ext uri="{FF2B5EF4-FFF2-40B4-BE49-F238E27FC236}">
                <a16:creationId xmlns:a16="http://schemas.microsoft.com/office/drawing/2014/main" id="{B5B4D2DB-4F66-AE9F-EDDE-053FC6357994}"/>
              </a:ext>
            </a:extLst>
          </p:cNvPr>
          <p:cNvSpPr>
            <a:spLocks noGrp="1"/>
          </p:cNvSpPr>
          <p:nvPr>
            <p:ph type="ftr" sz="quarter" idx="11"/>
          </p:nvPr>
        </p:nvSpPr>
        <p:spPr/>
        <p:txBody>
          <a:bodyPr/>
          <a:lstStyle/>
          <a:p>
            <a:endParaRPr lang="ko-KR" altLang="en-US"/>
          </a:p>
        </p:txBody>
      </p:sp>
      <p:sp>
        <p:nvSpPr>
          <p:cNvPr id="6" name="슬라이드 번호 개체 틀 5">
            <a:extLst>
              <a:ext uri="{FF2B5EF4-FFF2-40B4-BE49-F238E27FC236}">
                <a16:creationId xmlns:a16="http://schemas.microsoft.com/office/drawing/2014/main" id="{9D10DBFD-6442-1CCA-4B1D-99DC2FCAA09C}"/>
              </a:ext>
            </a:extLst>
          </p:cNvPr>
          <p:cNvSpPr>
            <a:spLocks noGrp="1"/>
          </p:cNvSpPr>
          <p:nvPr>
            <p:ph type="sldNum" sz="quarter" idx="12"/>
          </p:nvPr>
        </p:nvSpPr>
        <p:spPr/>
        <p:txBody>
          <a:bodyPr/>
          <a:lstStyle/>
          <a:p>
            <a:fld id="{3B3160D3-00CA-4CB0-81F9-2F4014944F42}" type="slidenum">
              <a:rPr lang="ko-KR" altLang="en-US" smtClean="0"/>
              <a:t>‹#›</a:t>
            </a:fld>
            <a:endParaRPr lang="ko-KR" altLang="en-US"/>
          </a:p>
        </p:txBody>
      </p:sp>
    </p:spTree>
    <p:extLst>
      <p:ext uri="{BB962C8B-B14F-4D97-AF65-F5344CB8AC3E}">
        <p14:creationId xmlns:p14="http://schemas.microsoft.com/office/powerpoint/2010/main" val="10323717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62868D1F-9A2E-08AD-E1F7-EDA41CE8E016}"/>
              </a:ext>
            </a:extLst>
          </p:cNvPr>
          <p:cNvSpPr>
            <a:spLocks noGrp="1"/>
          </p:cNvSpPr>
          <p:nvPr>
            <p:ph type="title"/>
          </p:nvPr>
        </p:nvSpPr>
        <p:spPr/>
        <p:txBody>
          <a:bodyPr/>
          <a:lstStyle/>
          <a:p>
            <a:r>
              <a:rPr lang="ko-KR" altLang="en-US"/>
              <a:t>마스터 제목 스타일 편집</a:t>
            </a:r>
          </a:p>
        </p:txBody>
      </p:sp>
      <p:sp>
        <p:nvSpPr>
          <p:cNvPr id="3" name="세로 텍스트 개체 틀 2">
            <a:extLst>
              <a:ext uri="{FF2B5EF4-FFF2-40B4-BE49-F238E27FC236}">
                <a16:creationId xmlns:a16="http://schemas.microsoft.com/office/drawing/2014/main" id="{456ADFF7-F4B8-3BCD-26FC-FE481E6181EF}"/>
              </a:ext>
            </a:extLst>
          </p:cNvPr>
          <p:cNvSpPr>
            <a:spLocks noGrp="1"/>
          </p:cNvSpPr>
          <p:nvPr>
            <p:ph type="body" orient="vert" idx="1"/>
          </p:nvPr>
        </p:nvSpPr>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4" name="날짜 개체 틀 3">
            <a:extLst>
              <a:ext uri="{FF2B5EF4-FFF2-40B4-BE49-F238E27FC236}">
                <a16:creationId xmlns:a16="http://schemas.microsoft.com/office/drawing/2014/main" id="{DF70D2D4-609A-CFCF-0547-0EDD283FE58F}"/>
              </a:ext>
            </a:extLst>
          </p:cNvPr>
          <p:cNvSpPr>
            <a:spLocks noGrp="1"/>
          </p:cNvSpPr>
          <p:nvPr>
            <p:ph type="dt" sz="half" idx="10"/>
          </p:nvPr>
        </p:nvSpPr>
        <p:spPr/>
        <p:txBody>
          <a:bodyPr/>
          <a:lstStyle/>
          <a:p>
            <a:fld id="{B653822C-B285-4685-AFA3-9E02B7DF03FE}" type="datetimeFigureOut">
              <a:rPr lang="ko-KR" altLang="en-US" smtClean="0"/>
              <a:t>2022-07-25</a:t>
            </a:fld>
            <a:endParaRPr lang="ko-KR" altLang="en-US"/>
          </a:p>
        </p:txBody>
      </p:sp>
      <p:sp>
        <p:nvSpPr>
          <p:cNvPr id="5" name="바닥글 개체 틀 4">
            <a:extLst>
              <a:ext uri="{FF2B5EF4-FFF2-40B4-BE49-F238E27FC236}">
                <a16:creationId xmlns:a16="http://schemas.microsoft.com/office/drawing/2014/main" id="{20A55060-29BB-456C-FEE5-315494305FA7}"/>
              </a:ext>
            </a:extLst>
          </p:cNvPr>
          <p:cNvSpPr>
            <a:spLocks noGrp="1"/>
          </p:cNvSpPr>
          <p:nvPr>
            <p:ph type="ftr" sz="quarter" idx="11"/>
          </p:nvPr>
        </p:nvSpPr>
        <p:spPr/>
        <p:txBody>
          <a:bodyPr/>
          <a:lstStyle/>
          <a:p>
            <a:endParaRPr lang="ko-KR" altLang="en-US"/>
          </a:p>
        </p:txBody>
      </p:sp>
      <p:sp>
        <p:nvSpPr>
          <p:cNvPr id="6" name="슬라이드 번호 개체 틀 5">
            <a:extLst>
              <a:ext uri="{FF2B5EF4-FFF2-40B4-BE49-F238E27FC236}">
                <a16:creationId xmlns:a16="http://schemas.microsoft.com/office/drawing/2014/main" id="{7ACBFC13-E5EB-66BF-6C10-471F1052DC1B}"/>
              </a:ext>
            </a:extLst>
          </p:cNvPr>
          <p:cNvSpPr>
            <a:spLocks noGrp="1"/>
          </p:cNvSpPr>
          <p:nvPr>
            <p:ph type="sldNum" sz="quarter" idx="12"/>
          </p:nvPr>
        </p:nvSpPr>
        <p:spPr/>
        <p:txBody>
          <a:bodyPr/>
          <a:lstStyle/>
          <a:p>
            <a:fld id="{3B3160D3-00CA-4CB0-81F9-2F4014944F42}" type="slidenum">
              <a:rPr lang="ko-KR" altLang="en-US" smtClean="0"/>
              <a:t>‹#›</a:t>
            </a:fld>
            <a:endParaRPr lang="ko-KR" altLang="en-US"/>
          </a:p>
        </p:txBody>
      </p:sp>
    </p:spTree>
    <p:extLst>
      <p:ext uri="{BB962C8B-B14F-4D97-AF65-F5344CB8AC3E}">
        <p14:creationId xmlns:p14="http://schemas.microsoft.com/office/powerpoint/2010/main" val="3251295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세로 제목 1">
            <a:extLst>
              <a:ext uri="{FF2B5EF4-FFF2-40B4-BE49-F238E27FC236}">
                <a16:creationId xmlns:a16="http://schemas.microsoft.com/office/drawing/2014/main" id="{F4FB5AB4-76A0-54AC-DFE3-D634141577C8}"/>
              </a:ext>
            </a:extLst>
          </p:cNvPr>
          <p:cNvSpPr>
            <a:spLocks noGrp="1"/>
          </p:cNvSpPr>
          <p:nvPr>
            <p:ph type="title" orient="vert"/>
          </p:nvPr>
        </p:nvSpPr>
        <p:spPr>
          <a:xfrm>
            <a:off x="8724900" y="365125"/>
            <a:ext cx="2628900" cy="5811838"/>
          </a:xfrm>
        </p:spPr>
        <p:txBody>
          <a:bodyPr vert="eaVert"/>
          <a:lstStyle/>
          <a:p>
            <a:r>
              <a:rPr lang="ko-KR" altLang="en-US"/>
              <a:t>마스터 제목 스타일 편집</a:t>
            </a:r>
          </a:p>
        </p:txBody>
      </p:sp>
      <p:sp>
        <p:nvSpPr>
          <p:cNvPr id="3" name="세로 텍스트 개체 틀 2">
            <a:extLst>
              <a:ext uri="{FF2B5EF4-FFF2-40B4-BE49-F238E27FC236}">
                <a16:creationId xmlns:a16="http://schemas.microsoft.com/office/drawing/2014/main" id="{E5033735-4CD0-C107-21A8-4DB1E18912CE}"/>
              </a:ext>
            </a:extLst>
          </p:cNvPr>
          <p:cNvSpPr>
            <a:spLocks noGrp="1"/>
          </p:cNvSpPr>
          <p:nvPr>
            <p:ph type="body" orient="vert" idx="1"/>
          </p:nvPr>
        </p:nvSpPr>
        <p:spPr>
          <a:xfrm>
            <a:off x="838200" y="365125"/>
            <a:ext cx="7734300" cy="5811838"/>
          </a:xfrm>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4" name="날짜 개체 틀 3">
            <a:extLst>
              <a:ext uri="{FF2B5EF4-FFF2-40B4-BE49-F238E27FC236}">
                <a16:creationId xmlns:a16="http://schemas.microsoft.com/office/drawing/2014/main" id="{97FFBB7F-0CEC-2262-91F9-A9770B5B4E22}"/>
              </a:ext>
            </a:extLst>
          </p:cNvPr>
          <p:cNvSpPr>
            <a:spLocks noGrp="1"/>
          </p:cNvSpPr>
          <p:nvPr>
            <p:ph type="dt" sz="half" idx="10"/>
          </p:nvPr>
        </p:nvSpPr>
        <p:spPr/>
        <p:txBody>
          <a:bodyPr/>
          <a:lstStyle/>
          <a:p>
            <a:fld id="{B653822C-B285-4685-AFA3-9E02B7DF03FE}" type="datetimeFigureOut">
              <a:rPr lang="ko-KR" altLang="en-US" smtClean="0"/>
              <a:t>2022-07-25</a:t>
            </a:fld>
            <a:endParaRPr lang="ko-KR" altLang="en-US"/>
          </a:p>
        </p:txBody>
      </p:sp>
      <p:sp>
        <p:nvSpPr>
          <p:cNvPr id="5" name="바닥글 개체 틀 4">
            <a:extLst>
              <a:ext uri="{FF2B5EF4-FFF2-40B4-BE49-F238E27FC236}">
                <a16:creationId xmlns:a16="http://schemas.microsoft.com/office/drawing/2014/main" id="{89D40CEA-05FA-5F7F-B00C-3467584FDB80}"/>
              </a:ext>
            </a:extLst>
          </p:cNvPr>
          <p:cNvSpPr>
            <a:spLocks noGrp="1"/>
          </p:cNvSpPr>
          <p:nvPr>
            <p:ph type="ftr" sz="quarter" idx="11"/>
          </p:nvPr>
        </p:nvSpPr>
        <p:spPr/>
        <p:txBody>
          <a:bodyPr/>
          <a:lstStyle/>
          <a:p>
            <a:endParaRPr lang="ko-KR" altLang="en-US"/>
          </a:p>
        </p:txBody>
      </p:sp>
      <p:sp>
        <p:nvSpPr>
          <p:cNvPr id="6" name="슬라이드 번호 개체 틀 5">
            <a:extLst>
              <a:ext uri="{FF2B5EF4-FFF2-40B4-BE49-F238E27FC236}">
                <a16:creationId xmlns:a16="http://schemas.microsoft.com/office/drawing/2014/main" id="{43C14985-5F09-D213-083F-53227DF0E69F}"/>
              </a:ext>
            </a:extLst>
          </p:cNvPr>
          <p:cNvSpPr>
            <a:spLocks noGrp="1"/>
          </p:cNvSpPr>
          <p:nvPr>
            <p:ph type="sldNum" sz="quarter" idx="12"/>
          </p:nvPr>
        </p:nvSpPr>
        <p:spPr/>
        <p:txBody>
          <a:bodyPr/>
          <a:lstStyle/>
          <a:p>
            <a:fld id="{3B3160D3-00CA-4CB0-81F9-2F4014944F42}" type="slidenum">
              <a:rPr lang="ko-KR" altLang="en-US" smtClean="0"/>
              <a:t>‹#›</a:t>
            </a:fld>
            <a:endParaRPr lang="ko-KR" altLang="en-US"/>
          </a:p>
        </p:txBody>
      </p:sp>
    </p:spTree>
    <p:extLst>
      <p:ext uri="{BB962C8B-B14F-4D97-AF65-F5344CB8AC3E}">
        <p14:creationId xmlns:p14="http://schemas.microsoft.com/office/powerpoint/2010/main" val="5616794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9688C8A8-CDB4-D48A-3BED-64576741D6C3}"/>
              </a:ext>
            </a:extLst>
          </p:cNvPr>
          <p:cNvSpPr>
            <a:spLocks noGrp="1"/>
          </p:cNvSpPr>
          <p:nvPr>
            <p:ph type="title"/>
          </p:nvPr>
        </p:nvSpPr>
        <p:spPr/>
        <p:txBody>
          <a:bodyPr/>
          <a:lstStyle/>
          <a:p>
            <a:r>
              <a:rPr lang="ko-KR" altLang="en-US"/>
              <a:t>마스터 제목 스타일 편집</a:t>
            </a:r>
          </a:p>
        </p:txBody>
      </p:sp>
      <p:sp>
        <p:nvSpPr>
          <p:cNvPr id="3" name="내용 개체 틀 2">
            <a:extLst>
              <a:ext uri="{FF2B5EF4-FFF2-40B4-BE49-F238E27FC236}">
                <a16:creationId xmlns:a16="http://schemas.microsoft.com/office/drawing/2014/main" id="{4A350C88-1870-B099-F84A-163C193D0197}"/>
              </a:ext>
            </a:extLst>
          </p:cNvPr>
          <p:cNvSpPr>
            <a:spLocks noGrp="1"/>
          </p:cNvSpPr>
          <p:nvPr>
            <p:ph idx="1"/>
          </p:nvPr>
        </p:nvSpPr>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4" name="날짜 개체 틀 3">
            <a:extLst>
              <a:ext uri="{FF2B5EF4-FFF2-40B4-BE49-F238E27FC236}">
                <a16:creationId xmlns:a16="http://schemas.microsoft.com/office/drawing/2014/main" id="{FB614188-F590-F841-469B-D6114B996D8D}"/>
              </a:ext>
            </a:extLst>
          </p:cNvPr>
          <p:cNvSpPr>
            <a:spLocks noGrp="1"/>
          </p:cNvSpPr>
          <p:nvPr>
            <p:ph type="dt" sz="half" idx="10"/>
          </p:nvPr>
        </p:nvSpPr>
        <p:spPr/>
        <p:txBody>
          <a:bodyPr/>
          <a:lstStyle/>
          <a:p>
            <a:fld id="{B653822C-B285-4685-AFA3-9E02B7DF03FE}" type="datetimeFigureOut">
              <a:rPr lang="ko-KR" altLang="en-US" smtClean="0"/>
              <a:t>2022-07-25</a:t>
            </a:fld>
            <a:endParaRPr lang="ko-KR" altLang="en-US"/>
          </a:p>
        </p:txBody>
      </p:sp>
      <p:sp>
        <p:nvSpPr>
          <p:cNvPr id="5" name="바닥글 개체 틀 4">
            <a:extLst>
              <a:ext uri="{FF2B5EF4-FFF2-40B4-BE49-F238E27FC236}">
                <a16:creationId xmlns:a16="http://schemas.microsoft.com/office/drawing/2014/main" id="{1C5412EA-B184-BA4B-5BD8-39C857239D22}"/>
              </a:ext>
            </a:extLst>
          </p:cNvPr>
          <p:cNvSpPr>
            <a:spLocks noGrp="1"/>
          </p:cNvSpPr>
          <p:nvPr>
            <p:ph type="ftr" sz="quarter" idx="11"/>
          </p:nvPr>
        </p:nvSpPr>
        <p:spPr/>
        <p:txBody>
          <a:bodyPr/>
          <a:lstStyle/>
          <a:p>
            <a:endParaRPr lang="ko-KR" altLang="en-US"/>
          </a:p>
        </p:txBody>
      </p:sp>
      <p:sp>
        <p:nvSpPr>
          <p:cNvPr id="6" name="슬라이드 번호 개체 틀 5">
            <a:extLst>
              <a:ext uri="{FF2B5EF4-FFF2-40B4-BE49-F238E27FC236}">
                <a16:creationId xmlns:a16="http://schemas.microsoft.com/office/drawing/2014/main" id="{C9575C96-D10D-8C42-976F-B8E8BD022DF9}"/>
              </a:ext>
            </a:extLst>
          </p:cNvPr>
          <p:cNvSpPr>
            <a:spLocks noGrp="1"/>
          </p:cNvSpPr>
          <p:nvPr>
            <p:ph type="sldNum" sz="quarter" idx="12"/>
          </p:nvPr>
        </p:nvSpPr>
        <p:spPr/>
        <p:txBody>
          <a:bodyPr/>
          <a:lstStyle/>
          <a:p>
            <a:fld id="{3B3160D3-00CA-4CB0-81F9-2F4014944F42}" type="slidenum">
              <a:rPr lang="ko-KR" altLang="en-US" smtClean="0"/>
              <a:t>‹#›</a:t>
            </a:fld>
            <a:endParaRPr lang="ko-KR" altLang="en-US"/>
          </a:p>
        </p:txBody>
      </p:sp>
    </p:spTree>
    <p:extLst>
      <p:ext uri="{BB962C8B-B14F-4D97-AF65-F5344CB8AC3E}">
        <p14:creationId xmlns:p14="http://schemas.microsoft.com/office/powerpoint/2010/main" val="23039523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33C2E89F-7EA2-0BC6-F695-7BE89F0D2FB9}"/>
              </a:ext>
            </a:extLst>
          </p:cNvPr>
          <p:cNvSpPr>
            <a:spLocks noGrp="1"/>
          </p:cNvSpPr>
          <p:nvPr>
            <p:ph type="title"/>
          </p:nvPr>
        </p:nvSpPr>
        <p:spPr>
          <a:xfrm>
            <a:off x="831850" y="1709738"/>
            <a:ext cx="10515600" cy="2852737"/>
          </a:xfrm>
        </p:spPr>
        <p:txBody>
          <a:bodyPr anchor="b"/>
          <a:lstStyle>
            <a:lvl1pPr>
              <a:defRPr sz="6000"/>
            </a:lvl1pPr>
          </a:lstStyle>
          <a:p>
            <a:r>
              <a:rPr lang="ko-KR" altLang="en-US"/>
              <a:t>마스터 제목 스타일 편집</a:t>
            </a:r>
          </a:p>
        </p:txBody>
      </p:sp>
      <p:sp>
        <p:nvSpPr>
          <p:cNvPr id="3" name="텍스트 개체 틀 2">
            <a:extLst>
              <a:ext uri="{FF2B5EF4-FFF2-40B4-BE49-F238E27FC236}">
                <a16:creationId xmlns:a16="http://schemas.microsoft.com/office/drawing/2014/main" id="{9594098F-7E33-B9BB-FB37-F48B00D492F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ko-KR" altLang="en-US"/>
              <a:t>마스터 텍스트 스타일을 편집하려면 클릭</a:t>
            </a:r>
          </a:p>
        </p:txBody>
      </p:sp>
      <p:sp>
        <p:nvSpPr>
          <p:cNvPr id="4" name="날짜 개체 틀 3">
            <a:extLst>
              <a:ext uri="{FF2B5EF4-FFF2-40B4-BE49-F238E27FC236}">
                <a16:creationId xmlns:a16="http://schemas.microsoft.com/office/drawing/2014/main" id="{3E24E1BA-2B9A-6FC2-6FD0-4312E878DAA7}"/>
              </a:ext>
            </a:extLst>
          </p:cNvPr>
          <p:cNvSpPr>
            <a:spLocks noGrp="1"/>
          </p:cNvSpPr>
          <p:nvPr>
            <p:ph type="dt" sz="half" idx="10"/>
          </p:nvPr>
        </p:nvSpPr>
        <p:spPr/>
        <p:txBody>
          <a:bodyPr/>
          <a:lstStyle/>
          <a:p>
            <a:fld id="{B653822C-B285-4685-AFA3-9E02B7DF03FE}" type="datetimeFigureOut">
              <a:rPr lang="ko-KR" altLang="en-US" smtClean="0"/>
              <a:t>2022-07-25</a:t>
            </a:fld>
            <a:endParaRPr lang="ko-KR" altLang="en-US"/>
          </a:p>
        </p:txBody>
      </p:sp>
      <p:sp>
        <p:nvSpPr>
          <p:cNvPr id="5" name="바닥글 개체 틀 4">
            <a:extLst>
              <a:ext uri="{FF2B5EF4-FFF2-40B4-BE49-F238E27FC236}">
                <a16:creationId xmlns:a16="http://schemas.microsoft.com/office/drawing/2014/main" id="{111D016D-C228-9757-A0B4-D8B42B24BA68}"/>
              </a:ext>
            </a:extLst>
          </p:cNvPr>
          <p:cNvSpPr>
            <a:spLocks noGrp="1"/>
          </p:cNvSpPr>
          <p:nvPr>
            <p:ph type="ftr" sz="quarter" idx="11"/>
          </p:nvPr>
        </p:nvSpPr>
        <p:spPr/>
        <p:txBody>
          <a:bodyPr/>
          <a:lstStyle/>
          <a:p>
            <a:endParaRPr lang="ko-KR" altLang="en-US"/>
          </a:p>
        </p:txBody>
      </p:sp>
      <p:sp>
        <p:nvSpPr>
          <p:cNvPr id="6" name="슬라이드 번호 개체 틀 5">
            <a:extLst>
              <a:ext uri="{FF2B5EF4-FFF2-40B4-BE49-F238E27FC236}">
                <a16:creationId xmlns:a16="http://schemas.microsoft.com/office/drawing/2014/main" id="{729D6011-6FC7-1E8F-62D8-784789F707E0}"/>
              </a:ext>
            </a:extLst>
          </p:cNvPr>
          <p:cNvSpPr>
            <a:spLocks noGrp="1"/>
          </p:cNvSpPr>
          <p:nvPr>
            <p:ph type="sldNum" sz="quarter" idx="12"/>
          </p:nvPr>
        </p:nvSpPr>
        <p:spPr/>
        <p:txBody>
          <a:bodyPr/>
          <a:lstStyle/>
          <a:p>
            <a:fld id="{3B3160D3-00CA-4CB0-81F9-2F4014944F42}" type="slidenum">
              <a:rPr lang="ko-KR" altLang="en-US" smtClean="0"/>
              <a:t>‹#›</a:t>
            </a:fld>
            <a:endParaRPr lang="ko-KR" altLang="en-US"/>
          </a:p>
        </p:txBody>
      </p:sp>
    </p:spTree>
    <p:extLst>
      <p:ext uri="{BB962C8B-B14F-4D97-AF65-F5344CB8AC3E}">
        <p14:creationId xmlns:p14="http://schemas.microsoft.com/office/powerpoint/2010/main" val="32668607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DB4D61D4-D80A-5F27-2A3C-710136F21331}"/>
              </a:ext>
            </a:extLst>
          </p:cNvPr>
          <p:cNvSpPr>
            <a:spLocks noGrp="1"/>
          </p:cNvSpPr>
          <p:nvPr>
            <p:ph type="title"/>
          </p:nvPr>
        </p:nvSpPr>
        <p:spPr/>
        <p:txBody>
          <a:bodyPr/>
          <a:lstStyle/>
          <a:p>
            <a:r>
              <a:rPr lang="ko-KR" altLang="en-US"/>
              <a:t>마스터 제목 스타일 편집</a:t>
            </a:r>
          </a:p>
        </p:txBody>
      </p:sp>
      <p:sp>
        <p:nvSpPr>
          <p:cNvPr id="3" name="내용 개체 틀 2">
            <a:extLst>
              <a:ext uri="{FF2B5EF4-FFF2-40B4-BE49-F238E27FC236}">
                <a16:creationId xmlns:a16="http://schemas.microsoft.com/office/drawing/2014/main" id="{684844E2-4415-241C-681F-5257F177BB13}"/>
              </a:ext>
            </a:extLst>
          </p:cNvPr>
          <p:cNvSpPr>
            <a:spLocks noGrp="1"/>
          </p:cNvSpPr>
          <p:nvPr>
            <p:ph sz="half" idx="1"/>
          </p:nvPr>
        </p:nvSpPr>
        <p:spPr>
          <a:xfrm>
            <a:off x="838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4" name="내용 개체 틀 3">
            <a:extLst>
              <a:ext uri="{FF2B5EF4-FFF2-40B4-BE49-F238E27FC236}">
                <a16:creationId xmlns:a16="http://schemas.microsoft.com/office/drawing/2014/main" id="{DC21372B-721F-E278-21E7-76C8FBB5BB4B}"/>
              </a:ext>
            </a:extLst>
          </p:cNvPr>
          <p:cNvSpPr>
            <a:spLocks noGrp="1"/>
          </p:cNvSpPr>
          <p:nvPr>
            <p:ph sz="half" idx="2"/>
          </p:nvPr>
        </p:nvSpPr>
        <p:spPr>
          <a:xfrm>
            <a:off x="6172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5" name="날짜 개체 틀 4">
            <a:extLst>
              <a:ext uri="{FF2B5EF4-FFF2-40B4-BE49-F238E27FC236}">
                <a16:creationId xmlns:a16="http://schemas.microsoft.com/office/drawing/2014/main" id="{70013FB3-1CEE-A865-A529-D0322579FF64}"/>
              </a:ext>
            </a:extLst>
          </p:cNvPr>
          <p:cNvSpPr>
            <a:spLocks noGrp="1"/>
          </p:cNvSpPr>
          <p:nvPr>
            <p:ph type="dt" sz="half" idx="10"/>
          </p:nvPr>
        </p:nvSpPr>
        <p:spPr/>
        <p:txBody>
          <a:bodyPr/>
          <a:lstStyle/>
          <a:p>
            <a:fld id="{B653822C-B285-4685-AFA3-9E02B7DF03FE}" type="datetimeFigureOut">
              <a:rPr lang="ko-KR" altLang="en-US" smtClean="0"/>
              <a:t>2022-07-25</a:t>
            </a:fld>
            <a:endParaRPr lang="ko-KR" altLang="en-US"/>
          </a:p>
        </p:txBody>
      </p:sp>
      <p:sp>
        <p:nvSpPr>
          <p:cNvPr id="6" name="바닥글 개체 틀 5">
            <a:extLst>
              <a:ext uri="{FF2B5EF4-FFF2-40B4-BE49-F238E27FC236}">
                <a16:creationId xmlns:a16="http://schemas.microsoft.com/office/drawing/2014/main" id="{61E7668E-A42D-C86B-E786-CB4C7DB6FCF1}"/>
              </a:ext>
            </a:extLst>
          </p:cNvPr>
          <p:cNvSpPr>
            <a:spLocks noGrp="1"/>
          </p:cNvSpPr>
          <p:nvPr>
            <p:ph type="ftr" sz="quarter" idx="11"/>
          </p:nvPr>
        </p:nvSpPr>
        <p:spPr/>
        <p:txBody>
          <a:bodyPr/>
          <a:lstStyle/>
          <a:p>
            <a:endParaRPr lang="ko-KR" altLang="en-US"/>
          </a:p>
        </p:txBody>
      </p:sp>
      <p:sp>
        <p:nvSpPr>
          <p:cNvPr id="7" name="슬라이드 번호 개체 틀 6">
            <a:extLst>
              <a:ext uri="{FF2B5EF4-FFF2-40B4-BE49-F238E27FC236}">
                <a16:creationId xmlns:a16="http://schemas.microsoft.com/office/drawing/2014/main" id="{74E73F56-E89F-0576-582A-9E7211B35ACC}"/>
              </a:ext>
            </a:extLst>
          </p:cNvPr>
          <p:cNvSpPr>
            <a:spLocks noGrp="1"/>
          </p:cNvSpPr>
          <p:nvPr>
            <p:ph type="sldNum" sz="quarter" idx="12"/>
          </p:nvPr>
        </p:nvSpPr>
        <p:spPr/>
        <p:txBody>
          <a:bodyPr/>
          <a:lstStyle/>
          <a:p>
            <a:fld id="{3B3160D3-00CA-4CB0-81F9-2F4014944F42}" type="slidenum">
              <a:rPr lang="ko-KR" altLang="en-US" smtClean="0"/>
              <a:t>‹#›</a:t>
            </a:fld>
            <a:endParaRPr lang="ko-KR" altLang="en-US"/>
          </a:p>
        </p:txBody>
      </p:sp>
    </p:spTree>
    <p:extLst>
      <p:ext uri="{BB962C8B-B14F-4D97-AF65-F5344CB8AC3E}">
        <p14:creationId xmlns:p14="http://schemas.microsoft.com/office/powerpoint/2010/main" val="39781805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4F74C71D-1983-293B-9B25-A035C7D50F3B}"/>
              </a:ext>
            </a:extLst>
          </p:cNvPr>
          <p:cNvSpPr>
            <a:spLocks noGrp="1"/>
          </p:cNvSpPr>
          <p:nvPr>
            <p:ph type="title"/>
          </p:nvPr>
        </p:nvSpPr>
        <p:spPr>
          <a:xfrm>
            <a:off x="839788" y="365125"/>
            <a:ext cx="10515600" cy="1325563"/>
          </a:xfrm>
        </p:spPr>
        <p:txBody>
          <a:bodyPr/>
          <a:lstStyle/>
          <a:p>
            <a:r>
              <a:rPr lang="ko-KR" altLang="en-US"/>
              <a:t>마스터 제목 스타일 편집</a:t>
            </a:r>
          </a:p>
        </p:txBody>
      </p:sp>
      <p:sp>
        <p:nvSpPr>
          <p:cNvPr id="3" name="텍스트 개체 틀 2">
            <a:extLst>
              <a:ext uri="{FF2B5EF4-FFF2-40B4-BE49-F238E27FC236}">
                <a16:creationId xmlns:a16="http://schemas.microsoft.com/office/drawing/2014/main" id="{869538A0-64E3-ED5E-079B-9033F4F96F3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4" name="내용 개체 틀 3">
            <a:extLst>
              <a:ext uri="{FF2B5EF4-FFF2-40B4-BE49-F238E27FC236}">
                <a16:creationId xmlns:a16="http://schemas.microsoft.com/office/drawing/2014/main" id="{6D8DD3BE-6620-49A2-FB83-F4B95E207F7A}"/>
              </a:ext>
            </a:extLst>
          </p:cNvPr>
          <p:cNvSpPr>
            <a:spLocks noGrp="1"/>
          </p:cNvSpPr>
          <p:nvPr>
            <p:ph sz="half" idx="2"/>
          </p:nvPr>
        </p:nvSpPr>
        <p:spPr>
          <a:xfrm>
            <a:off x="839788" y="2505075"/>
            <a:ext cx="5157787"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5" name="텍스트 개체 틀 4">
            <a:extLst>
              <a:ext uri="{FF2B5EF4-FFF2-40B4-BE49-F238E27FC236}">
                <a16:creationId xmlns:a16="http://schemas.microsoft.com/office/drawing/2014/main" id="{92272A07-E213-80BF-FB1A-FAE6957A8C7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6" name="내용 개체 틀 5">
            <a:extLst>
              <a:ext uri="{FF2B5EF4-FFF2-40B4-BE49-F238E27FC236}">
                <a16:creationId xmlns:a16="http://schemas.microsoft.com/office/drawing/2014/main" id="{0EF32F89-807E-1873-B4B3-72F1C35D021A}"/>
              </a:ext>
            </a:extLst>
          </p:cNvPr>
          <p:cNvSpPr>
            <a:spLocks noGrp="1"/>
          </p:cNvSpPr>
          <p:nvPr>
            <p:ph sz="quarter" idx="4"/>
          </p:nvPr>
        </p:nvSpPr>
        <p:spPr>
          <a:xfrm>
            <a:off x="6172200" y="2505075"/>
            <a:ext cx="5183188"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7" name="날짜 개체 틀 6">
            <a:extLst>
              <a:ext uri="{FF2B5EF4-FFF2-40B4-BE49-F238E27FC236}">
                <a16:creationId xmlns:a16="http://schemas.microsoft.com/office/drawing/2014/main" id="{2ED7BED4-C69A-B4FE-877E-12409B7E15D7}"/>
              </a:ext>
            </a:extLst>
          </p:cNvPr>
          <p:cNvSpPr>
            <a:spLocks noGrp="1"/>
          </p:cNvSpPr>
          <p:nvPr>
            <p:ph type="dt" sz="half" idx="10"/>
          </p:nvPr>
        </p:nvSpPr>
        <p:spPr/>
        <p:txBody>
          <a:bodyPr/>
          <a:lstStyle/>
          <a:p>
            <a:fld id="{B653822C-B285-4685-AFA3-9E02B7DF03FE}" type="datetimeFigureOut">
              <a:rPr lang="ko-KR" altLang="en-US" smtClean="0"/>
              <a:t>2022-07-25</a:t>
            </a:fld>
            <a:endParaRPr lang="ko-KR" altLang="en-US"/>
          </a:p>
        </p:txBody>
      </p:sp>
      <p:sp>
        <p:nvSpPr>
          <p:cNvPr id="8" name="바닥글 개체 틀 7">
            <a:extLst>
              <a:ext uri="{FF2B5EF4-FFF2-40B4-BE49-F238E27FC236}">
                <a16:creationId xmlns:a16="http://schemas.microsoft.com/office/drawing/2014/main" id="{52DE80A6-9DA7-FF52-F06D-0CF860C787CE}"/>
              </a:ext>
            </a:extLst>
          </p:cNvPr>
          <p:cNvSpPr>
            <a:spLocks noGrp="1"/>
          </p:cNvSpPr>
          <p:nvPr>
            <p:ph type="ftr" sz="quarter" idx="11"/>
          </p:nvPr>
        </p:nvSpPr>
        <p:spPr/>
        <p:txBody>
          <a:bodyPr/>
          <a:lstStyle/>
          <a:p>
            <a:endParaRPr lang="ko-KR" altLang="en-US"/>
          </a:p>
        </p:txBody>
      </p:sp>
      <p:sp>
        <p:nvSpPr>
          <p:cNvPr id="9" name="슬라이드 번호 개체 틀 8">
            <a:extLst>
              <a:ext uri="{FF2B5EF4-FFF2-40B4-BE49-F238E27FC236}">
                <a16:creationId xmlns:a16="http://schemas.microsoft.com/office/drawing/2014/main" id="{BD09203E-F99E-BF35-F374-4DA9BD8486D0}"/>
              </a:ext>
            </a:extLst>
          </p:cNvPr>
          <p:cNvSpPr>
            <a:spLocks noGrp="1"/>
          </p:cNvSpPr>
          <p:nvPr>
            <p:ph type="sldNum" sz="quarter" idx="12"/>
          </p:nvPr>
        </p:nvSpPr>
        <p:spPr/>
        <p:txBody>
          <a:bodyPr/>
          <a:lstStyle/>
          <a:p>
            <a:fld id="{3B3160D3-00CA-4CB0-81F9-2F4014944F42}" type="slidenum">
              <a:rPr lang="ko-KR" altLang="en-US" smtClean="0"/>
              <a:t>‹#›</a:t>
            </a:fld>
            <a:endParaRPr lang="ko-KR" altLang="en-US"/>
          </a:p>
        </p:txBody>
      </p:sp>
    </p:spTree>
    <p:extLst>
      <p:ext uri="{BB962C8B-B14F-4D97-AF65-F5344CB8AC3E}">
        <p14:creationId xmlns:p14="http://schemas.microsoft.com/office/powerpoint/2010/main" val="5302703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A7B6FAAB-533A-FAD5-23CD-84660A784A5B}"/>
              </a:ext>
            </a:extLst>
          </p:cNvPr>
          <p:cNvSpPr>
            <a:spLocks noGrp="1"/>
          </p:cNvSpPr>
          <p:nvPr>
            <p:ph type="title"/>
          </p:nvPr>
        </p:nvSpPr>
        <p:spPr/>
        <p:txBody>
          <a:bodyPr/>
          <a:lstStyle/>
          <a:p>
            <a:r>
              <a:rPr lang="ko-KR" altLang="en-US"/>
              <a:t>마스터 제목 스타일 편집</a:t>
            </a:r>
          </a:p>
        </p:txBody>
      </p:sp>
      <p:sp>
        <p:nvSpPr>
          <p:cNvPr id="3" name="날짜 개체 틀 2">
            <a:extLst>
              <a:ext uri="{FF2B5EF4-FFF2-40B4-BE49-F238E27FC236}">
                <a16:creationId xmlns:a16="http://schemas.microsoft.com/office/drawing/2014/main" id="{5CC67BDE-3BD2-208C-C4F1-87CAA3F02651}"/>
              </a:ext>
            </a:extLst>
          </p:cNvPr>
          <p:cNvSpPr>
            <a:spLocks noGrp="1"/>
          </p:cNvSpPr>
          <p:nvPr>
            <p:ph type="dt" sz="half" idx="10"/>
          </p:nvPr>
        </p:nvSpPr>
        <p:spPr/>
        <p:txBody>
          <a:bodyPr/>
          <a:lstStyle/>
          <a:p>
            <a:fld id="{B653822C-B285-4685-AFA3-9E02B7DF03FE}" type="datetimeFigureOut">
              <a:rPr lang="ko-KR" altLang="en-US" smtClean="0"/>
              <a:t>2022-07-25</a:t>
            </a:fld>
            <a:endParaRPr lang="ko-KR" altLang="en-US"/>
          </a:p>
        </p:txBody>
      </p:sp>
      <p:sp>
        <p:nvSpPr>
          <p:cNvPr id="4" name="바닥글 개체 틀 3">
            <a:extLst>
              <a:ext uri="{FF2B5EF4-FFF2-40B4-BE49-F238E27FC236}">
                <a16:creationId xmlns:a16="http://schemas.microsoft.com/office/drawing/2014/main" id="{C153EEE4-3D1D-2455-1883-078CF535EBC2}"/>
              </a:ext>
            </a:extLst>
          </p:cNvPr>
          <p:cNvSpPr>
            <a:spLocks noGrp="1"/>
          </p:cNvSpPr>
          <p:nvPr>
            <p:ph type="ftr" sz="quarter" idx="11"/>
          </p:nvPr>
        </p:nvSpPr>
        <p:spPr/>
        <p:txBody>
          <a:bodyPr/>
          <a:lstStyle/>
          <a:p>
            <a:endParaRPr lang="ko-KR" altLang="en-US"/>
          </a:p>
        </p:txBody>
      </p:sp>
      <p:sp>
        <p:nvSpPr>
          <p:cNvPr id="5" name="슬라이드 번호 개체 틀 4">
            <a:extLst>
              <a:ext uri="{FF2B5EF4-FFF2-40B4-BE49-F238E27FC236}">
                <a16:creationId xmlns:a16="http://schemas.microsoft.com/office/drawing/2014/main" id="{FA6C4836-C375-84A1-F13C-6E3484B2015F}"/>
              </a:ext>
            </a:extLst>
          </p:cNvPr>
          <p:cNvSpPr>
            <a:spLocks noGrp="1"/>
          </p:cNvSpPr>
          <p:nvPr>
            <p:ph type="sldNum" sz="quarter" idx="12"/>
          </p:nvPr>
        </p:nvSpPr>
        <p:spPr/>
        <p:txBody>
          <a:bodyPr/>
          <a:lstStyle/>
          <a:p>
            <a:fld id="{3B3160D3-00CA-4CB0-81F9-2F4014944F42}" type="slidenum">
              <a:rPr lang="ko-KR" altLang="en-US" smtClean="0"/>
              <a:t>‹#›</a:t>
            </a:fld>
            <a:endParaRPr lang="ko-KR" altLang="en-US"/>
          </a:p>
        </p:txBody>
      </p:sp>
    </p:spTree>
    <p:extLst>
      <p:ext uri="{BB962C8B-B14F-4D97-AF65-F5344CB8AC3E}">
        <p14:creationId xmlns:p14="http://schemas.microsoft.com/office/powerpoint/2010/main" val="2984918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날짜 개체 틀 1">
            <a:extLst>
              <a:ext uri="{FF2B5EF4-FFF2-40B4-BE49-F238E27FC236}">
                <a16:creationId xmlns:a16="http://schemas.microsoft.com/office/drawing/2014/main" id="{8F684733-FE1C-BD7F-DB89-C20A4198482C}"/>
              </a:ext>
            </a:extLst>
          </p:cNvPr>
          <p:cNvSpPr>
            <a:spLocks noGrp="1"/>
          </p:cNvSpPr>
          <p:nvPr>
            <p:ph type="dt" sz="half" idx="10"/>
          </p:nvPr>
        </p:nvSpPr>
        <p:spPr/>
        <p:txBody>
          <a:bodyPr/>
          <a:lstStyle/>
          <a:p>
            <a:fld id="{B653822C-B285-4685-AFA3-9E02B7DF03FE}" type="datetimeFigureOut">
              <a:rPr lang="ko-KR" altLang="en-US" smtClean="0"/>
              <a:t>2022-07-25</a:t>
            </a:fld>
            <a:endParaRPr lang="ko-KR" altLang="en-US"/>
          </a:p>
        </p:txBody>
      </p:sp>
      <p:sp>
        <p:nvSpPr>
          <p:cNvPr id="3" name="바닥글 개체 틀 2">
            <a:extLst>
              <a:ext uri="{FF2B5EF4-FFF2-40B4-BE49-F238E27FC236}">
                <a16:creationId xmlns:a16="http://schemas.microsoft.com/office/drawing/2014/main" id="{B41DA7B7-F076-74CC-A06B-5A0797ED3238}"/>
              </a:ext>
            </a:extLst>
          </p:cNvPr>
          <p:cNvSpPr>
            <a:spLocks noGrp="1"/>
          </p:cNvSpPr>
          <p:nvPr>
            <p:ph type="ftr" sz="quarter" idx="11"/>
          </p:nvPr>
        </p:nvSpPr>
        <p:spPr/>
        <p:txBody>
          <a:bodyPr/>
          <a:lstStyle/>
          <a:p>
            <a:endParaRPr lang="ko-KR" altLang="en-US"/>
          </a:p>
        </p:txBody>
      </p:sp>
      <p:sp>
        <p:nvSpPr>
          <p:cNvPr id="4" name="슬라이드 번호 개체 틀 3">
            <a:extLst>
              <a:ext uri="{FF2B5EF4-FFF2-40B4-BE49-F238E27FC236}">
                <a16:creationId xmlns:a16="http://schemas.microsoft.com/office/drawing/2014/main" id="{DB8F461A-1A78-F388-453B-76DD4E92F7BD}"/>
              </a:ext>
            </a:extLst>
          </p:cNvPr>
          <p:cNvSpPr>
            <a:spLocks noGrp="1"/>
          </p:cNvSpPr>
          <p:nvPr>
            <p:ph type="sldNum" sz="quarter" idx="12"/>
          </p:nvPr>
        </p:nvSpPr>
        <p:spPr/>
        <p:txBody>
          <a:bodyPr/>
          <a:lstStyle/>
          <a:p>
            <a:fld id="{3B3160D3-00CA-4CB0-81F9-2F4014944F42}" type="slidenum">
              <a:rPr lang="ko-KR" altLang="en-US" smtClean="0"/>
              <a:t>‹#›</a:t>
            </a:fld>
            <a:endParaRPr lang="ko-KR" altLang="en-US"/>
          </a:p>
        </p:txBody>
      </p:sp>
    </p:spTree>
    <p:extLst>
      <p:ext uri="{BB962C8B-B14F-4D97-AF65-F5344CB8AC3E}">
        <p14:creationId xmlns:p14="http://schemas.microsoft.com/office/powerpoint/2010/main" val="14302772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35F3F88C-C8D3-2E17-BDC9-52EFF164F26A}"/>
              </a:ext>
            </a:extLst>
          </p:cNvPr>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p>
        </p:txBody>
      </p:sp>
      <p:sp>
        <p:nvSpPr>
          <p:cNvPr id="3" name="내용 개체 틀 2">
            <a:extLst>
              <a:ext uri="{FF2B5EF4-FFF2-40B4-BE49-F238E27FC236}">
                <a16:creationId xmlns:a16="http://schemas.microsoft.com/office/drawing/2014/main" id="{1705784F-7DB4-57DD-B39C-3AB74414E5E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4" name="텍스트 개체 틀 3">
            <a:extLst>
              <a:ext uri="{FF2B5EF4-FFF2-40B4-BE49-F238E27FC236}">
                <a16:creationId xmlns:a16="http://schemas.microsoft.com/office/drawing/2014/main" id="{0BBB6846-D57B-7E2D-2B60-0CB6E158F35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날짜 개체 틀 4">
            <a:extLst>
              <a:ext uri="{FF2B5EF4-FFF2-40B4-BE49-F238E27FC236}">
                <a16:creationId xmlns:a16="http://schemas.microsoft.com/office/drawing/2014/main" id="{BDEDAC9F-D8A5-7D73-2442-DB3D7D4F18E6}"/>
              </a:ext>
            </a:extLst>
          </p:cNvPr>
          <p:cNvSpPr>
            <a:spLocks noGrp="1"/>
          </p:cNvSpPr>
          <p:nvPr>
            <p:ph type="dt" sz="half" idx="10"/>
          </p:nvPr>
        </p:nvSpPr>
        <p:spPr/>
        <p:txBody>
          <a:bodyPr/>
          <a:lstStyle/>
          <a:p>
            <a:fld id="{B653822C-B285-4685-AFA3-9E02B7DF03FE}" type="datetimeFigureOut">
              <a:rPr lang="ko-KR" altLang="en-US" smtClean="0"/>
              <a:t>2022-07-25</a:t>
            </a:fld>
            <a:endParaRPr lang="ko-KR" altLang="en-US"/>
          </a:p>
        </p:txBody>
      </p:sp>
      <p:sp>
        <p:nvSpPr>
          <p:cNvPr id="6" name="바닥글 개체 틀 5">
            <a:extLst>
              <a:ext uri="{FF2B5EF4-FFF2-40B4-BE49-F238E27FC236}">
                <a16:creationId xmlns:a16="http://schemas.microsoft.com/office/drawing/2014/main" id="{1393DDA7-0580-92BA-3DE1-0E88C6EB794E}"/>
              </a:ext>
            </a:extLst>
          </p:cNvPr>
          <p:cNvSpPr>
            <a:spLocks noGrp="1"/>
          </p:cNvSpPr>
          <p:nvPr>
            <p:ph type="ftr" sz="quarter" idx="11"/>
          </p:nvPr>
        </p:nvSpPr>
        <p:spPr/>
        <p:txBody>
          <a:bodyPr/>
          <a:lstStyle/>
          <a:p>
            <a:endParaRPr lang="ko-KR" altLang="en-US"/>
          </a:p>
        </p:txBody>
      </p:sp>
      <p:sp>
        <p:nvSpPr>
          <p:cNvPr id="7" name="슬라이드 번호 개체 틀 6">
            <a:extLst>
              <a:ext uri="{FF2B5EF4-FFF2-40B4-BE49-F238E27FC236}">
                <a16:creationId xmlns:a16="http://schemas.microsoft.com/office/drawing/2014/main" id="{DF09FD9F-7B1F-B416-A36C-C456C6421F3A}"/>
              </a:ext>
            </a:extLst>
          </p:cNvPr>
          <p:cNvSpPr>
            <a:spLocks noGrp="1"/>
          </p:cNvSpPr>
          <p:nvPr>
            <p:ph type="sldNum" sz="quarter" idx="12"/>
          </p:nvPr>
        </p:nvSpPr>
        <p:spPr/>
        <p:txBody>
          <a:bodyPr/>
          <a:lstStyle/>
          <a:p>
            <a:fld id="{3B3160D3-00CA-4CB0-81F9-2F4014944F42}" type="slidenum">
              <a:rPr lang="ko-KR" altLang="en-US" smtClean="0"/>
              <a:t>‹#›</a:t>
            </a:fld>
            <a:endParaRPr lang="ko-KR" altLang="en-US"/>
          </a:p>
        </p:txBody>
      </p:sp>
    </p:spTree>
    <p:extLst>
      <p:ext uri="{BB962C8B-B14F-4D97-AF65-F5344CB8AC3E}">
        <p14:creationId xmlns:p14="http://schemas.microsoft.com/office/powerpoint/2010/main" val="20012965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AFCE1319-2E63-7781-986B-8FE8146341C5}"/>
              </a:ext>
            </a:extLst>
          </p:cNvPr>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p>
        </p:txBody>
      </p:sp>
      <p:sp>
        <p:nvSpPr>
          <p:cNvPr id="3" name="그림 개체 틀 2">
            <a:extLst>
              <a:ext uri="{FF2B5EF4-FFF2-40B4-BE49-F238E27FC236}">
                <a16:creationId xmlns:a16="http://schemas.microsoft.com/office/drawing/2014/main" id="{225B806B-1D26-883E-BB58-F211AF5F86A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ko-KR" altLang="en-US"/>
          </a:p>
        </p:txBody>
      </p:sp>
      <p:sp>
        <p:nvSpPr>
          <p:cNvPr id="4" name="텍스트 개체 틀 3">
            <a:extLst>
              <a:ext uri="{FF2B5EF4-FFF2-40B4-BE49-F238E27FC236}">
                <a16:creationId xmlns:a16="http://schemas.microsoft.com/office/drawing/2014/main" id="{74A470D4-67B0-6A8D-BED6-8D17EEF6094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날짜 개체 틀 4">
            <a:extLst>
              <a:ext uri="{FF2B5EF4-FFF2-40B4-BE49-F238E27FC236}">
                <a16:creationId xmlns:a16="http://schemas.microsoft.com/office/drawing/2014/main" id="{80F2CA8F-47A9-0384-64CB-69E81B6410BF}"/>
              </a:ext>
            </a:extLst>
          </p:cNvPr>
          <p:cNvSpPr>
            <a:spLocks noGrp="1"/>
          </p:cNvSpPr>
          <p:nvPr>
            <p:ph type="dt" sz="half" idx="10"/>
          </p:nvPr>
        </p:nvSpPr>
        <p:spPr/>
        <p:txBody>
          <a:bodyPr/>
          <a:lstStyle/>
          <a:p>
            <a:fld id="{B653822C-B285-4685-AFA3-9E02B7DF03FE}" type="datetimeFigureOut">
              <a:rPr lang="ko-KR" altLang="en-US" smtClean="0"/>
              <a:t>2022-07-25</a:t>
            </a:fld>
            <a:endParaRPr lang="ko-KR" altLang="en-US"/>
          </a:p>
        </p:txBody>
      </p:sp>
      <p:sp>
        <p:nvSpPr>
          <p:cNvPr id="6" name="바닥글 개체 틀 5">
            <a:extLst>
              <a:ext uri="{FF2B5EF4-FFF2-40B4-BE49-F238E27FC236}">
                <a16:creationId xmlns:a16="http://schemas.microsoft.com/office/drawing/2014/main" id="{D8E36D0E-9894-4860-AD2D-5DFC06DC459E}"/>
              </a:ext>
            </a:extLst>
          </p:cNvPr>
          <p:cNvSpPr>
            <a:spLocks noGrp="1"/>
          </p:cNvSpPr>
          <p:nvPr>
            <p:ph type="ftr" sz="quarter" idx="11"/>
          </p:nvPr>
        </p:nvSpPr>
        <p:spPr/>
        <p:txBody>
          <a:bodyPr/>
          <a:lstStyle/>
          <a:p>
            <a:endParaRPr lang="ko-KR" altLang="en-US"/>
          </a:p>
        </p:txBody>
      </p:sp>
      <p:sp>
        <p:nvSpPr>
          <p:cNvPr id="7" name="슬라이드 번호 개체 틀 6">
            <a:extLst>
              <a:ext uri="{FF2B5EF4-FFF2-40B4-BE49-F238E27FC236}">
                <a16:creationId xmlns:a16="http://schemas.microsoft.com/office/drawing/2014/main" id="{88F143D3-06AE-0630-F543-25C3035FCE3A}"/>
              </a:ext>
            </a:extLst>
          </p:cNvPr>
          <p:cNvSpPr>
            <a:spLocks noGrp="1"/>
          </p:cNvSpPr>
          <p:nvPr>
            <p:ph type="sldNum" sz="quarter" idx="12"/>
          </p:nvPr>
        </p:nvSpPr>
        <p:spPr/>
        <p:txBody>
          <a:bodyPr/>
          <a:lstStyle/>
          <a:p>
            <a:fld id="{3B3160D3-00CA-4CB0-81F9-2F4014944F42}" type="slidenum">
              <a:rPr lang="ko-KR" altLang="en-US" smtClean="0"/>
              <a:t>‹#›</a:t>
            </a:fld>
            <a:endParaRPr lang="ko-KR" altLang="en-US"/>
          </a:p>
        </p:txBody>
      </p:sp>
    </p:spTree>
    <p:extLst>
      <p:ext uri="{BB962C8B-B14F-4D97-AF65-F5344CB8AC3E}">
        <p14:creationId xmlns:p14="http://schemas.microsoft.com/office/powerpoint/2010/main" val="28498298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제목 개체 틀 1">
            <a:extLst>
              <a:ext uri="{FF2B5EF4-FFF2-40B4-BE49-F238E27FC236}">
                <a16:creationId xmlns:a16="http://schemas.microsoft.com/office/drawing/2014/main" id="{58CF30D1-3851-9265-5EBF-C48EDDE5C4A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ko-KR" altLang="en-US"/>
              <a:t>마스터 제목 스타일 편집</a:t>
            </a:r>
          </a:p>
        </p:txBody>
      </p:sp>
      <p:sp>
        <p:nvSpPr>
          <p:cNvPr id="3" name="텍스트 개체 틀 2">
            <a:extLst>
              <a:ext uri="{FF2B5EF4-FFF2-40B4-BE49-F238E27FC236}">
                <a16:creationId xmlns:a16="http://schemas.microsoft.com/office/drawing/2014/main" id="{C9C5951A-8A07-8D04-D034-197D9D3A739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4" name="날짜 개체 틀 3">
            <a:extLst>
              <a:ext uri="{FF2B5EF4-FFF2-40B4-BE49-F238E27FC236}">
                <a16:creationId xmlns:a16="http://schemas.microsoft.com/office/drawing/2014/main" id="{932532F8-D3D4-C641-8597-4F6276D536D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653822C-B285-4685-AFA3-9E02B7DF03FE}" type="datetimeFigureOut">
              <a:rPr lang="ko-KR" altLang="en-US" smtClean="0"/>
              <a:t>2022-07-25</a:t>
            </a:fld>
            <a:endParaRPr lang="ko-KR" altLang="en-US"/>
          </a:p>
        </p:txBody>
      </p:sp>
      <p:sp>
        <p:nvSpPr>
          <p:cNvPr id="5" name="바닥글 개체 틀 4">
            <a:extLst>
              <a:ext uri="{FF2B5EF4-FFF2-40B4-BE49-F238E27FC236}">
                <a16:creationId xmlns:a16="http://schemas.microsoft.com/office/drawing/2014/main" id="{2C0ED437-E507-0348-1620-0362561441B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ltLang="en-US"/>
          </a:p>
        </p:txBody>
      </p:sp>
      <p:sp>
        <p:nvSpPr>
          <p:cNvPr id="6" name="슬라이드 번호 개체 틀 5">
            <a:extLst>
              <a:ext uri="{FF2B5EF4-FFF2-40B4-BE49-F238E27FC236}">
                <a16:creationId xmlns:a16="http://schemas.microsoft.com/office/drawing/2014/main" id="{DFF07A57-5765-4952-68CA-F1F7376A96F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B3160D3-00CA-4CB0-81F9-2F4014944F42}" type="slidenum">
              <a:rPr lang="ko-KR" altLang="en-US" smtClean="0"/>
              <a:t>‹#›</a:t>
            </a:fld>
            <a:endParaRPr lang="ko-KR" altLang="en-US"/>
          </a:p>
        </p:txBody>
      </p:sp>
    </p:spTree>
    <p:extLst>
      <p:ext uri="{BB962C8B-B14F-4D97-AF65-F5344CB8AC3E}">
        <p14:creationId xmlns:p14="http://schemas.microsoft.com/office/powerpoint/2010/main" val="194525334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1"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1"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1"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1"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ti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tif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ti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60870" y="1332468"/>
            <a:ext cx="10921901" cy="369460"/>
          </a:xfrm>
          <a:prstGeom prst="rect">
            <a:avLst/>
          </a:prstGeom>
          <a:noFill/>
        </p:spPr>
        <p:txBody>
          <a:bodyPr wrap="none" rtlCol="0">
            <a:spAutoFit/>
          </a:bodyPr>
          <a:lstStyle/>
          <a:p>
            <a:r>
              <a:rPr lang="en-US" altLang="ko-KR" sz="1801" dirty="0" smtClean="0"/>
              <a:t>Fig</a:t>
            </a:r>
            <a:r>
              <a:rPr lang="en-US" altLang="ko-KR" sz="1801" dirty="0" smtClean="0"/>
              <a:t>ure</a:t>
            </a:r>
            <a:r>
              <a:rPr lang="en-US" altLang="ko-KR" sz="1801" dirty="0" smtClean="0"/>
              <a:t> S1</a:t>
            </a:r>
            <a:r>
              <a:rPr lang="en-US" altLang="ko-KR" sz="1801" dirty="0"/>
              <a:t>. Increased amount of (A) acetate, (B) propionate and (C) butyrate when compared to blanks</a:t>
            </a:r>
            <a:endParaRPr lang="ko-KR" altLang="en-US" sz="1801" dirty="0"/>
          </a:p>
        </p:txBody>
      </p:sp>
      <p:pic>
        <p:nvPicPr>
          <p:cNvPr id="4" name="그림 3">
            <a:extLst>
              <a:ext uri="{FF2B5EF4-FFF2-40B4-BE49-F238E27FC236}">
                <a16:creationId xmlns:a16="http://schemas.microsoft.com/office/drawing/2014/main" id="{25F7CA58-5214-5239-BF13-C106F0E09FC4}"/>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275844" y="2204212"/>
            <a:ext cx="11640312" cy="3465576"/>
          </a:xfrm>
          <a:prstGeom prst="rect">
            <a:avLst/>
          </a:prstGeom>
        </p:spPr>
      </p:pic>
    </p:spTree>
    <p:extLst>
      <p:ext uri="{BB962C8B-B14F-4D97-AF65-F5344CB8AC3E}">
        <p14:creationId xmlns:p14="http://schemas.microsoft.com/office/powerpoint/2010/main" val="39742743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83609" y="1046200"/>
            <a:ext cx="11994091" cy="1200842"/>
          </a:xfrm>
          <a:prstGeom prst="rect">
            <a:avLst/>
          </a:prstGeom>
          <a:noFill/>
        </p:spPr>
        <p:txBody>
          <a:bodyPr wrap="square" rtlCol="0">
            <a:spAutoFit/>
          </a:bodyPr>
          <a:lstStyle/>
          <a:p>
            <a:r>
              <a:rPr lang="en-US" altLang="ko-KR" sz="1801" dirty="0" smtClean="0"/>
              <a:t>Figure S2</a:t>
            </a:r>
            <a:r>
              <a:rPr lang="en-US" altLang="ko-KR" sz="1801" dirty="0"/>
              <a:t>. Initial bacterial community structure of the subjects. (A) Two dimensional plot of the principle coordinate analysis (</a:t>
            </a:r>
            <a:r>
              <a:rPr lang="en-US" altLang="ko-KR" sz="1801" dirty="0" err="1"/>
              <a:t>PCoA</a:t>
            </a:r>
            <a:r>
              <a:rPr lang="en-US" altLang="ko-KR" sz="1801" dirty="0"/>
              <a:t>) based on Bray-Curtis dissimilarity of bacterial communities between the samples. (B) A </a:t>
            </a:r>
            <a:r>
              <a:rPr lang="en-US" altLang="ko-KR" sz="1801" dirty="0" err="1"/>
              <a:t>heatmap</a:t>
            </a:r>
            <a:r>
              <a:rPr lang="en-US" altLang="ko-KR" sz="1801" dirty="0"/>
              <a:t> based on the relative abundance of each phylum. (C) A </a:t>
            </a:r>
            <a:r>
              <a:rPr lang="en-US" altLang="ko-KR" sz="1801" dirty="0" err="1"/>
              <a:t>heatmap</a:t>
            </a:r>
            <a:r>
              <a:rPr lang="en-US" altLang="ko-KR" sz="1801" dirty="0"/>
              <a:t> based on the relative abundance of the 15 most abundant genera</a:t>
            </a:r>
            <a:endParaRPr lang="ko-KR" altLang="en-US" sz="1801" dirty="0"/>
          </a:p>
        </p:txBody>
      </p:sp>
      <p:pic>
        <p:nvPicPr>
          <p:cNvPr id="3" name="그림 2">
            <a:extLst>
              <a:ext uri="{FF2B5EF4-FFF2-40B4-BE49-F238E27FC236}">
                <a16:creationId xmlns:a16="http://schemas.microsoft.com/office/drawing/2014/main" id="{34C59758-B53A-76D9-080F-0AEB3B5B545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9276" y="2380903"/>
            <a:ext cx="11662756" cy="2872047"/>
          </a:xfrm>
          <a:prstGeom prst="rect">
            <a:avLst/>
          </a:prstGeom>
        </p:spPr>
      </p:pic>
    </p:spTree>
    <p:extLst>
      <p:ext uri="{BB962C8B-B14F-4D97-AF65-F5344CB8AC3E}">
        <p14:creationId xmlns:p14="http://schemas.microsoft.com/office/powerpoint/2010/main" val="12762502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5143" y="141845"/>
            <a:ext cx="11945408" cy="646587"/>
          </a:xfrm>
          <a:prstGeom prst="rect">
            <a:avLst/>
          </a:prstGeom>
          <a:noFill/>
        </p:spPr>
        <p:txBody>
          <a:bodyPr wrap="square" rtlCol="0">
            <a:spAutoFit/>
          </a:bodyPr>
          <a:lstStyle/>
          <a:p>
            <a:r>
              <a:rPr lang="en-US" altLang="ko-KR" sz="1801" dirty="0" smtClean="0"/>
              <a:t>Figure S3. </a:t>
            </a:r>
            <a:r>
              <a:rPr lang="en-US" altLang="ko-KR" sz="1801" dirty="0" err="1"/>
              <a:t>PCoA</a:t>
            </a:r>
            <a:r>
              <a:rPr lang="en-US" altLang="ko-KR" sz="1801" dirty="0"/>
              <a:t> plot showing the Bray-Curtis distance between the samples calculated based on the OTU composition in each subject. PERMANOVA results are shown above each plot</a:t>
            </a:r>
            <a:endParaRPr lang="ko-KR" altLang="en-US" sz="1801" dirty="0"/>
          </a:p>
        </p:txBody>
      </p:sp>
      <p:pic>
        <p:nvPicPr>
          <p:cNvPr id="4" name="그림 3" descr="지도이(가) 표시된 사진&#10;&#10;자동 생성된 설명">
            <a:extLst>
              <a:ext uri="{FF2B5EF4-FFF2-40B4-BE49-F238E27FC236}">
                <a16:creationId xmlns:a16="http://schemas.microsoft.com/office/drawing/2014/main" id="{3C186F23-5D31-76ED-C8FB-B81782A83696}"/>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1181859" y="954686"/>
            <a:ext cx="10058400" cy="5658612"/>
          </a:xfrm>
          <a:prstGeom prst="rect">
            <a:avLst/>
          </a:prstGeom>
        </p:spPr>
      </p:pic>
    </p:spTree>
    <p:extLst>
      <p:ext uri="{BB962C8B-B14F-4D97-AF65-F5344CB8AC3E}">
        <p14:creationId xmlns:p14="http://schemas.microsoft.com/office/powerpoint/2010/main" val="16707589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83609" y="84175"/>
            <a:ext cx="11994091" cy="923714"/>
          </a:xfrm>
          <a:prstGeom prst="rect">
            <a:avLst/>
          </a:prstGeom>
          <a:noFill/>
        </p:spPr>
        <p:txBody>
          <a:bodyPr wrap="square" rtlCol="0">
            <a:spAutoFit/>
          </a:bodyPr>
          <a:lstStyle/>
          <a:p>
            <a:r>
              <a:rPr lang="en-US" altLang="ko-KR" sz="1801" smtClean="0"/>
              <a:t>Figures S4. </a:t>
            </a:r>
            <a:r>
              <a:rPr lang="en-US" altLang="ko-KR" sz="1801" dirty="0"/>
              <a:t>Correlation coefficient between the true amount of short chain fatty acids and the amount of short chain fatty acids predicted by machine learning models based on (A) genus composition and (B) metabolic pathways.</a:t>
            </a:r>
            <a:endParaRPr lang="ko-KR" altLang="en-US" sz="1801" dirty="0"/>
          </a:p>
        </p:txBody>
      </p:sp>
      <p:pic>
        <p:nvPicPr>
          <p:cNvPr id="3" name="그림 2">
            <a:extLst>
              <a:ext uri="{FF2B5EF4-FFF2-40B4-BE49-F238E27FC236}">
                <a16:creationId xmlns:a16="http://schemas.microsoft.com/office/drawing/2014/main" id="{34708A16-CC4C-E7B0-32E8-401E84B09AF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39902" y="1007889"/>
            <a:ext cx="5656225" cy="5656225"/>
          </a:xfrm>
          <a:prstGeom prst="rect">
            <a:avLst/>
          </a:prstGeom>
        </p:spPr>
      </p:pic>
    </p:spTree>
    <p:extLst>
      <p:ext uri="{BB962C8B-B14F-4D97-AF65-F5344CB8AC3E}">
        <p14:creationId xmlns:p14="http://schemas.microsoft.com/office/powerpoint/2010/main" val="342076039"/>
      </p:ext>
    </p:extLst>
  </p:cSld>
  <p:clrMapOvr>
    <a:masterClrMapping/>
  </p:clrMapOvr>
</p:sld>
</file>

<file path=ppt/theme/theme1.xml><?xml version="1.0" encoding="utf-8"?>
<a:theme xmlns:a="http://schemas.openxmlformats.org/drawingml/2006/main" name="Office 테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맑은 고딕"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맑은 고딕"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195</TotalTime>
  <Words>160</Words>
  <Application>Microsoft Office PowerPoint</Application>
  <PresentationFormat>와이드스크린</PresentationFormat>
  <Paragraphs>4</Paragraphs>
  <Slides>4</Slides>
  <Notes>0</Notes>
  <HiddenSlides>0</HiddenSlides>
  <MMClips>0</MMClips>
  <ScaleCrop>false</ScaleCrop>
  <HeadingPairs>
    <vt:vector size="6" baseType="variant">
      <vt:variant>
        <vt:lpstr>사용한 글꼴</vt:lpstr>
      </vt:variant>
      <vt:variant>
        <vt:i4>2</vt:i4>
      </vt:variant>
      <vt:variant>
        <vt:lpstr>테마</vt:lpstr>
      </vt:variant>
      <vt:variant>
        <vt:i4>1</vt:i4>
      </vt:variant>
      <vt:variant>
        <vt:lpstr>슬라이드 제목</vt:lpstr>
      </vt:variant>
      <vt:variant>
        <vt:i4>4</vt:i4>
      </vt:variant>
    </vt:vector>
  </HeadingPairs>
  <TitlesOfParts>
    <vt:vector size="7" baseType="lpstr">
      <vt:lpstr>맑은 고딕</vt:lpstr>
      <vt:lpstr>Arial</vt:lpstr>
      <vt:lpstr>Office 테마</vt:lpstr>
      <vt:lpstr>PowerPoint 프레젠테이션</vt:lpstr>
      <vt:lpstr>PowerPoint 프레젠테이션</vt:lpstr>
      <vt:lpstr>PowerPoint 프레젠테이션</vt:lpstr>
      <vt:lpstr>PowerPoint 프레젠테이션</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프레젠테이션</dc:title>
  <dc:creator>Unno Tatsuya</dc:creator>
  <cp:lastModifiedBy>user</cp:lastModifiedBy>
  <cp:revision>11</cp:revision>
  <dcterms:created xsi:type="dcterms:W3CDTF">2022-07-15T05:36:50Z</dcterms:created>
  <dcterms:modified xsi:type="dcterms:W3CDTF">2022-07-25T01:50:16Z</dcterms:modified>
</cp:coreProperties>
</file>