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470" y="72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Sheet1!$F$127</c:f>
              <c:strCache>
                <c:ptCount val="1"/>
                <c:pt idx="0">
                  <c:v>whole grains(n-6/n-3)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Sheet1!$G$69:$G$122</c:f>
                <c:numCache>
                  <c:formatCode>General</c:formatCode>
                  <c:ptCount val="54"/>
                  <c:pt idx="0">
                    <c:v>5.7187620971826891E-2</c:v>
                  </c:pt>
                  <c:pt idx="1">
                    <c:v>6.5589424500515012E-2</c:v>
                  </c:pt>
                  <c:pt idx="2">
                    <c:v>4.2754547545188898E-2</c:v>
                  </c:pt>
                  <c:pt idx="3">
                    <c:v>0.13798190385194115</c:v>
                  </c:pt>
                  <c:pt idx="4">
                    <c:v>2.4981496932855379E-2</c:v>
                  </c:pt>
                  <c:pt idx="5">
                    <c:v>1.9699194786931964E-2</c:v>
                  </c:pt>
                  <c:pt idx="6">
                    <c:v>3.2906549434124709E-2</c:v>
                  </c:pt>
                  <c:pt idx="7">
                    <c:v>6.0671916555399615E-2</c:v>
                  </c:pt>
                  <c:pt idx="8">
                    <c:v>5.2823021459136171E-2</c:v>
                  </c:pt>
                  <c:pt idx="9">
                    <c:v>4.6394544464962387E-3</c:v>
                  </c:pt>
                  <c:pt idx="10">
                    <c:v>0.10243580262727159</c:v>
                  </c:pt>
                  <c:pt idx="11">
                    <c:v>5.418007641571064E-2</c:v>
                  </c:pt>
                  <c:pt idx="12">
                    <c:v>5.7187620971826891E-2</c:v>
                  </c:pt>
                  <c:pt idx="13">
                    <c:v>6.5589424500515012E-2</c:v>
                  </c:pt>
                  <c:pt idx="14">
                    <c:v>4.2754547545188898E-2</c:v>
                  </c:pt>
                  <c:pt idx="15">
                    <c:v>0.13798190385194115</c:v>
                  </c:pt>
                  <c:pt idx="16">
                    <c:v>2.4981496932855379E-2</c:v>
                  </c:pt>
                  <c:pt idx="17">
                    <c:v>1.9699194786931964E-2</c:v>
                  </c:pt>
                  <c:pt idx="18">
                    <c:v>3.2906549434124709E-2</c:v>
                  </c:pt>
                  <c:pt idx="19">
                    <c:v>6.0671916555399615E-2</c:v>
                  </c:pt>
                  <c:pt idx="20">
                    <c:v>5.2823021459136171E-2</c:v>
                  </c:pt>
                  <c:pt idx="21">
                    <c:v>4.6394544464962387E-3</c:v>
                  </c:pt>
                  <c:pt idx="22">
                    <c:v>0.10243580262727159</c:v>
                  </c:pt>
                  <c:pt idx="23">
                    <c:v>5.418007641571064E-2</c:v>
                  </c:pt>
                  <c:pt idx="24">
                    <c:v>5.7187620971826891E-2</c:v>
                  </c:pt>
                  <c:pt idx="25">
                    <c:v>6.5589424500515012E-2</c:v>
                  </c:pt>
                  <c:pt idx="26">
                    <c:v>4.2754547545188898E-2</c:v>
                  </c:pt>
                  <c:pt idx="27">
                    <c:v>0.13798190385194115</c:v>
                  </c:pt>
                  <c:pt idx="28">
                    <c:v>2.4981496932855379E-2</c:v>
                  </c:pt>
                  <c:pt idx="29">
                    <c:v>1.9699194786931964E-2</c:v>
                  </c:pt>
                  <c:pt idx="30">
                    <c:v>3.2906549434124709E-2</c:v>
                  </c:pt>
                  <c:pt idx="31">
                    <c:v>6.0671916555399615E-2</c:v>
                  </c:pt>
                  <c:pt idx="32">
                    <c:v>5.2823021459136171E-2</c:v>
                  </c:pt>
                  <c:pt idx="33">
                    <c:v>4.6394544464962387E-3</c:v>
                  </c:pt>
                  <c:pt idx="34">
                    <c:v>0.10243580262727159</c:v>
                  </c:pt>
                  <c:pt idx="35">
                    <c:v>5.418007641571064E-2</c:v>
                  </c:pt>
                  <c:pt idx="36">
                    <c:v>5.7187620971826891E-2</c:v>
                  </c:pt>
                  <c:pt idx="37">
                    <c:v>6.5589424500515012E-2</c:v>
                  </c:pt>
                  <c:pt idx="38">
                    <c:v>4.2754547545188898E-2</c:v>
                  </c:pt>
                  <c:pt idx="39">
                    <c:v>0.13798190385194115</c:v>
                  </c:pt>
                  <c:pt idx="40">
                    <c:v>2.4981496932855379E-2</c:v>
                  </c:pt>
                  <c:pt idx="41">
                    <c:v>1.9699194786931964E-2</c:v>
                  </c:pt>
                  <c:pt idx="42">
                    <c:v>3.2906549434124709E-2</c:v>
                  </c:pt>
                  <c:pt idx="43">
                    <c:v>6.0671916555399615E-2</c:v>
                  </c:pt>
                  <c:pt idx="44">
                    <c:v>5.2823021459136171E-2</c:v>
                  </c:pt>
                  <c:pt idx="45">
                    <c:v>4.6394544464962387E-3</c:v>
                  </c:pt>
                  <c:pt idx="46">
                    <c:v>0.10243580262727159</c:v>
                  </c:pt>
                  <c:pt idx="47">
                    <c:v>5.418007641571064E-2</c:v>
                  </c:pt>
                  <c:pt idx="48">
                    <c:v>5.7187620971826891E-2</c:v>
                  </c:pt>
                  <c:pt idx="49">
                    <c:v>6.5589424500515012E-2</c:v>
                  </c:pt>
                  <c:pt idx="50">
                    <c:v>4.2754547545188898E-2</c:v>
                  </c:pt>
                  <c:pt idx="51">
                    <c:v>0.13798190385194115</c:v>
                  </c:pt>
                  <c:pt idx="52">
                    <c:v>2.4981496932855379E-2</c:v>
                  </c:pt>
                  <c:pt idx="53">
                    <c:v>1.9699194786931964E-2</c:v>
                  </c:pt>
                </c:numCache>
              </c:numRef>
            </c:plus>
            <c:minus>
              <c:numRef>
                <c:f>Sheet1!$G$69:$G$122</c:f>
                <c:numCache>
                  <c:formatCode>General</c:formatCode>
                  <c:ptCount val="54"/>
                  <c:pt idx="0">
                    <c:v>5.7187620971826891E-2</c:v>
                  </c:pt>
                  <c:pt idx="1">
                    <c:v>6.5589424500515012E-2</c:v>
                  </c:pt>
                  <c:pt idx="2">
                    <c:v>4.2754547545188898E-2</c:v>
                  </c:pt>
                  <c:pt idx="3">
                    <c:v>0.13798190385194115</c:v>
                  </c:pt>
                  <c:pt idx="4">
                    <c:v>2.4981496932855379E-2</c:v>
                  </c:pt>
                  <c:pt idx="5">
                    <c:v>1.9699194786931964E-2</c:v>
                  </c:pt>
                  <c:pt idx="6">
                    <c:v>3.2906549434124709E-2</c:v>
                  </c:pt>
                  <c:pt idx="7">
                    <c:v>6.0671916555399615E-2</c:v>
                  </c:pt>
                  <c:pt idx="8">
                    <c:v>5.2823021459136171E-2</c:v>
                  </c:pt>
                  <c:pt idx="9">
                    <c:v>4.6394544464962387E-3</c:v>
                  </c:pt>
                  <c:pt idx="10">
                    <c:v>0.10243580262727159</c:v>
                  </c:pt>
                  <c:pt idx="11">
                    <c:v>5.418007641571064E-2</c:v>
                  </c:pt>
                  <c:pt idx="12">
                    <c:v>5.7187620971826891E-2</c:v>
                  </c:pt>
                  <c:pt idx="13">
                    <c:v>6.5589424500515012E-2</c:v>
                  </c:pt>
                  <c:pt idx="14">
                    <c:v>4.2754547545188898E-2</c:v>
                  </c:pt>
                  <c:pt idx="15">
                    <c:v>0.13798190385194115</c:v>
                  </c:pt>
                  <c:pt idx="16">
                    <c:v>2.4981496932855379E-2</c:v>
                  </c:pt>
                  <c:pt idx="17">
                    <c:v>1.9699194786931964E-2</c:v>
                  </c:pt>
                  <c:pt idx="18">
                    <c:v>3.2906549434124709E-2</c:v>
                  </c:pt>
                  <c:pt idx="19">
                    <c:v>6.0671916555399615E-2</c:v>
                  </c:pt>
                  <c:pt idx="20">
                    <c:v>5.2823021459136171E-2</c:v>
                  </c:pt>
                  <c:pt idx="21">
                    <c:v>4.6394544464962387E-3</c:v>
                  </c:pt>
                  <c:pt idx="22">
                    <c:v>0.10243580262727159</c:v>
                  </c:pt>
                  <c:pt idx="23">
                    <c:v>5.418007641571064E-2</c:v>
                  </c:pt>
                  <c:pt idx="24">
                    <c:v>5.7187620971826891E-2</c:v>
                  </c:pt>
                  <c:pt idx="25">
                    <c:v>6.5589424500515012E-2</c:v>
                  </c:pt>
                  <c:pt idx="26">
                    <c:v>4.2754547545188898E-2</c:v>
                  </c:pt>
                  <c:pt idx="27">
                    <c:v>0.13798190385194115</c:v>
                  </c:pt>
                  <c:pt idx="28">
                    <c:v>2.4981496932855379E-2</c:v>
                  </c:pt>
                  <c:pt idx="29">
                    <c:v>1.9699194786931964E-2</c:v>
                  </c:pt>
                  <c:pt idx="30">
                    <c:v>3.2906549434124709E-2</c:v>
                  </c:pt>
                  <c:pt idx="31">
                    <c:v>6.0671916555399615E-2</c:v>
                  </c:pt>
                  <c:pt idx="32">
                    <c:v>5.2823021459136171E-2</c:v>
                  </c:pt>
                  <c:pt idx="33">
                    <c:v>4.6394544464962387E-3</c:v>
                  </c:pt>
                  <c:pt idx="34">
                    <c:v>0.10243580262727159</c:v>
                  </c:pt>
                  <c:pt idx="35">
                    <c:v>5.418007641571064E-2</c:v>
                  </c:pt>
                  <c:pt idx="36">
                    <c:v>5.7187620971826891E-2</c:v>
                  </c:pt>
                  <c:pt idx="37">
                    <c:v>6.5589424500515012E-2</c:v>
                  </c:pt>
                  <c:pt idx="38">
                    <c:v>4.2754547545188898E-2</c:v>
                  </c:pt>
                  <c:pt idx="39">
                    <c:v>0.13798190385194115</c:v>
                  </c:pt>
                  <c:pt idx="40">
                    <c:v>2.4981496932855379E-2</c:v>
                  </c:pt>
                  <c:pt idx="41">
                    <c:v>1.9699194786931964E-2</c:v>
                  </c:pt>
                  <c:pt idx="42">
                    <c:v>3.2906549434124709E-2</c:v>
                  </c:pt>
                  <c:pt idx="43">
                    <c:v>6.0671916555399615E-2</c:v>
                  </c:pt>
                  <c:pt idx="44">
                    <c:v>5.2823021459136171E-2</c:v>
                  </c:pt>
                  <c:pt idx="45">
                    <c:v>4.6394544464962387E-3</c:v>
                  </c:pt>
                  <c:pt idx="46">
                    <c:v>0.10243580262727159</c:v>
                  </c:pt>
                  <c:pt idx="47">
                    <c:v>5.418007641571064E-2</c:v>
                  </c:pt>
                  <c:pt idx="48">
                    <c:v>5.7187620971826891E-2</c:v>
                  </c:pt>
                  <c:pt idx="49">
                    <c:v>6.5589424500515012E-2</c:v>
                  </c:pt>
                  <c:pt idx="50">
                    <c:v>4.2754547545188898E-2</c:v>
                  </c:pt>
                  <c:pt idx="51">
                    <c:v>0.13798190385194115</c:v>
                  </c:pt>
                  <c:pt idx="52">
                    <c:v>2.4981496932855379E-2</c:v>
                  </c:pt>
                  <c:pt idx="53">
                    <c:v>1.9699194786931964E-2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Sheet1!$E$128:$E$181</c:f>
              <c:strCache>
                <c:ptCount val="54"/>
                <c:pt idx="0">
                  <c:v>Koshihikari (Niigata A)</c:v>
                </c:pt>
                <c:pt idx="1">
                  <c:v>Koshihikari (Niigata B)</c:v>
                </c:pt>
                <c:pt idx="2">
                  <c:v>Koshihikari (Shimane)</c:v>
                </c:pt>
                <c:pt idx="3">
                  <c:v>Koshihikari (Saga)</c:v>
                </c:pt>
                <c:pt idx="4">
                  <c:v>Koshihikari (Fukushima)</c:v>
                </c:pt>
                <c:pt idx="5">
                  <c:v>Koshihikari (Yamagata A)</c:v>
                </c:pt>
                <c:pt idx="6">
                  <c:v>Koshihikari (Yamagata B)</c:v>
                </c:pt>
                <c:pt idx="7">
                  <c:v>Koshihikari (Ibaragi)</c:v>
                </c:pt>
                <c:pt idx="8">
                  <c:v>Koshihikari (Toyama)</c:v>
                </c:pt>
                <c:pt idx="9">
                  <c:v>Koshihikari (Kyoto)</c:v>
                </c:pt>
                <c:pt idx="10">
                  <c:v>Koshihikari (Niigata C)</c:v>
                </c:pt>
                <c:pt idx="11">
                  <c:v>Koshihikari (Yamanashi)</c:v>
                </c:pt>
                <c:pt idx="12">
                  <c:v>Koshihikari (Niigata D)</c:v>
                </c:pt>
                <c:pt idx="13">
                  <c:v>Koshihikari (Niigata E)</c:v>
                </c:pt>
                <c:pt idx="14">
                  <c:v>Koshihikari (Niigata F)</c:v>
                </c:pt>
                <c:pt idx="15">
                  <c:v>Shinnosuke (Niigata)</c:v>
                </c:pt>
                <c:pt idx="16">
                  <c:v>Hitomebore (Miyagi)</c:v>
                </c:pt>
                <c:pt idx="17">
                  <c:v>Oidemai (Kagawa)</c:v>
                </c:pt>
                <c:pt idx="18">
                  <c:v>Sasanishiki (Miyagi)</c:v>
                </c:pt>
                <c:pt idx="19">
                  <c:v>Kinumusume (Shimane)</c:v>
                </c:pt>
                <c:pt idx="20">
                  <c:v>Fufufu (Toyama)</c:v>
                </c:pt>
                <c:pt idx="21">
                  <c:v>Akitakomachi (Akita)</c:v>
                </c:pt>
                <c:pt idx="22">
                  <c:v>Yumeshizuku (Saga)</c:v>
                </c:pt>
                <c:pt idx="23">
                  <c:v>Tsuyahime (Shimane)</c:v>
                </c:pt>
                <c:pt idx="24">
                  <c:v>Tsugaruroman (Aomori)</c:v>
                </c:pt>
                <c:pt idx="25">
                  <c:v>Sagabiyori (Saga)</c:v>
                </c:pt>
                <c:pt idx="26">
                  <c:v>Ginganoshizuku (Iwate)</c:v>
                </c:pt>
                <c:pt idx="27">
                  <c:v>Ichihomare (Fukui)</c:v>
                </c:pt>
                <c:pt idx="28">
                  <c:v>Morinokumasan (Kumamoto)</c:v>
                </c:pt>
                <c:pt idx="29">
                  <c:v>Seitennohekireki (Aomori)</c:v>
                </c:pt>
                <c:pt idx="30">
                  <c:v>Toyohashi 1 go (Aichi)</c:v>
                </c:pt>
                <c:pt idx="31">
                  <c:v>Sasashigure (Miyagi)</c:v>
                </c:pt>
                <c:pt idx="32">
                  <c:v>Hatsushimo (Gifu)</c:v>
                </c:pt>
                <c:pt idx="33">
                  <c:v>Tennotsubu (Fukushima)</c:v>
                </c:pt>
                <c:pt idx="34">
                  <c:v>Hinohikari (Saga)</c:v>
                </c:pt>
                <c:pt idx="35">
                  <c:v>Haenuki (Yamagata)</c:v>
                </c:pt>
                <c:pt idx="36">
                  <c:v>Yuudai 21(Tochigi)</c:v>
                </c:pt>
                <c:pt idx="37">
                  <c:v>Harumi (Kanagawa)</c:v>
                </c:pt>
                <c:pt idx="38">
                  <c:v>Nijinokirameki (Niigata)</c:v>
                </c:pt>
                <c:pt idx="39">
                  <c:v>Hitomebore (Miyagi)</c:v>
                </c:pt>
                <c:pt idx="40">
                  <c:v>Hoshizoramai (Tottori)</c:v>
                </c:pt>
                <c:pt idx="41">
                  <c:v>Tsukiakari (Niigata)</c:v>
                </c:pt>
                <c:pt idx="42">
                  <c:v>Kaguyahime (Miyagi)</c:v>
                </c:pt>
                <c:pt idx="43">
                  <c:v>Akisakari (Fukui)</c:v>
                </c:pt>
                <c:pt idx="44">
                  <c:v>Kazesayaka (Nagano)</c:v>
                </c:pt>
                <c:pt idx="45">
                  <c:v>Satojiman (Kanagawa)</c:v>
                </c:pt>
                <c:pt idx="46">
                  <c:v>Enmusubi (Shiga)</c:v>
                </c:pt>
                <c:pt idx="47">
                  <c:v>Nipponbare (Shiga)</c:v>
                </c:pt>
                <c:pt idx="48">
                  <c:v>Nourin 48 go (Yamanashi)</c:v>
                </c:pt>
                <c:pt idx="49">
                  <c:v>Tsuyahime (Yamagata)</c:v>
                </c:pt>
                <c:pt idx="50">
                  <c:v>Datemasayume (Miyagi)</c:v>
                </c:pt>
                <c:pt idx="51">
                  <c:v>Yumepirika (Hokkaido)</c:v>
                </c:pt>
                <c:pt idx="52">
                  <c:v>Milky queen (Yamagata)</c:v>
                </c:pt>
                <c:pt idx="53">
                  <c:v>Milky queen (Kyoto)</c:v>
                </c:pt>
              </c:strCache>
            </c:strRef>
          </c:cat>
          <c:val>
            <c:numRef>
              <c:f>Sheet1!$F$128:$F$181</c:f>
              <c:numCache>
                <c:formatCode>General</c:formatCode>
                <c:ptCount val="54"/>
                <c:pt idx="0">
                  <c:v>25.749252573056147</c:v>
                </c:pt>
                <c:pt idx="1">
                  <c:v>25.665149760163604</c:v>
                </c:pt>
                <c:pt idx="2">
                  <c:v>26.385610967523863</c:v>
                </c:pt>
                <c:pt idx="3">
                  <c:v>25.716884142161945</c:v>
                </c:pt>
                <c:pt idx="4">
                  <c:v>26.468619520801816</c:v>
                </c:pt>
                <c:pt idx="5">
                  <c:v>26.298495860355615</c:v>
                </c:pt>
                <c:pt idx="6">
                  <c:v>26.36573833562144</c:v>
                </c:pt>
                <c:pt idx="7">
                  <c:v>25.947143965823091</c:v>
                </c:pt>
                <c:pt idx="8">
                  <c:v>25.598896668835998</c:v>
                </c:pt>
                <c:pt idx="9">
                  <c:v>26.217901146425518</c:v>
                </c:pt>
                <c:pt idx="10">
                  <c:v>25.3538131574471</c:v>
                </c:pt>
                <c:pt idx="11">
                  <c:v>25.402977162147558</c:v>
                </c:pt>
                <c:pt idx="12">
                  <c:v>25.954739200762734</c:v>
                </c:pt>
                <c:pt idx="13">
                  <c:v>26.132847966878575</c:v>
                </c:pt>
                <c:pt idx="14">
                  <c:v>25.755165969564842</c:v>
                </c:pt>
                <c:pt idx="15">
                  <c:v>26.391399961568418</c:v>
                </c:pt>
                <c:pt idx="16">
                  <c:v>26.514041528328104</c:v>
                </c:pt>
                <c:pt idx="17">
                  <c:v>26.791216067953471</c:v>
                </c:pt>
                <c:pt idx="18">
                  <c:v>26.060199450208707</c:v>
                </c:pt>
                <c:pt idx="19">
                  <c:v>26.828267153719583</c:v>
                </c:pt>
                <c:pt idx="20">
                  <c:v>26.022466640895374</c:v>
                </c:pt>
                <c:pt idx="21">
                  <c:v>26.580417289533145</c:v>
                </c:pt>
                <c:pt idx="22">
                  <c:v>25.183429250529407</c:v>
                </c:pt>
                <c:pt idx="23">
                  <c:v>26.298103800481741</c:v>
                </c:pt>
                <c:pt idx="24">
                  <c:v>26.79835561006211</c:v>
                </c:pt>
                <c:pt idx="25">
                  <c:v>27.329128403213879</c:v>
                </c:pt>
                <c:pt idx="26">
                  <c:v>26.611598592111285</c:v>
                </c:pt>
                <c:pt idx="27">
                  <c:v>26.066370193447245</c:v>
                </c:pt>
                <c:pt idx="28">
                  <c:v>27.322649672960722</c:v>
                </c:pt>
                <c:pt idx="29">
                  <c:v>26.886080686284537</c:v>
                </c:pt>
                <c:pt idx="30">
                  <c:v>25.023085951661837</c:v>
                </c:pt>
                <c:pt idx="31">
                  <c:v>27.642583612127765</c:v>
                </c:pt>
                <c:pt idx="32">
                  <c:v>26.071611227682624</c:v>
                </c:pt>
                <c:pt idx="33">
                  <c:v>25.540796097239692</c:v>
                </c:pt>
                <c:pt idx="34">
                  <c:v>26.649074474960415</c:v>
                </c:pt>
                <c:pt idx="35">
                  <c:v>25.719175949647045</c:v>
                </c:pt>
                <c:pt idx="36">
                  <c:v>24.268389266713676</c:v>
                </c:pt>
                <c:pt idx="37">
                  <c:v>23.798141412934992</c:v>
                </c:pt>
                <c:pt idx="38">
                  <c:v>26.89140590225367</c:v>
                </c:pt>
                <c:pt idx="39">
                  <c:v>26.07828646257569</c:v>
                </c:pt>
                <c:pt idx="40">
                  <c:v>25.774933762082398</c:v>
                </c:pt>
                <c:pt idx="41">
                  <c:v>26.844653475174155</c:v>
                </c:pt>
                <c:pt idx="42">
                  <c:v>26.882119649066681</c:v>
                </c:pt>
                <c:pt idx="43">
                  <c:v>25.235907111279364</c:v>
                </c:pt>
                <c:pt idx="44">
                  <c:v>27.543302227456383</c:v>
                </c:pt>
                <c:pt idx="45">
                  <c:v>27.154299588783477</c:v>
                </c:pt>
                <c:pt idx="46">
                  <c:v>26.730163260990668</c:v>
                </c:pt>
                <c:pt idx="47">
                  <c:v>27.424056581919061</c:v>
                </c:pt>
                <c:pt idx="48">
                  <c:v>26.918314404034824</c:v>
                </c:pt>
                <c:pt idx="49">
                  <c:v>26.104598169432656</c:v>
                </c:pt>
                <c:pt idx="50">
                  <c:v>25.355752270024947</c:v>
                </c:pt>
                <c:pt idx="51">
                  <c:v>26.461851982639054</c:v>
                </c:pt>
                <c:pt idx="52">
                  <c:v>24.493447000840391</c:v>
                </c:pt>
                <c:pt idx="53">
                  <c:v>24.646991191490972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AD-4BD1-A118-05EF654F091C}"/>
            </c:ext>
          </c:extLst>
        </c:ser>
        <c:ser>
          <c:idx val="1"/>
          <c:order val="1"/>
          <c:tx>
            <c:strRef>
              <c:f>Sheet1!$G$127</c:f>
              <c:strCache>
                <c:ptCount val="1"/>
                <c:pt idx="0">
                  <c:v>Chalky grains(n-6/n-3)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Sheet1!$I$69:$I$122</c:f>
                <c:numCache>
                  <c:formatCode>General</c:formatCode>
                  <c:ptCount val="54"/>
                  <c:pt idx="0">
                    <c:v>5.7187620971826891E-2</c:v>
                  </c:pt>
                  <c:pt idx="1">
                    <c:v>6.5589424500515012E-2</c:v>
                  </c:pt>
                  <c:pt idx="2">
                    <c:v>4.2754547545188898E-2</c:v>
                  </c:pt>
                  <c:pt idx="3">
                    <c:v>0.13798190385194115</c:v>
                  </c:pt>
                  <c:pt idx="4">
                    <c:v>2.4981496932855379E-2</c:v>
                  </c:pt>
                  <c:pt idx="5">
                    <c:v>1.9699194786931964E-2</c:v>
                  </c:pt>
                  <c:pt idx="6">
                    <c:v>3.2906549434124709E-2</c:v>
                  </c:pt>
                  <c:pt idx="7">
                    <c:v>6.0671916555399615E-2</c:v>
                  </c:pt>
                  <c:pt idx="8">
                    <c:v>5.2823021459136171E-2</c:v>
                  </c:pt>
                  <c:pt idx="9">
                    <c:v>4.6394544464962387E-3</c:v>
                  </c:pt>
                  <c:pt idx="10">
                    <c:v>0.10243580262727159</c:v>
                  </c:pt>
                  <c:pt idx="11">
                    <c:v>5.418007641571064E-2</c:v>
                  </c:pt>
                  <c:pt idx="12">
                    <c:v>4.6394544464962387E-3</c:v>
                  </c:pt>
                  <c:pt idx="13">
                    <c:v>0.10243580262727159</c:v>
                  </c:pt>
                  <c:pt idx="14">
                    <c:v>5.7187620971826891E-2</c:v>
                  </c:pt>
                  <c:pt idx="15">
                    <c:v>6.5589424500515012E-2</c:v>
                  </c:pt>
                  <c:pt idx="16">
                    <c:v>4.2754547545188898E-2</c:v>
                  </c:pt>
                  <c:pt idx="17">
                    <c:v>0.13798190385194115</c:v>
                  </c:pt>
                  <c:pt idx="18">
                    <c:v>2.4981496932855379E-2</c:v>
                  </c:pt>
                  <c:pt idx="19">
                    <c:v>1.9699194786931964E-2</c:v>
                  </c:pt>
                  <c:pt idx="20">
                    <c:v>3.2906549434124709E-2</c:v>
                  </c:pt>
                  <c:pt idx="21">
                    <c:v>6.0671916555399615E-2</c:v>
                  </c:pt>
                  <c:pt idx="22">
                    <c:v>5.2823021459136171E-2</c:v>
                  </c:pt>
                  <c:pt idx="23">
                    <c:v>4.6394544464962387E-3</c:v>
                  </c:pt>
                  <c:pt idx="24">
                    <c:v>0.10243580262727159</c:v>
                  </c:pt>
                  <c:pt idx="25">
                    <c:v>5.418007641571064E-2</c:v>
                  </c:pt>
                  <c:pt idx="26">
                    <c:v>0.10243580262727159</c:v>
                  </c:pt>
                  <c:pt idx="27">
                    <c:v>5.418007641571064E-2</c:v>
                  </c:pt>
                  <c:pt idx="28">
                    <c:v>5.7187620971826891E-2</c:v>
                  </c:pt>
                  <c:pt idx="29">
                    <c:v>6.5589424500515012E-2</c:v>
                  </c:pt>
                  <c:pt idx="30">
                    <c:v>4.2754547545188898E-2</c:v>
                  </c:pt>
                  <c:pt idx="31">
                    <c:v>0.13798190385194115</c:v>
                  </c:pt>
                  <c:pt idx="32">
                    <c:v>2.4981496932855379E-2</c:v>
                  </c:pt>
                  <c:pt idx="33">
                    <c:v>1.9699194786931964E-2</c:v>
                  </c:pt>
                  <c:pt idx="34">
                    <c:v>3.2906549434124709E-2</c:v>
                  </c:pt>
                  <c:pt idx="35">
                    <c:v>6.0671916555399615E-2</c:v>
                  </c:pt>
                  <c:pt idx="36">
                    <c:v>5.2823021459136171E-2</c:v>
                  </c:pt>
                  <c:pt idx="37">
                    <c:v>4.6394544464962387E-3</c:v>
                  </c:pt>
                  <c:pt idx="38">
                    <c:v>0.10243580262727159</c:v>
                  </c:pt>
                  <c:pt idx="39">
                    <c:v>5.418007641571064E-2</c:v>
                  </c:pt>
                  <c:pt idx="40">
                    <c:v>4.6394544464962387E-3</c:v>
                  </c:pt>
                  <c:pt idx="41">
                    <c:v>0.10243580262727159</c:v>
                  </c:pt>
                  <c:pt idx="42">
                    <c:v>5.418007641571064E-2</c:v>
                  </c:pt>
                  <c:pt idx="43">
                    <c:v>5.7187620971826891E-2</c:v>
                  </c:pt>
                  <c:pt idx="44">
                    <c:v>6.5589424500515012E-2</c:v>
                  </c:pt>
                  <c:pt idx="45">
                    <c:v>4.2754547545188898E-2</c:v>
                  </c:pt>
                  <c:pt idx="46">
                    <c:v>0.13798190385194115</c:v>
                  </c:pt>
                  <c:pt idx="47">
                    <c:v>2.4981496932855379E-2</c:v>
                  </c:pt>
                  <c:pt idx="48">
                    <c:v>1.9699194786931964E-2</c:v>
                  </c:pt>
                  <c:pt idx="49">
                    <c:v>3.2906549434124709E-2</c:v>
                  </c:pt>
                  <c:pt idx="50">
                    <c:v>6.0671916555399615E-2</c:v>
                  </c:pt>
                  <c:pt idx="51">
                    <c:v>5.2823021459136171E-2</c:v>
                  </c:pt>
                  <c:pt idx="52">
                    <c:v>4.6394544464962387E-3</c:v>
                  </c:pt>
                  <c:pt idx="53">
                    <c:v>0.10243580262727159</c:v>
                  </c:pt>
                </c:numCache>
              </c:numRef>
            </c:plus>
            <c:minus>
              <c:numRef>
                <c:f>Sheet1!$I$69:$I$122</c:f>
                <c:numCache>
                  <c:formatCode>General</c:formatCode>
                  <c:ptCount val="54"/>
                  <c:pt idx="0">
                    <c:v>5.7187620971826891E-2</c:v>
                  </c:pt>
                  <c:pt idx="1">
                    <c:v>6.5589424500515012E-2</c:v>
                  </c:pt>
                  <c:pt idx="2">
                    <c:v>4.2754547545188898E-2</c:v>
                  </c:pt>
                  <c:pt idx="3">
                    <c:v>0.13798190385194115</c:v>
                  </c:pt>
                  <c:pt idx="4">
                    <c:v>2.4981496932855379E-2</c:v>
                  </c:pt>
                  <c:pt idx="5">
                    <c:v>1.9699194786931964E-2</c:v>
                  </c:pt>
                  <c:pt idx="6">
                    <c:v>3.2906549434124709E-2</c:v>
                  </c:pt>
                  <c:pt idx="7">
                    <c:v>6.0671916555399615E-2</c:v>
                  </c:pt>
                  <c:pt idx="8">
                    <c:v>5.2823021459136171E-2</c:v>
                  </c:pt>
                  <c:pt idx="9">
                    <c:v>4.6394544464962387E-3</c:v>
                  </c:pt>
                  <c:pt idx="10">
                    <c:v>0.10243580262727159</c:v>
                  </c:pt>
                  <c:pt idx="11">
                    <c:v>5.418007641571064E-2</c:v>
                  </c:pt>
                  <c:pt idx="12">
                    <c:v>4.6394544464962387E-3</c:v>
                  </c:pt>
                  <c:pt idx="13">
                    <c:v>0.10243580262727159</c:v>
                  </c:pt>
                  <c:pt idx="14">
                    <c:v>5.7187620971826891E-2</c:v>
                  </c:pt>
                  <c:pt idx="15">
                    <c:v>6.5589424500515012E-2</c:v>
                  </c:pt>
                  <c:pt idx="16">
                    <c:v>4.2754547545188898E-2</c:v>
                  </c:pt>
                  <c:pt idx="17">
                    <c:v>0.13798190385194115</c:v>
                  </c:pt>
                  <c:pt idx="18">
                    <c:v>2.4981496932855379E-2</c:v>
                  </c:pt>
                  <c:pt idx="19">
                    <c:v>1.9699194786931964E-2</c:v>
                  </c:pt>
                  <c:pt idx="20">
                    <c:v>3.2906549434124709E-2</c:v>
                  </c:pt>
                  <c:pt idx="21">
                    <c:v>6.0671916555399615E-2</c:v>
                  </c:pt>
                  <c:pt idx="22">
                    <c:v>5.2823021459136171E-2</c:v>
                  </c:pt>
                  <c:pt idx="23">
                    <c:v>4.6394544464962387E-3</c:v>
                  </c:pt>
                  <c:pt idx="24">
                    <c:v>0.10243580262727159</c:v>
                  </c:pt>
                  <c:pt idx="25">
                    <c:v>5.418007641571064E-2</c:v>
                  </c:pt>
                  <c:pt idx="26">
                    <c:v>0.10243580262727159</c:v>
                  </c:pt>
                  <c:pt idx="27">
                    <c:v>5.418007641571064E-2</c:v>
                  </c:pt>
                  <c:pt idx="28">
                    <c:v>5.7187620971826891E-2</c:v>
                  </c:pt>
                  <c:pt idx="29">
                    <c:v>6.5589424500515012E-2</c:v>
                  </c:pt>
                  <c:pt idx="30">
                    <c:v>4.2754547545188898E-2</c:v>
                  </c:pt>
                  <c:pt idx="31">
                    <c:v>0.13798190385194115</c:v>
                  </c:pt>
                  <c:pt idx="32">
                    <c:v>2.4981496932855379E-2</c:v>
                  </c:pt>
                  <c:pt idx="33">
                    <c:v>1.9699194786931964E-2</c:v>
                  </c:pt>
                  <c:pt idx="34">
                    <c:v>3.2906549434124709E-2</c:v>
                  </c:pt>
                  <c:pt idx="35">
                    <c:v>6.0671916555399615E-2</c:v>
                  </c:pt>
                  <c:pt idx="36">
                    <c:v>5.2823021459136171E-2</c:v>
                  </c:pt>
                  <c:pt idx="37">
                    <c:v>4.6394544464962387E-3</c:v>
                  </c:pt>
                  <c:pt idx="38">
                    <c:v>0.10243580262727159</c:v>
                  </c:pt>
                  <c:pt idx="39">
                    <c:v>5.418007641571064E-2</c:v>
                  </c:pt>
                  <c:pt idx="40">
                    <c:v>4.6394544464962387E-3</c:v>
                  </c:pt>
                  <c:pt idx="41">
                    <c:v>0.10243580262727159</c:v>
                  </c:pt>
                  <c:pt idx="42">
                    <c:v>5.418007641571064E-2</c:v>
                  </c:pt>
                  <c:pt idx="43">
                    <c:v>5.7187620971826891E-2</c:v>
                  </c:pt>
                  <c:pt idx="44">
                    <c:v>6.5589424500515012E-2</c:v>
                  </c:pt>
                  <c:pt idx="45">
                    <c:v>4.2754547545188898E-2</c:v>
                  </c:pt>
                  <c:pt idx="46">
                    <c:v>0.13798190385194115</c:v>
                  </c:pt>
                  <c:pt idx="47">
                    <c:v>2.4981496932855379E-2</c:v>
                  </c:pt>
                  <c:pt idx="48">
                    <c:v>1.9699194786931964E-2</c:v>
                  </c:pt>
                  <c:pt idx="49">
                    <c:v>3.2906549434124709E-2</c:v>
                  </c:pt>
                  <c:pt idx="50">
                    <c:v>6.0671916555399615E-2</c:v>
                  </c:pt>
                  <c:pt idx="51">
                    <c:v>5.2823021459136171E-2</c:v>
                  </c:pt>
                  <c:pt idx="52">
                    <c:v>4.6394544464962387E-3</c:v>
                  </c:pt>
                  <c:pt idx="53">
                    <c:v>0.10243580262727159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Sheet1!$E$128:$E$181</c:f>
              <c:strCache>
                <c:ptCount val="54"/>
                <c:pt idx="0">
                  <c:v>Koshihikari (Niigata A)</c:v>
                </c:pt>
                <c:pt idx="1">
                  <c:v>Koshihikari (Niigata B)</c:v>
                </c:pt>
                <c:pt idx="2">
                  <c:v>Koshihikari (Shimane)</c:v>
                </c:pt>
                <c:pt idx="3">
                  <c:v>Koshihikari (Saga)</c:v>
                </c:pt>
                <c:pt idx="4">
                  <c:v>Koshihikari (Fukushima)</c:v>
                </c:pt>
                <c:pt idx="5">
                  <c:v>Koshihikari (Yamagata A)</c:v>
                </c:pt>
                <c:pt idx="6">
                  <c:v>Koshihikari (Yamagata B)</c:v>
                </c:pt>
                <c:pt idx="7">
                  <c:v>Koshihikari (Ibaragi)</c:v>
                </c:pt>
                <c:pt idx="8">
                  <c:v>Koshihikari (Toyama)</c:v>
                </c:pt>
                <c:pt idx="9">
                  <c:v>Koshihikari (Kyoto)</c:v>
                </c:pt>
                <c:pt idx="10">
                  <c:v>Koshihikari (Niigata C)</c:v>
                </c:pt>
                <c:pt idx="11">
                  <c:v>Koshihikari (Yamanashi)</c:v>
                </c:pt>
                <c:pt idx="12">
                  <c:v>Koshihikari (Niigata D)</c:v>
                </c:pt>
                <c:pt idx="13">
                  <c:v>Koshihikari (Niigata E)</c:v>
                </c:pt>
                <c:pt idx="14">
                  <c:v>Koshihikari (Niigata F)</c:v>
                </c:pt>
                <c:pt idx="15">
                  <c:v>Shinnosuke (Niigata)</c:v>
                </c:pt>
                <c:pt idx="16">
                  <c:v>Hitomebore (Miyagi)</c:v>
                </c:pt>
                <c:pt idx="17">
                  <c:v>Oidemai (Kagawa)</c:v>
                </c:pt>
                <c:pt idx="18">
                  <c:v>Sasanishiki (Miyagi)</c:v>
                </c:pt>
                <c:pt idx="19">
                  <c:v>Kinumusume (Shimane)</c:v>
                </c:pt>
                <c:pt idx="20">
                  <c:v>Fufufu (Toyama)</c:v>
                </c:pt>
                <c:pt idx="21">
                  <c:v>Akitakomachi (Akita)</c:v>
                </c:pt>
                <c:pt idx="22">
                  <c:v>Yumeshizuku (Saga)</c:v>
                </c:pt>
                <c:pt idx="23">
                  <c:v>Tsuyahime (Shimane)</c:v>
                </c:pt>
                <c:pt idx="24">
                  <c:v>Tsugaruroman (Aomori)</c:v>
                </c:pt>
                <c:pt idx="25">
                  <c:v>Sagabiyori (Saga)</c:v>
                </c:pt>
                <c:pt idx="26">
                  <c:v>Ginganoshizuku (Iwate)</c:v>
                </c:pt>
                <c:pt idx="27">
                  <c:v>Ichihomare (Fukui)</c:v>
                </c:pt>
                <c:pt idx="28">
                  <c:v>Morinokumasan (Kumamoto)</c:v>
                </c:pt>
                <c:pt idx="29">
                  <c:v>Seitennohekireki (Aomori)</c:v>
                </c:pt>
                <c:pt idx="30">
                  <c:v>Toyohashi 1 go (Aichi)</c:v>
                </c:pt>
                <c:pt idx="31">
                  <c:v>Sasashigure (Miyagi)</c:v>
                </c:pt>
                <c:pt idx="32">
                  <c:v>Hatsushimo (Gifu)</c:v>
                </c:pt>
                <c:pt idx="33">
                  <c:v>Tennotsubu (Fukushima)</c:v>
                </c:pt>
                <c:pt idx="34">
                  <c:v>Hinohikari (Saga)</c:v>
                </c:pt>
                <c:pt idx="35">
                  <c:v>Haenuki (Yamagata)</c:v>
                </c:pt>
                <c:pt idx="36">
                  <c:v>Yuudai 21(Tochigi)</c:v>
                </c:pt>
                <c:pt idx="37">
                  <c:v>Harumi (Kanagawa)</c:v>
                </c:pt>
                <c:pt idx="38">
                  <c:v>Nijinokirameki (Niigata)</c:v>
                </c:pt>
                <c:pt idx="39">
                  <c:v>Hitomebore (Miyagi)</c:v>
                </c:pt>
                <c:pt idx="40">
                  <c:v>Hoshizoramai (Tottori)</c:v>
                </c:pt>
                <c:pt idx="41">
                  <c:v>Tsukiakari (Niigata)</c:v>
                </c:pt>
                <c:pt idx="42">
                  <c:v>Kaguyahime (Miyagi)</c:v>
                </c:pt>
                <c:pt idx="43">
                  <c:v>Akisakari (Fukui)</c:v>
                </c:pt>
                <c:pt idx="44">
                  <c:v>Kazesayaka (Nagano)</c:v>
                </c:pt>
                <c:pt idx="45">
                  <c:v>Satojiman (Kanagawa)</c:v>
                </c:pt>
                <c:pt idx="46">
                  <c:v>Enmusubi (Shiga)</c:v>
                </c:pt>
                <c:pt idx="47">
                  <c:v>Nipponbare (Shiga)</c:v>
                </c:pt>
                <c:pt idx="48">
                  <c:v>Nourin 48 go (Yamanashi)</c:v>
                </c:pt>
                <c:pt idx="49">
                  <c:v>Tsuyahime (Yamagata)</c:v>
                </c:pt>
                <c:pt idx="50">
                  <c:v>Datemasayume (Miyagi)</c:v>
                </c:pt>
                <c:pt idx="51">
                  <c:v>Yumepirika (Hokkaido)</c:v>
                </c:pt>
                <c:pt idx="52">
                  <c:v>Milky queen (Yamagata)</c:v>
                </c:pt>
                <c:pt idx="53">
                  <c:v>Milky queen (Kyoto)</c:v>
                </c:pt>
              </c:strCache>
            </c:strRef>
          </c:cat>
          <c:val>
            <c:numRef>
              <c:f>Sheet1!$G$128:$G$181</c:f>
              <c:numCache>
                <c:formatCode>General</c:formatCode>
                <c:ptCount val="54"/>
                <c:pt idx="0">
                  <c:v>26.652943701757266</c:v>
                </c:pt>
                <c:pt idx="1">
                  <c:v>26.891971619972381</c:v>
                </c:pt>
                <c:pt idx="2">
                  <c:v>26.592663681873471</c:v>
                </c:pt>
                <c:pt idx="3">
                  <c:v>26.492415303501637</c:v>
                </c:pt>
                <c:pt idx="4">
                  <c:v>26.937280137437607</c:v>
                </c:pt>
                <c:pt idx="5">
                  <c:v>27.337888339940289</c:v>
                </c:pt>
                <c:pt idx="6">
                  <c:v>27.190908721280277</c:v>
                </c:pt>
                <c:pt idx="7">
                  <c:v>25.977479139408587</c:v>
                </c:pt>
                <c:pt idx="8">
                  <c:v>25.890343374589182</c:v>
                </c:pt>
                <c:pt idx="9">
                  <c:v>26.155764992251143</c:v>
                </c:pt>
                <c:pt idx="10">
                  <c:v>25.960836602087607</c:v>
                </c:pt>
                <c:pt idx="11">
                  <c:v>25.667297000382092</c:v>
                </c:pt>
                <c:pt idx="12">
                  <c:v>26.729533801440319</c:v>
                </c:pt>
                <c:pt idx="13">
                  <c:v>26.313024278641425</c:v>
                </c:pt>
                <c:pt idx="14">
                  <c:v>26.955284026351283</c:v>
                </c:pt>
                <c:pt idx="15">
                  <c:v>27.673701665723026</c:v>
                </c:pt>
                <c:pt idx="16">
                  <c:v>27.838884157412505</c:v>
                </c:pt>
                <c:pt idx="17">
                  <c:v>27.129484019246117</c:v>
                </c:pt>
                <c:pt idx="18">
                  <c:v>26.806847396530127</c:v>
                </c:pt>
                <c:pt idx="19">
                  <c:v>27.240836862383546</c:v>
                </c:pt>
                <c:pt idx="20">
                  <c:v>26.439596936276939</c:v>
                </c:pt>
                <c:pt idx="21">
                  <c:v>27.544446945898226</c:v>
                </c:pt>
                <c:pt idx="22">
                  <c:v>25.36143762813105</c:v>
                </c:pt>
                <c:pt idx="23">
                  <c:v>26.108065627399075</c:v>
                </c:pt>
                <c:pt idx="24">
                  <c:v>27.55427035536583</c:v>
                </c:pt>
                <c:pt idx="25">
                  <c:v>28.087221958790323</c:v>
                </c:pt>
                <c:pt idx="26">
                  <c:v>26.783901026538729</c:v>
                </c:pt>
                <c:pt idx="27">
                  <c:v>27.956047290260322</c:v>
                </c:pt>
                <c:pt idx="28">
                  <c:v>27.929260400076206</c:v>
                </c:pt>
                <c:pt idx="29">
                  <c:v>27.124553124877725</c:v>
                </c:pt>
                <c:pt idx="30">
                  <c:v>24.097367923875694</c:v>
                </c:pt>
                <c:pt idx="31">
                  <c:v>30.298791032412833</c:v>
                </c:pt>
                <c:pt idx="32">
                  <c:v>27.052954689070063</c:v>
                </c:pt>
                <c:pt idx="33">
                  <c:v>25.112647215121399</c:v>
                </c:pt>
                <c:pt idx="34">
                  <c:v>27.48055896767795</c:v>
                </c:pt>
                <c:pt idx="35">
                  <c:v>25.970080590566401</c:v>
                </c:pt>
                <c:pt idx="36">
                  <c:v>24.819139002012562</c:v>
                </c:pt>
                <c:pt idx="37">
                  <c:v>23.777114810191289</c:v>
                </c:pt>
                <c:pt idx="38">
                  <c:v>26.618604022799268</c:v>
                </c:pt>
                <c:pt idx="39">
                  <c:v>26.088645295737273</c:v>
                </c:pt>
                <c:pt idx="40">
                  <c:v>26.310826543304191</c:v>
                </c:pt>
                <c:pt idx="41">
                  <c:v>26.51245202945838</c:v>
                </c:pt>
                <c:pt idx="42">
                  <c:v>27.955397318224872</c:v>
                </c:pt>
                <c:pt idx="43">
                  <c:v>25.876845619252428</c:v>
                </c:pt>
                <c:pt idx="44">
                  <c:v>28.425654388111454</c:v>
                </c:pt>
                <c:pt idx="45">
                  <c:v>27.465152357496599</c:v>
                </c:pt>
                <c:pt idx="46">
                  <c:v>26.563113266050387</c:v>
                </c:pt>
                <c:pt idx="47">
                  <c:v>27.368018467084308</c:v>
                </c:pt>
                <c:pt idx="48">
                  <c:v>26.897834137388166</c:v>
                </c:pt>
                <c:pt idx="49">
                  <c:v>27.051852307919443</c:v>
                </c:pt>
                <c:pt idx="50">
                  <c:v>25.90730452099579</c:v>
                </c:pt>
                <c:pt idx="51">
                  <c:v>27.702571213762692</c:v>
                </c:pt>
                <c:pt idx="52">
                  <c:v>25.88795975668306</c:v>
                </c:pt>
                <c:pt idx="53">
                  <c:v>25.694577397234649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AD-4BD1-A118-05EF654F09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4373120"/>
        <c:axId val="126758912"/>
      </c:barChart>
      <c:catAx>
        <c:axId val="174373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6758912"/>
        <c:crosses val="autoZero"/>
        <c:auto val="1"/>
        <c:lblAlgn val="ctr"/>
        <c:lblOffset val="100"/>
        <c:noMultiLvlLbl val="0"/>
      </c:catAx>
      <c:valAx>
        <c:axId val="126758912"/>
        <c:scaling>
          <c:orientation val="minMax"/>
        </c:scaling>
        <c:delete val="0"/>
        <c:axPos val="l"/>
        <c:numFmt formatCode="#,##0.0_);[Red]\(#,##0.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373120"/>
        <c:crosses val="autoZero"/>
        <c:crossBetween val="between"/>
      </c:valAx>
      <c:spPr>
        <a:noFill/>
        <a:ln w="19050">
          <a:solidFill>
            <a:schemeClr val="tx1"/>
          </a:solidFill>
        </a:ln>
        <a:effectLst/>
      </c:spPr>
    </c:plotArea>
    <c:legend>
      <c:legendPos val="t"/>
      <c:layout>
        <c:manualLayout>
          <c:xMode val="edge"/>
          <c:yMode val="edge"/>
          <c:x val="0.19976335530351791"/>
          <c:y val="5.6910502954763485E-2"/>
          <c:w val="0.14965292201705432"/>
          <c:h val="6.7222506450707709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F567D0-B662-FDF6-3029-824A5983CF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0AAB4C-9545-DDDE-BCCE-1052C86C70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5899F6-68AF-E526-DA62-DD2CA8E90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88AC-88EF-4035-AF14-DA63809AB9F8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EA1B7B-5430-F605-2908-D28DACF7F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0CB380-A95F-FAC2-3564-F478943E3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6967-D530-4939-9EAA-B5913ACFBA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36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D272C-B6F7-94C0-1C35-ECC99D7C3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4ABA7D-5530-285B-C74E-816EDABD40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87280A-EFB3-4E20-0751-472D1C3FD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88AC-88EF-4035-AF14-DA63809AB9F8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2833DF3-A509-D4C0-A5BF-BBA9F232C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68499A-3E01-6C8C-4FC0-CBC112BFD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6967-D530-4939-9EAA-B5913ACFBA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88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CF4FB3F-6502-EE40-DC02-610709421F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752D0BD-97CC-FDEF-E4A4-FDDC6E417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2F92FB-1D88-F5FA-B0A6-957DC38C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88AC-88EF-4035-AF14-DA63809AB9F8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DFA293-882E-6230-0AFD-347865C7D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4A888C-9F62-A082-4904-5A1AEB072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6967-D530-4939-9EAA-B5913ACFBA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424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EB26B1-02FE-FDF2-3DF6-2ED58E1F4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DC39A5-FA56-9903-2EB2-DC35A08D5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2484BEB-B571-B1D1-0446-3B944196B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88AC-88EF-4035-AF14-DA63809AB9F8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4A374A-15D2-F5D8-B0DE-CBD0D25CB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113D25-8B0D-64E4-E7DF-4C529B24B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6967-D530-4939-9EAA-B5913ACFBA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833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401D94-7CB8-E0FB-EDBA-721FCEBCC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244820-C8D4-B2E8-DC79-167DBD9E4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B60B8A-134B-814D-5F48-0426042D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88AC-88EF-4035-AF14-DA63809AB9F8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993360-0D7F-329D-EC3D-4300F270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40BF9F-BA09-A50E-A66E-8D457DF7C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6967-D530-4939-9EAA-B5913ACFBA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2816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603644-91C3-5EEC-5AEB-CCAEE1D66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FC27E1-A64B-36A1-DF1D-84249CBC70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977AE2A-8145-51CB-0EA5-9F6070D181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8333B27-BEBC-4779-E714-1CEC61972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88AC-88EF-4035-AF14-DA63809AB9F8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3B7A614-4F5A-2CC5-318D-46408ACB1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42FAB1F-5564-7308-4145-426967BB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6967-D530-4939-9EAA-B5913ACFBA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948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3848B0-4413-D614-AD12-32842ABD1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E220245-4B7F-E189-E450-68FF54C16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B0E77B3-85DF-40DA-9B79-A93BB04F28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153AEFD-4BA0-30A0-03FF-89D01AFB1C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488884-67FB-B1D8-ABDE-D9500AE10B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6F92CF4-1DE6-1831-6AE5-885144889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88AC-88EF-4035-AF14-DA63809AB9F8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27FB7DB-8DF5-E365-FCA7-7FB2C82A7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A1633A4-0747-F99F-973B-98D9B4373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6967-D530-4939-9EAA-B5913ACFBA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053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DFDB42-4FD4-377D-0516-2703E3B74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E981C8-CFE5-FC23-8E26-CC884403C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88AC-88EF-4035-AF14-DA63809AB9F8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A6B2561-EB8C-581D-5047-05B5585C1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EF2DB4F-7B4B-F129-A408-6E650CDB2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6967-D530-4939-9EAA-B5913ACFBA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3055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189851B-055C-87A7-C223-5A09A45D1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88AC-88EF-4035-AF14-DA63809AB9F8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DF969A0-BE89-2808-425F-587028FC7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AC447CB-60C3-3F61-D187-99AC102DD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6967-D530-4939-9EAA-B5913ACFBA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445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F93E61-9D0C-F9CE-C7F6-A67EEA85D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0B2F5DB-D25D-E386-7958-6288DC6B7B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32D8928-ED0A-06F8-9681-AAFACDD4C5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C1903E-C314-71F5-203E-98B3227E1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88AC-88EF-4035-AF14-DA63809AB9F8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8E2A4B-FA00-1F90-2685-AE6EA45FA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AC30968-CCFC-D10F-B2F8-564B03DD2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6967-D530-4939-9EAA-B5913ACFBA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66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66CDDA-4587-0279-826C-D16ED2E50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FE9194-83BB-0FEF-69E7-560B42C9B7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E10748F-FEAC-57E7-9DFB-89CFEDDEF3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060B84-95D1-CA98-E052-F5CC5BD3E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988AC-88EF-4035-AF14-DA63809AB9F8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A66DDBF-7E25-18CB-C216-1C61C8B2B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530B36-96DC-6DDD-31D7-8CADA4558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6967-D530-4939-9EAA-B5913ACFBA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7362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8307D4-74C0-0C26-B4A4-8B5FEB354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BB9619B-3819-0DA5-9AB8-1C0FF0C5C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4B67F7-3C57-F37B-734F-952823B6FB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988AC-88EF-4035-AF14-DA63809AB9F8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F59D64-68FC-43A8-7C72-9D805AFFF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C4ABFC-B788-202F-6141-70863A543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06967-D530-4939-9EAA-B5913ACFBA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708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E3CE5275-45A4-9122-DFB4-3D7001076EDD}"/>
              </a:ext>
            </a:extLst>
          </p:cNvPr>
          <p:cNvGraphicFramePr>
            <a:graphicFrameLocks/>
          </p:cNvGraphicFramePr>
          <p:nvPr/>
        </p:nvGraphicFramePr>
        <p:xfrm>
          <a:off x="288323" y="459603"/>
          <a:ext cx="11046941" cy="5038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210C2FC-8300-5111-835D-B4ABF48850AB}"/>
              </a:ext>
            </a:extLst>
          </p:cNvPr>
          <p:cNvSpPr/>
          <p:nvPr/>
        </p:nvSpPr>
        <p:spPr>
          <a:xfrm>
            <a:off x="5453443" y="5276291"/>
            <a:ext cx="4450504" cy="268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omega-6, linoleic acid (18; 2n-6);  omega-3, linolenic acid (18: 3n-3)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" name="右大かっこ 3">
            <a:extLst>
              <a:ext uri="{FF2B5EF4-FFF2-40B4-BE49-F238E27FC236}">
                <a16:creationId xmlns:a16="http://schemas.microsoft.com/office/drawing/2014/main" id="{25BCC657-F95F-A53A-2C04-1605F55F74CB}"/>
              </a:ext>
            </a:extLst>
          </p:cNvPr>
          <p:cNvSpPr/>
          <p:nvPr/>
        </p:nvSpPr>
        <p:spPr>
          <a:xfrm>
            <a:off x="3965835" y="698940"/>
            <a:ext cx="101505" cy="37541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531F95-B55E-8D6B-09E5-6E2363C94CFA}"/>
              </a:ext>
            </a:extLst>
          </p:cNvPr>
          <p:cNvSpPr txBox="1"/>
          <p:nvPr/>
        </p:nvSpPr>
        <p:spPr>
          <a:xfrm>
            <a:off x="4016587" y="787739"/>
            <a:ext cx="303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**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A794CD1-C13A-AE3C-2FA5-3FF92CE5025F}"/>
              </a:ext>
            </a:extLst>
          </p:cNvPr>
          <p:cNvSpPr txBox="1"/>
          <p:nvPr/>
        </p:nvSpPr>
        <p:spPr>
          <a:xfrm>
            <a:off x="542844" y="6524577"/>
            <a:ext cx="11945133" cy="272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25500" marR="0" lvl="0" indent="-825500" algn="l" defTabSz="914400" rtl="0" eaLnBrk="1" fontAlgn="auto" latinLnBrk="0" hangingPunct="1">
              <a:lnSpc>
                <a:spcPct val="95000"/>
              </a:lnSpc>
              <a:spcBef>
                <a:spcPts val="12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Supplemental Figure S1. Comparison between ratio of omega-6/omega-3 (n-6/n-3) of chalky and whole rice grains of</a:t>
            </a:r>
            <a:r>
              <a:rPr kumimoji="1" lang="en-US" altLang="ja-JP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54 </a:t>
            </a:r>
            <a:r>
              <a:rPr kumimoji="1" lang="en-US" altLang="ja-JP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Japonica 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brown rice samples in 2020.</a:t>
            </a:r>
            <a:endParaRPr kumimoji="1" lang="ja-JP" altLang="ja-JP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7310EFC-2A4A-5132-5B95-76F37C3FFD94}"/>
              </a:ext>
            </a:extLst>
          </p:cNvPr>
          <p:cNvSpPr txBox="1"/>
          <p:nvPr/>
        </p:nvSpPr>
        <p:spPr>
          <a:xfrm>
            <a:off x="2714822" y="6166416"/>
            <a:ext cx="82972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 ratio of omega-6/omega-3 (n-6/n-3) = 0.045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×SB 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－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0.079 × Cons 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＋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37.755</a:t>
            </a:r>
            <a:r>
              <a:rPr kumimoji="1" lang="en-US" altLang="ja-JP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24)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0815228-1434-C618-DBB5-F7487A841551}"/>
              </a:ext>
            </a:extLst>
          </p:cNvPr>
          <p:cNvSpPr txBox="1"/>
          <p:nvPr/>
        </p:nvSpPr>
        <p:spPr>
          <a:xfrm>
            <a:off x="1135748" y="1336972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D48850-8B26-162D-C100-1FC93F8D11FB}"/>
              </a:ext>
            </a:extLst>
          </p:cNvPr>
          <p:cNvSpPr txBox="1"/>
          <p:nvPr/>
        </p:nvSpPr>
        <p:spPr>
          <a:xfrm>
            <a:off x="1318644" y="1374440"/>
            <a:ext cx="1946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6008413-054D-BA82-A464-34DF2B2E33E4}"/>
              </a:ext>
            </a:extLst>
          </p:cNvPr>
          <p:cNvSpPr txBox="1"/>
          <p:nvPr/>
        </p:nvSpPr>
        <p:spPr>
          <a:xfrm>
            <a:off x="1570576" y="129567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A148F5-1233-2380-86F8-300E18621155}"/>
              </a:ext>
            </a:extLst>
          </p:cNvPr>
          <p:cNvSpPr txBox="1"/>
          <p:nvPr/>
        </p:nvSpPr>
        <p:spPr>
          <a:xfrm>
            <a:off x="1490058" y="128616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2F10698-BE1F-FAD8-16C7-B21BB0C4DCB5}"/>
              </a:ext>
            </a:extLst>
          </p:cNvPr>
          <p:cNvSpPr txBox="1"/>
          <p:nvPr/>
        </p:nvSpPr>
        <p:spPr>
          <a:xfrm>
            <a:off x="1700492" y="138149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25AE7A9-7858-5AAB-A842-0DB8473DBD2B}"/>
              </a:ext>
            </a:extLst>
          </p:cNvPr>
          <p:cNvSpPr txBox="1"/>
          <p:nvPr/>
        </p:nvSpPr>
        <p:spPr>
          <a:xfrm>
            <a:off x="2061425" y="132618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04A1B52-B50B-38B9-3262-423CA3A86166}"/>
              </a:ext>
            </a:extLst>
          </p:cNvPr>
          <p:cNvSpPr txBox="1"/>
          <p:nvPr/>
        </p:nvSpPr>
        <p:spPr>
          <a:xfrm>
            <a:off x="2434668" y="1347518"/>
            <a:ext cx="2343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A88AAF9-938E-AF47-F1F0-F64A65D58CA2}"/>
              </a:ext>
            </a:extLst>
          </p:cNvPr>
          <p:cNvSpPr txBox="1"/>
          <p:nvPr/>
        </p:nvSpPr>
        <p:spPr>
          <a:xfrm>
            <a:off x="2239705" y="132628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5C1D9C5-C2E0-3C51-53BA-8FE0D6522214}"/>
              </a:ext>
            </a:extLst>
          </p:cNvPr>
          <p:cNvSpPr txBox="1"/>
          <p:nvPr/>
        </p:nvSpPr>
        <p:spPr>
          <a:xfrm>
            <a:off x="1881510" y="1294855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C5319D6-E274-4ABA-8761-EFCC5F4792E4}"/>
              </a:ext>
            </a:extLst>
          </p:cNvPr>
          <p:cNvSpPr txBox="1"/>
          <p:nvPr/>
        </p:nvSpPr>
        <p:spPr>
          <a:xfrm>
            <a:off x="2611759" y="134031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9AC8780-A5AE-DB78-CE04-629E95344128}"/>
              </a:ext>
            </a:extLst>
          </p:cNvPr>
          <p:cNvSpPr txBox="1"/>
          <p:nvPr/>
        </p:nvSpPr>
        <p:spPr>
          <a:xfrm>
            <a:off x="2817704" y="133324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58C8B56-BB37-1333-F77C-286BDBAC19E2}"/>
              </a:ext>
            </a:extLst>
          </p:cNvPr>
          <p:cNvSpPr txBox="1"/>
          <p:nvPr/>
        </p:nvSpPr>
        <p:spPr>
          <a:xfrm>
            <a:off x="2502332" y="1345587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CAF0EC9-CD08-30D8-81DD-38E93592C3A0}"/>
              </a:ext>
            </a:extLst>
          </p:cNvPr>
          <p:cNvSpPr txBox="1"/>
          <p:nvPr/>
        </p:nvSpPr>
        <p:spPr>
          <a:xfrm>
            <a:off x="2681454" y="134467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9066715-0EBC-F4B1-E4FA-8C8C176CE388}"/>
              </a:ext>
            </a:extLst>
          </p:cNvPr>
          <p:cNvSpPr txBox="1"/>
          <p:nvPr/>
        </p:nvSpPr>
        <p:spPr>
          <a:xfrm>
            <a:off x="2996994" y="140281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CBE4355-0DF5-BFEA-52C9-3FAE4F9F59A5}"/>
              </a:ext>
            </a:extLst>
          </p:cNvPr>
          <p:cNvSpPr txBox="1"/>
          <p:nvPr/>
        </p:nvSpPr>
        <p:spPr>
          <a:xfrm>
            <a:off x="2882347" y="1326185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8EE7F87-9685-24D1-7A3F-9BBD23DAFB4A}"/>
              </a:ext>
            </a:extLst>
          </p:cNvPr>
          <p:cNvSpPr txBox="1"/>
          <p:nvPr/>
        </p:nvSpPr>
        <p:spPr>
          <a:xfrm>
            <a:off x="3181859" y="138754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8D5559B-BF8B-66D4-C269-0E3ABAC55A10}"/>
              </a:ext>
            </a:extLst>
          </p:cNvPr>
          <p:cNvSpPr txBox="1"/>
          <p:nvPr/>
        </p:nvSpPr>
        <p:spPr>
          <a:xfrm>
            <a:off x="3248379" y="1375610"/>
            <a:ext cx="2343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39A1121-63E7-D367-4AFB-C857EBE1768D}"/>
              </a:ext>
            </a:extLst>
          </p:cNvPr>
          <p:cNvSpPr txBox="1"/>
          <p:nvPr/>
        </p:nvSpPr>
        <p:spPr>
          <a:xfrm>
            <a:off x="3351000" y="136391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BF0D95E-2E2D-B5EA-3265-CB4726D81F80}"/>
              </a:ext>
            </a:extLst>
          </p:cNvPr>
          <p:cNvSpPr txBox="1"/>
          <p:nvPr/>
        </p:nvSpPr>
        <p:spPr>
          <a:xfrm>
            <a:off x="3916728" y="128609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DA73AFC-82DC-EDE9-9447-64A4933EB220}"/>
              </a:ext>
            </a:extLst>
          </p:cNvPr>
          <p:cNvSpPr txBox="1"/>
          <p:nvPr/>
        </p:nvSpPr>
        <p:spPr>
          <a:xfrm>
            <a:off x="3539761" y="132984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68CA6D1-3D43-796B-E326-90BD7141D23A}"/>
              </a:ext>
            </a:extLst>
          </p:cNvPr>
          <p:cNvSpPr txBox="1"/>
          <p:nvPr/>
        </p:nvSpPr>
        <p:spPr>
          <a:xfrm>
            <a:off x="3731475" y="135927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DC67476-1E7D-B32E-5E11-E5120A231744}"/>
              </a:ext>
            </a:extLst>
          </p:cNvPr>
          <p:cNvSpPr txBox="1"/>
          <p:nvPr/>
        </p:nvSpPr>
        <p:spPr>
          <a:xfrm>
            <a:off x="4478269" y="134501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EA09877-9735-69BC-8CF4-FFAB215E308E}"/>
              </a:ext>
            </a:extLst>
          </p:cNvPr>
          <p:cNvSpPr txBox="1"/>
          <p:nvPr/>
        </p:nvSpPr>
        <p:spPr>
          <a:xfrm>
            <a:off x="7674904" y="135902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5EF5932-0313-4181-9373-726BD417E5C1}"/>
              </a:ext>
            </a:extLst>
          </p:cNvPr>
          <p:cNvSpPr txBox="1"/>
          <p:nvPr/>
        </p:nvSpPr>
        <p:spPr>
          <a:xfrm>
            <a:off x="7980256" y="1572275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C0B7F63-71DF-4540-4E58-6F7F63BB9A2C}"/>
              </a:ext>
            </a:extLst>
          </p:cNvPr>
          <p:cNvSpPr txBox="1"/>
          <p:nvPr/>
        </p:nvSpPr>
        <p:spPr>
          <a:xfrm>
            <a:off x="5023748" y="130434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917D7C7-1E13-9002-D7A1-9FA5A7F554B0}"/>
              </a:ext>
            </a:extLst>
          </p:cNvPr>
          <p:cNvSpPr txBox="1"/>
          <p:nvPr/>
        </p:nvSpPr>
        <p:spPr>
          <a:xfrm>
            <a:off x="4833333" y="135431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173F9EB-9620-4E21-0B39-F8241C575B8F}"/>
              </a:ext>
            </a:extLst>
          </p:cNvPr>
          <p:cNvSpPr txBox="1"/>
          <p:nvPr/>
        </p:nvSpPr>
        <p:spPr>
          <a:xfrm>
            <a:off x="7605226" y="137871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73872F3-4CEF-0112-CEED-408F9F7B7491}"/>
              </a:ext>
            </a:extLst>
          </p:cNvPr>
          <p:cNvSpPr txBox="1"/>
          <p:nvPr/>
        </p:nvSpPr>
        <p:spPr>
          <a:xfrm>
            <a:off x="8514073" y="134362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0E48CF6-A260-10C5-D0F5-F98CE2853029}"/>
              </a:ext>
            </a:extLst>
          </p:cNvPr>
          <p:cNvSpPr txBox="1"/>
          <p:nvPr/>
        </p:nvSpPr>
        <p:spPr>
          <a:xfrm>
            <a:off x="7796932" y="152270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DE9A955-EE24-A427-92BB-0A6649BADD4A}"/>
              </a:ext>
            </a:extLst>
          </p:cNvPr>
          <p:cNvSpPr txBox="1"/>
          <p:nvPr/>
        </p:nvSpPr>
        <p:spPr>
          <a:xfrm>
            <a:off x="8722827" y="128347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469C17A-BE97-220E-23E6-C3196AFE3E79}"/>
              </a:ext>
            </a:extLst>
          </p:cNvPr>
          <p:cNvSpPr txBox="1"/>
          <p:nvPr/>
        </p:nvSpPr>
        <p:spPr>
          <a:xfrm>
            <a:off x="8244215" y="1273087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C44264A-3DFD-B124-5F2D-F86940D17258}"/>
              </a:ext>
            </a:extLst>
          </p:cNvPr>
          <p:cNvSpPr txBox="1"/>
          <p:nvPr/>
        </p:nvSpPr>
        <p:spPr>
          <a:xfrm>
            <a:off x="6761321" y="1549209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CE9281B-631E-B5AB-9761-0B62554DBA28}"/>
              </a:ext>
            </a:extLst>
          </p:cNvPr>
          <p:cNvSpPr txBox="1"/>
          <p:nvPr/>
        </p:nvSpPr>
        <p:spPr>
          <a:xfrm>
            <a:off x="5640984" y="1187410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59F02E5-880C-D392-4244-BCE939778C47}"/>
              </a:ext>
            </a:extLst>
          </p:cNvPr>
          <p:cNvSpPr txBox="1"/>
          <p:nvPr/>
        </p:nvSpPr>
        <p:spPr>
          <a:xfrm>
            <a:off x="5821524" y="1143743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E9562C6-DCBE-2A87-1DBD-FF0E4B0A62E1}"/>
              </a:ext>
            </a:extLst>
          </p:cNvPr>
          <p:cNvSpPr txBox="1"/>
          <p:nvPr/>
        </p:nvSpPr>
        <p:spPr>
          <a:xfrm>
            <a:off x="6196023" y="1111998"/>
            <a:ext cx="17443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3D41D90-9DCC-FC3F-66E3-86C877AFA229}"/>
              </a:ext>
            </a:extLst>
          </p:cNvPr>
          <p:cNvSpPr txBox="1"/>
          <p:nvPr/>
        </p:nvSpPr>
        <p:spPr>
          <a:xfrm>
            <a:off x="10834415" y="1363913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FF006F0-811B-C744-1ACC-E8ED8344B05F}"/>
              </a:ext>
            </a:extLst>
          </p:cNvPr>
          <p:cNvSpPr txBox="1"/>
          <p:nvPr/>
        </p:nvSpPr>
        <p:spPr>
          <a:xfrm>
            <a:off x="10646038" y="1176179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572059D-D8BC-616C-58EB-73F4DCD48C15}"/>
              </a:ext>
            </a:extLst>
          </p:cNvPr>
          <p:cNvSpPr txBox="1"/>
          <p:nvPr/>
        </p:nvSpPr>
        <p:spPr>
          <a:xfrm>
            <a:off x="8969699" y="1152156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72103F2-A531-809B-D3F7-24A6006B428D}"/>
              </a:ext>
            </a:extLst>
          </p:cNvPr>
          <p:cNvSpPr txBox="1"/>
          <p:nvPr/>
        </p:nvSpPr>
        <p:spPr>
          <a:xfrm>
            <a:off x="6928031" y="894524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C10FFE5-019E-D4DA-E754-D456053563A6}"/>
              </a:ext>
            </a:extLst>
          </p:cNvPr>
          <p:cNvSpPr txBox="1"/>
          <p:nvPr/>
        </p:nvSpPr>
        <p:spPr>
          <a:xfrm>
            <a:off x="10444042" y="1343621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07EC9A7-3B30-AD40-6EB2-25FC3ECF96F6}"/>
              </a:ext>
            </a:extLst>
          </p:cNvPr>
          <p:cNvSpPr txBox="1"/>
          <p:nvPr/>
        </p:nvSpPr>
        <p:spPr>
          <a:xfrm>
            <a:off x="10995066" y="1387462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0DCF663-574C-5A49-3ED2-6E447096C2AC}"/>
              </a:ext>
            </a:extLst>
          </p:cNvPr>
          <p:cNvSpPr txBox="1"/>
          <p:nvPr/>
        </p:nvSpPr>
        <p:spPr>
          <a:xfrm>
            <a:off x="7498773" y="1194371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05B4267-8086-E5EA-0DB7-8CF358FB0EA0}"/>
              </a:ext>
            </a:extLst>
          </p:cNvPr>
          <p:cNvSpPr txBox="1"/>
          <p:nvPr/>
        </p:nvSpPr>
        <p:spPr>
          <a:xfrm>
            <a:off x="6376455" y="1144535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17BC0DC2-D552-1E90-7ECE-250E31F6B2A0}"/>
              </a:ext>
            </a:extLst>
          </p:cNvPr>
          <p:cNvSpPr txBox="1"/>
          <p:nvPr/>
        </p:nvSpPr>
        <p:spPr>
          <a:xfrm>
            <a:off x="7116339" y="1247195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51A40FB-B588-DB6E-BDEC-B116225D8615}"/>
              </a:ext>
            </a:extLst>
          </p:cNvPr>
          <p:cNvSpPr txBox="1"/>
          <p:nvPr/>
        </p:nvSpPr>
        <p:spPr>
          <a:xfrm>
            <a:off x="1191556" y="1275018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22BCCB65-D1AD-307B-42A6-72F17DA22C6B}"/>
              </a:ext>
            </a:extLst>
          </p:cNvPr>
          <p:cNvSpPr txBox="1"/>
          <p:nvPr/>
        </p:nvSpPr>
        <p:spPr>
          <a:xfrm>
            <a:off x="1376309" y="1246600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BF68637B-E6C7-AD7A-04C2-D43F1E0B20B3}"/>
              </a:ext>
            </a:extLst>
          </p:cNvPr>
          <p:cNvSpPr txBox="1"/>
          <p:nvPr/>
        </p:nvSpPr>
        <p:spPr>
          <a:xfrm>
            <a:off x="1941560" y="1247527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7BE7C4A-566E-E8D1-6965-3A3FDB1AF9C7}"/>
              </a:ext>
            </a:extLst>
          </p:cNvPr>
          <p:cNvSpPr txBox="1"/>
          <p:nvPr/>
        </p:nvSpPr>
        <p:spPr>
          <a:xfrm>
            <a:off x="1755355" y="1290773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A1D84886-B47F-1CB5-B87C-D628764485A0}"/>
              </a:ext>
            </a:extLst>
          </p:cNvPr>
          <p:cNvSpPr txBox="1"/>
          <p:nvPr/>
        </p:nvSpPr>
        <p:spPr>
          <a:xfrm>
            <a:off x="2290106" y="1219405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86A53D0-C43A-9F1C-289C-EDAF6E845EDF}"/>
              </a:ext>
            </a:extLst>
          </p:cNvPr>
          <p:cNvSpPr txBox="1"/>
          <p:nvPr/>
        </p:nvSpPr>
        <p:spPr>
          <a:xfrm>
            <a:off x="7859813" y="1475570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1953C858-F447-E3BE-0D43-26A5B76C745A}"/>
              </a:ext>
            </a:extLst>
          </p:cNvPr>
          <p:cNvSpPr txBox="1"/>
          <p:nvPr/>
        </p:nvSpPr>
        <p:spPr>
          <a:xfrm>
            <a:off x="4717761" y="1223393"/>
            <a:ext cx="20881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D9DF4F2B-1A42-F989-276B-DA95F3A1BE24}"/>
              </a:ext>
            </a:extLst>
          </p:cNvPr>
          <p:cNvSpPr txBox="1"/>
          <p:nvPr/>
        </p:nvSpPr>
        <p:spPr>
          <a:xfrm>
            <a:off x="5082075" y="1202107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F1364EED-96B5-68DF-EA37-5FB611C61E48}"/>
              </a:ext>
            </a:extLst>
          </p:cNvPr>
          <p:cNvSpPr txBox="1"/>
          <p:nvPr/>
        </p:nvSpPr>
        <p:spPr>
          <a:xfrm>
            <a:off x="2125354" y="1202727"/>
            <a:ext cx="23428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EDB55161-0D3A-FA37-723D-3E3DDB4A3D5C}"/>
              </a:ext>
            </a:extLst>
          </p:cNvPr>
          <p:cNvSpPr txBox="1"/>
          <p:nvPr/>
        </p:nvSpPr>
        <p:spPr>
          <a:xfrm>
            <a:off x="4531338" y="1268465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A439060B-845C-64C6-C4AE-F1B683887901}"/>
              </a:ext>
            </a:extLst>
          </p:cNvPr>
          <p:cNvSpPr txBox="1"/>
          <p:nvPr/>
        </p:nvSpPr>
        <p:spPr>
          <a:xfrm>
            <a:off x="3793066" y="1269023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3EAA150-9966-BDCE-FDAC-82DD2FF6A3C1}"/>
              </a:ext>
            </a:extLst>
          </p:cNvPr>
          <p:cNvSpPr txBox="1"/>
          <p:nvPr/>
        </p:nvSpPr>
        <p:spPr>
          <a:xfrm>
            <a:off x="4896120" y="1311088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D0AC5FD-6976-AE15-8433-B7A4F507F94F}"/>
              </a:ext>
            </a:extLst>
          </p:cNvPr>
          <p:cNvSpPr txBox="1"/>
          <p:nvPr/>
        </p:nvSpPr>
        <p:spPr>
          <a:xfrm>
            <a:off x="4162252" y="1172537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D072C16-C53D-1DC2-9B0A-9097BE9E74A1}"/>
              </a:ext>
            </a:extLst>
          </p:cNvPr>
          <p:cNvSpPr txBox="1"/>
          <p:nvPr/>
        </p:nvSpPr>
        <p:spPr>
          <a:xfrm>
            <a:off x="3971301" y="1205359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A736F693-D3A3-FE28-75DE-159F31105C30}"/>
              </a:ext>
            </a:extLst>
          </p:cNvPr>
          <p:cNvSpPr txBox="1"/>
          <p:nvPr/>
        </p:nvSpPr>
        <p:spPr>
          <a:xfrm>
            <a:off x="3420312" y="1281058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BA205F16-99D0-F9A9-950B-1FC039150DA9}"/>
              </a:ext>
            </a:extLst>
          </p:cNvPr>
          <p:cNvSpPr txBox="1"/>
          <p:nvPr/>
        </p:nvSpPr>
        <p:spPr>
          <a:xfrm>
            <a:off x="3057911" y="1329710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63E3B17C-ED4D-ACDB-EFBE-6C3AEB964AE5}"/>
              </a:ext>
            </a:extLst>
          </p:cNvPr>
          <p:cNvSpPr txBox="1"/>
          <p:nvPr/>
        </p:nvSpPr>
        <p:spPr>
          <a:xfrm>
            <a:off x="4663780" y="1266312"/>
            <a:ext cx="2148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EF4B59F2-86E5-EC0F-AAED-35C646A5DDB0}"/>
              </a:ext>
            </a:extLst>
          </p:cNvPr>
          <p:cNvSpPr txBox="1"/>
          <p:nvPr/>
        </p:nvSpPr>
        <p:spPr>
          <a:xfrm>
            <a:off x="5599204" y="519002"/>
            <a:ext cx="18473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9BCBC060-5CA2-BE3E-E30C-5035CF7CC099}"/>
              </a:ext>
            </a:extLst>
          </p:cNvPr>
          <p:cNvSpPr txBox="1"/>
          <p:nvPr/>
        </p:nvSpPr>
        <p:spPr>
          <a:xfrm>
            <a:off x="4367099" y="1242234"/>
            <a:ext cx="220436" cy="202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8BB3B76E-F4D7-8699-8A47-6407FF6229DB}"/>
              </a:ext>
            </a:extLst>
          </p:cNvPr>
          <p:cNvSpPr txBox="1"/>
          <p:nvPr/>
        </p:nvSpPr>
        <p:spPr>
          <a:xfrm>
            <a:off x="5473117" y="1314522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657A669A-955C-E0E4-7889-9B8B72E60A55}"/>
              </a:ext>
            </a:extLst>
          </p:cNvPr>
          <p:cNvSpPr txBox="1"/>
          <p:nvPr/>
        </p:nvSpPr>
        <p:spPr>
          <a:xfrm>
            <a:off x="5210848" y="1437687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1C61CBED-0E21-F1B9-1602-99466D1A85BF}"/>
              </a:ext>
            </a:extLst>
          </p:cNvPr>
          <p:cNvSpPr txBox="1"/>
          <p:nvPr/>
        </p:nvSpPr>
        <p:spPr>
          <a:xfrm>
            <a:off x="6700458" y="143361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5E4B8D65-85DB-1196-A74F-4EA83723B47C}"/>
              </a:ext>
            </a:extLst>
          </p:cNvPr>
          <p:cNvSpPr txBox="1"/>
          <p:nvPr/>
        </p:nvSpPr>
        <p:spPr>
          <a:xfrm>
            <a:off x="6587668" y="122268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22DD5F2E-E72E-2BC9-7B13-477CEA06FCAF}"/>
              </a:ext>
            </a:extLst>
          </p:cNvPr>
          <p:cNvSpPr txBox="1"/>
          <p:nvPr/>
        </p:nvSpPr>
        <p:spPr>
          <a:xfrm>
            <a:off x="5280543" y="141328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DA896202-E6C2-3DE6-F2DC-23B299673751}"/>
              </a:ext>
            </a:extLst>
          </p:cNvPr>
          <p:cNvSpPr txBox="1"/>
          <p:nvPr/>
        </p:nvSpPr>
        <p:spPr>
          <a:xfrm>
            <a:off x="5587808" y="1281605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60DB3EA5-4C66-5E77-8148-3E6CF527BF03}"/>
              </a:ext>
            </a:extLst>
          </p:cNvPr>
          <p:cNvSpPr txBox="1"/>
          <p:nvPr/>
        </p:nvSpPr>
        <p:spPr>
          <a:xfrm>
            <a:off x="6039561" y="1287439"/>
            <a:ext cx="2200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551F7606-9BEA-F840-E0C8-C8797A196EB7}"/>
              </a:ext>
            </a:extLst>
          </p:cNvPr>
          <p:cNvSpPr txBox="1"/>
          <p:nvPr/>
        </p:nvSpPr>
        <p:spPr>
          <a:xfrm>
            <a:off x="6515411" y="122720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54214EA-E163-ED88-BA97-43C2999D140C}"/>
              </a:ext>
            </a:extLst>
          </p:cNvPr>
          <p:cNvSpPr txBox="1"/>
          <p:nvPr/>
        </p:nvSpPr>
        <p:spPr>
          <a:xfrm>
            <a:off x="5756958" y="122201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C29FA289-0598-F672-C810-5C3187BE2B2D}"/>
              </a:ext>
            </a:extLst>
          </p:cNvPr>
          <p:cNvSpPr txBox="1"/>
          <p:nvPr/>
        </p:nvSpPr>
        <p:spPr>
          <a:xfrm>
            <a:off x="6136452" y="1333096"/>
            <a:ext cx="2242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6850478E-33E2-84C0-A110-BCB4FCCF00F2}"/>
              </a:ext>
            </a:extLst>
          </p:cNvPr>
          <p:cNvSpPr txBox="1"/>
          <p:nvPr/>
        </p:nvSpPr>
        <p:spPr>
          <a:xfrm>
            <a:off x="5961130" y="1285332"/>
            <a:ext cx="18737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8BA623D1-915A-2D2B-5078-0C47688C72D8}"/>
              </a:ext>
            </a:extLst>
          </p:cNvPr>
          <p:cNvSpPr txBox="1"/>
          <p:nvPr/>
        </p:nvSpPr>
        <p:spPr>
          <a:xfrm>
            <a:off x="5412398" y="1310827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E13C0D98-0387-52DE-0287-9E5EFFAA6DB9}"/>
              </a:ext>
            </a:extLst>
          </p:cNvPr>
          <p:cNvSpPr txBox="1"/>
          <p:nvPr/>
        </p:nvSpPr>
        <p:spPr>
          <a:xfrm>
            <a:off x="4268198" y="128025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3EED9F42-7E8E-608C-B3BA-CBE597F8F3D4}"/>
              </a:ext>
            </a:extLst>
          </p:cNvPr>
          <p:cNvSpPr txBox="1"/>
          <p:nvPr/>
        </p:nvSpPr>
        <p:spPr>
          <a:xfrm>
            <a:off x="6329441" y="121688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27CBE984-0BC3-2A9E-9076-AC8BEF045DE2}"/>
              </a:ext>
            </a:extLst>
          </p:cNvPr>
          <p:cNvSpPr txBox="1"/>
          <p:nvPr/>
        </p:nvSpPr>
        <p:spPr>
          <a:xfrm>
            <a:off x="8352081" y="132103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4CA4FA0A-2854-AB43-9A73-CF06B9BB8CB8}"/>
              </a:ext>
            </a:extLst>
          </p:cNvPr>
          <p:cNvSpPr txBox="1"/>
          <p:nvPr/>
        </p:nvSpPr>
        <p:spPr>
          <a:xfrm>
            <a:off x="7327013" y="141917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722FEEFC-9445-DE0A-8EB1-1E1B6939428C}"/>
              </a:ext>
            </a:extLst>
          </p:cNvPr>
          <p:cNvSpPr txBox="1"/>
          <p:nvPr/>
        </p:nvSpPr>
        <p:spPr>
          <a:xfrm>
            <a:off x="7055435" y="1336367"/>
            <a:ext cx="2343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BA0797C7-395F-98D9-6550-91011CD6DE9D}"/>
              </a:ext>
            </a:extLst>
          </p:cNvPr>
          <p:cNvSpPr txBox="1"/>
          <p:nvPr/>
        </p:nvSpPr>
        <p:spPr>
          <a:xfrm>
            <a:off x="7255742" y="140443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D0AE823-6067-4D2D-51D8-06E1B2CC3D78}"/>
              </a:ext>
            </a:extLst>
          </p:cNvPr>
          <p:cNvSpPr txBox="1"/>
          <p:nvPr/>
        </p:nvSpPr>
        <p:spPr>
          <a:xfrm>
            <a:off x="7426614" y="1293807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352EAA49-A4A5-614A-E521-EF9D234EAEAB}"/>
              </a:ext>
            </a:extLst>
          </p:cNvPr>
          <p:cNvSpPr txBox="1"/>
          <p:nvPr/>
        </p:nvSpPr>
        <p:spPr>
          <a:xfrm>
            <a:off x="6861117" y="119154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A15EA963-65E2-E365-171F-4F469D9C2F70}"/>
              </a:ext>
            </a:extLst>
          </p:cNvPr>
          <p:cNvSpPr txBox="1"/>
          <p:nvPr/>
        </p:nvSpPr>
        <p:spPr>
          <a:xfrm>
            <a:off x="3612444" y="130853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D1287743-1C6F-9573-41F8-9A0099207C66}"/>
              </a:ext>
            </a:extLst>
          </p:cNvPr>
          <p:cNvSpPr txBox="1"/>
          <p:nvPr/>
        </p:nvSpPr>
        <p:spPr>
          <a:xfrm>
            <a:off x="8421819" y="132342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3052CCC9-6E13-9E5D-C407-2BD31C866E5B}"/>
              </a:ext>
            </a:extLst>
          </p:cNvPr>
          <p:cNvSpPr txBox="1"/>
          <p:nvPr/>
        </p:nvSpPr>
        <p:spPr>
          <a:xfrm>
            <a:off x="8800239" y="129380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31285DAC-D9AF-C1F9-5098-7EC9A717ED84}"/>
              </a:ext>
            </a:extLst>
          </p:cNvPr>
          <p:cNvSpPr txBox="1"/>
          <p:nvPr/>
        </p:nvSpPr>
        <p:spPr>
          <a:xfrm>
            <a:off x="9288185" y="118083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899930F5-D288-BFAE-F299-BBBEC8B96B86}"/>
              </a:ext>
            </a:extLst>
          </p:cNvPr>
          <p:cNvSpPr txBox="1"/>
          <p:nvPr/>
        </p:nvSpPr>
        <p:spPr>
          <a:xfrm>
            <a:off x="9092673" y="141694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ABBD5712-A9FB-0403-A800-658537CA945F}"/>
              </a:ext>
            </a:extLst>
          </p:cNvPr>
          <p:cNvSpPr txBox="1"/>
          <p:nvPr/>
        </p:nvSpPr>
        <p:spPr>
          <a:xfrm>
            <a:off x="10387980" y="141328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83649867-D58C-B2E7-57A2-737B93C1B393}"/>
              </a:ext>
            </a:extLst>
          </p:cNvPr>
          <p:cNvSpPr txBox="1"/>
          <p:nvPr/>
        </p:nvSpPr>
        <p:spPr>
          <a:xfrm>
            <a:off x="8591363" y="131410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74970B02-0841-76A8-B223-19500F07B16E}"/>
              </a:ext>
            </a:extLst>
          </p:cNvPr>
          <p:cNvSpPr txBox="1"/>
          <p:nvPr/>
        </p:nvSpPr>
        <p:spPr>
          <a:xfrm>
            <a:off x="8179825" y="125218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4223BE6E-3B7C-2F6D-69AA-0BEE90180161}"/>
              </a:ext>
            </a:extLst>
          </p:cNvPr>
          <p:cNvSpPr txBox="1"/>
          <p:nvPr/>
        </p:nvSpPr>
        <p:spPr>
          <a:xfrm>
            <a:off x="9924827" y="121320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B11EB4DB-337D-E1C6-23BD-02F4C0D99374}"/>
              </a:ext>
            </a:extLst>
          </p:cNvPr>
          <p:cNvSpPr txBox="1"/>
          <p:nvPr/>
        </p:nvSpPr>
        <p:spPr>
          <a:xfrm>
            <a:off x="9159511" y="137222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76CB5EEB-1433-31EC-3FBB-C99B9C105D91}"/>
              </a:ext>
            </a:extLst>
          </p:cNvPr>
          <p:cNvSpPr txBox="1"/>
          <p:nvPr/>
        </p:nvSpPr>
        <p:spPr>
          <a:xfrm>
            <a:off x="10939072" y="149263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9CFFB1AE-6923-5B11-233E-67CA03B44C09}"/>
              </a:ext>
            </a:extLst>
          </p:cNvPr>
          <p:cNvSpPr txBox="1"/>
          <p:nvPr/>
        </p:nvSpPr>
        <p:spPr>
          <a:xfrm>
            <a:off x="10225508" y="134751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092B3D3A-0192-B960-FB8D-C4675D7DC8CA}"/>
              </a:ext>
            </a:extLst>
          </p:cNvPr>
          <p:cNvSpPr txBox="1"/>
          <p:nvPr/>
        </p:nvSpPr>
        <p:spPr>
          <a:xfrm>
            <a:off x="10111142" y="1252184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9ADC6D6B-08B0-543A-78E7-DC2261BCF255}"/>
              </a:ext>
            </a:extLst>
          </p:cNvPr>
          <p:cNvSpPr txBox="1"/>
          <p:nvPr/>
        </p:nvSpPr>
        <p:spPr>
          <a:xfrm>
            <a:off x="9460502" y="124659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3B5A348D-85A6-7F92-397E-0B5DCA3D9C55}"/>
              </a:ext>
            </a:extLst>
          </p:cNvPr>
          <p:cNvSpPr txBox="1"/>
          <p:nvPr/>
        </p:nvSpPr>
        <p:spPr>
          <a:xfrm>
            <a:off x="8924108" y="126631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E9875ED3-D7A0-98AE-D33C-B4B0B75BD219}"/>
              </a:ext>
            </a:extLst>
          </p:cNvPr>
          <p:cNvSpPr txBox="1"/>
          <p:nvPr/>
        </p:nvSpPr>
        <p:spPr>
          <a:xfrm>
            <a:off x="9529492" y="121188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CF6CA85B-B689-C887-7720-899E393036E1}"/>
              </a:ext>
            </a:extLst>
          </p:cNvPr>
          <p:cNvSpPr txBox="1"/>
          <p:nvPr/>
        </p:nvSpPr>
        <p:spPr>
          <a:xfrm>
            <a:off x="8048639" y="157815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240179CC-77D1-CB02-2F83-398E5FE3A83E}"/>
              </a:ext>
            </a:extLst>
          </p:cNvPr>
          <p:cNvSpPr txBox="1"/>
          <p:nvPr/>
        </p:nvSpPr>
        <p:spPr>
          <a:xfrm>
            <a:off x="9337461" y="1126126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A400C3A5-A4BE-8D5B-C738-8DFA154133FD}"/>
              </a:ext>
            </a:extLst>
          </p:cNvPr>
          <p:cNvSpPr txBox="1"/>
          <p:nvPr/>
        </p:nvSpPr>
        <p:spPr>
          <a:xfrm>
            <a:off x="10268396" y="1226907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b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0DF02FEB-99A0-B620-6442-17A6BD845B16}"/>
              </a:ext>
            </a:extLst>
          </p:cNvPr>
          <p:cNvSpPr txBox="1"/>
          <p:nvPr/>
        </p:nvSpPr>
        <p:spPr>
          <a:xfrm>
            <a:off x="4100904" y="130410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34448DD6-6E83-A37F-6B13-3F261B82911A}"/>
              </a:ext>
            </a:extLst>
          </p:cNvPr>
          <p:cNvSpPr txBox="1"/>
          <p:nvPr/>
        </p:nvSpPr>
        <p:spPr>
          <a:xfrm>
            <a:off x="10043952" y="1264925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A46801E2-DC0B-06C0-1ABC-B1D5E32528B2}"/>
              </a:ext>
            </a:extLst>
          </p:cNvPr>
          <p:cNvSpPr txBox="1"/>
          <p:nvPr/>
        </p:nvSpPr>
        <p:spPr>
          <a:xfrm>
            <a:off x="9835506" y="1213848"/>
            <a:ext cx="2343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0DCC9FDD-6218-2297-4805-88AD512AB8F3}"/>
              </a:ext>
            </a:extLst>
          </p:cNvPr>
          <p:cNvSpPr txBox="1"/>
          <p:nvPr/>
        </p:nvSpPr>
        <p:spPr>
          <a:xfrm>
            <a:off x="9655381" y="125643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0B31C23B-7401-7B8B-4333-43AA67C54CAD}"/>
              </a:ext>
            </a:extLst>
          </p:cNvPr>
          <p:cNvSpPr txBox="1"/>
          <p:nvPr/>
        </p:nvSpPr>
        <p:spPr>
          <a:xfrm>
            <a:off x="9706293" y="128743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08249ECB-DA86-6662-43F6-7E28BC6ED1AA}"/>
              </a:ext>
            </a:extLst>
          </p:cNvPr>
          <p:cNvSpPr txBox="1"/>
          <p:nvPr/>
        </p:nvSpPr>
        <p:spPr>
          <a:xfrm>
            <a:off x="10376307" y="4894921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(samples)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91F8C7CF-8C96-A550-32B4-3CC05B5B0BD0}"/>
              </a:ext>
            </a:extLst>
          </p:cNvPr>
          <p:cNvSpPr txBox="1"/>
          <p:nvPr/>
        </p:nvSpPr>
        <p:spPr>
          <a:xfrm>
            <a:off x="10781750" y="149597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8F479E33-F2B8-90C6-1C1E-5E2023560E5A}"/>
              </a:ext>
            </a:extLst>
          </p:cNvPr>
          <p:cNvSpPr txBox="1"/>
          <p:nvPr/>
        </p:nvSpPr>
        <p:spPr>
          <a:xfrm>
            <a:off x="10575087" y="130951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</a:t>
            </a:r>
            <a:endParaRPr kumimoji="1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349863AB-7111-2AA7-0889-8348EF07CB41}"/>
              </a:ext>
            </a:extLst>
          </p:cNvPr>
          <p:cNvSpPr txBox="1"/>
          <p:nvPr/>
        </p:nvSpPr>
        <p:spPr>
          <a:xfrm>
            <a:off x="2813286" y="5608442"/>
            <a:ext cx="66037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游ゴシック" panose="020B0400000000000000" pitchFamily="50" charset="-128"/>
                <a:cs typeface="+mn-cs"/>
              </a:rPr>
              <a:t>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 pitchFamily="18" charset="0"/>
                <a:ea typeface="游ゴシック" panose="020B0400000000000000" pitchFamily="50" charset="-128"/>
                <a:cs typeface="+mn-cs"/>
              </a:rPr>
              <a:t>Correlation is significant at  5 % (*) or 1 % (**) by the method of Tukey’s multiple comparison. 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6AF93C63-26A1-5BCE-E078-8FDB8F1AD4F6}"/>
              </a:ext>
            </a:extLst>
          </p:cNvPr>
          <p:cNvSpPr txBox="1"/>
          <p:nvPr/>
        </p:nvSpPr>
        <p:spPr>
          <a:xfrm>
            <a:off x="2761604" y="5921970"/>
            <a:ext cx="78295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Different letters (a, b) denote statistically significant differences among whole and chalky grains of  same samples.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1F96E9A6-E487-8DF1-92F3-109318D49391}"/>
              </a:ext>
            </a:extLst>
          </p:cNvPr>
          <p:cNvSpPr txBox="1"/>
          <p:nvPr/>
        </p:nvSpPr>
        <p:spPr>
          <a:xfrm rot="16200000">
            <a:off x="-593734" y="2224831"/>
            <a:ext cx="25971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Ratio of omega-6/omega-3(n-6/n-3)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744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234</Words>
  <Application>Microsoft Office PowerPoint</Application>
  <PresentationFormat>Widescreen</PresentationFormat>
  <Paragraphs>116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ＭＳ Ｐゴシック</vt:lpstr>
      <vt:lpstr>游ゴシック</vt:lpstr>
      <vt:lpstr>游ゴシック Light</vt:lpstr>
      <vt:lpstr>游明朝</vt:lpstr>
      <vt:lpstr>Arial</vt:lpstr>
      <vt:lpstr>Palatino Linotype</vt:lpstr>
      <vt:lpstr>Times New Roman</vt:lpstr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中村 澄子</dc:creator>
  <cp:lastModifiedBy>MDPI</cp:lastModifiedBy>
  <cp:revision>2</cp:revision>
  <dcterms:created xsi:type="dcterms:W3CDTF">2022-08-18T21:49:49Z</dcterms:created>
  <dcterms:modified xsi:type="dcterms:W3CDTF">2022-10-31T03:30:39Z</dcterms:modified>
</cp:coreProperties>
</file>