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762"/>
  </p:normalViewPr>
  <p:slideViewPr>
    <p:cSldViewPr snapToGrid="0" snapToObjects="1" showGuides="1">
      <p:cViewPr varScale="1">
        <p:scale>
          <a:sx n="121" d="100"/>
          <a:sy n="121" d="100"/>
        </p:scale>
        <p:origin x="73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19CA0A-C1FF-B148-A92D-F69B510E26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E9C249C-93EC-A649-BC1E-4B3D55A2C7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C440122-D2C3-604E-A634-B9EA9377F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63C91F-923F-1E4E-99C5-4A01F615D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86B081-10E2-344C-B73D-F6A0FA6B4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9671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8E6335-CE87-DA42-9567-746826DBC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99C6E61-8DC0-484E-8A98-56F1CDA8A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7435AB-85BB-1E4F-8709-E3AC768C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C037D1-3C55-1143-9D36-AB464F920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47D39E-E04C-A848-A179-A7FFB2F6E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4271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9231B1D-A858-A043-935D-464D2A7908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6835029-3B43-6346-BB50-A484F2132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842283-BB31-A24B-BA48-AAEA21D74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4AF8AD-CA5E-4543-9232-E35B659D3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0317AD-C2AE-8446-A0C0-F2D6F9FB8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526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601D97-B346-FB42-974A-62832CE54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2DD72D-7E69-6B40-A6E2-0DE2A8ABF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F32FDC-B50C-2A42-9766-B6C36CD55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5D95D2-DF21-1D41-9E3E-6F5E420EC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BDCC34-D21D-7948-AD0B-9D6DD517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6337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9F5037-A043-034D-811E-6C13FC483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B033431-EFC1-7147-90B8-B1CAB23EE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B67C747-49FA-E844-BF4E-D18DC1CDE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11C092-0286-B54F-861F-6D3C0EB6B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739B6C-2851-AB45-8447-234047455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8911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D23B24-D93C-7F43-AFF3-4DBAE3123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3962D4-2FBB-2E48-9A91-7C321875A8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5775E11-2250-7142-90C8-E87F67857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1C8C897-FD08-0B41-BCD6-6F17F8CF8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DF6C7AD-29C9-3344-8CC2-20E39203B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ED2414-FAD9-D74E-BB9A-D6A2798E8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079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FF985F-1DCA-7F41-8033-0D7925F21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8DD676-4E13-004E-965D-C04039385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0E7A684-7ABE-CC45-BC06-138E5A2F2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986704D-32A6-324C-BE2B-B3F90CB92C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A3ABF74-C691-124F-A0DC-7BC3846EFE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3DB076F-C6DD-C54B-8C1A-50BB0F17B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0D89729-A761-3447-9181-78C1206FC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E0F9E76-F1D1-0B44-A62C-23441949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88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ECE584-AD73-B842-8761-6836315C4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39E874E-9891-8D4C-AD8A-2C094CF6F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3540720-9EA2-AD4E-8172-0A163FED5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47AB07-E715-434A-AE2B-B33303328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1663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37139E5-23EC-AA4A-AF53-FDF7390B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1A6DB82-D5C3-9249-A4E5-35C303C40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7A2C2C4-D5EA-3D44-B85F-E1606CABC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117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7F1E87-02D2-6247-AEC8-3B0B7183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D17347-22ED-254E-88DE-F323F6B3B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8027CE-0C21-9041-926B-D4772FA667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02F868-F3AA-E24F-A5C5-DB3282B11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E9CEA3-B77F-4945-BAD8-12536BEC5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97AE186-6E53-3D44-AEA9-D8F63C62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9018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2B91E4-0BAF-AF44-939C-F36E8D49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445DD35-D631-5E42-B7C1-C2A9A09DE4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D22DF9-9F5D-3747-83AA-528F370F6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49CFD9-0B75-AB47-83D1-92E6E7764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A7565BE-F4D8-194B-B653-2A95D6C20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FBDC88C-4537-6940-903B-570D44B1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6967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2CAFE92-5F78-714F-B31C-F5DA793F3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BD27A97-AA53-D048-9272-4009B1191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D8F3F8-A179-AF4D-9EB5-01F36CC812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72CC8-044A-4D44-A38E-823C92907D3E}" type="datetimeFigureOut">
              <a:rPr lang="es-ES_tradnl" smtClean="0"/>
              <a:t>20/12/21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0EEA6D-E963-2942-935B-3841107F4F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7E677D-58C2-0B4E-9F37-BDC403CA8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46377-EE81-7846-A84B-A15E2FEA990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070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81C5D9C-D20C-FD4D-9454-C1C6FFBA9D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81"/>
          <a:stretch/>
        </p:blipFill>
        <p:spPr>
          <a:xfrm>
            <a:off x="2676788" y="1255317"/>
            <a:ext cx="5816862" cy="434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5274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0</Words>
  <Application>Microsoft Macintosh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Angélica Sofia Reyes (angelica.reyes)</cp:lastModifiedBy>
  <cp:revision>5</cp:revision>
  <dcterms:created xsi:type="dcterms:W3CDTF">2021-01-14T15:13:57Z</dcterms:created>
  <dcterms:modified xsi:type="dcterms:W3CDTF">2021-12-21T01:55:07Z</dcterms:modified>
</cp:coreProperties>
</file>