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261" r:id="rId3"/>
    <p:sldId id="264" r:id="rId4"/>
    <p:sldId id="266" r:id="rId5"/>
    <p:sldId id="257" r:id="rId6"/>
    <p:sldId id="258" r:id="rId7"/>
    <p:sldId id="260" r:id="rId8"/>
    <p:sldId id="265" r:id="rId9"/>
    <p:sldId id="269" r:id="rId10"/>
    <p:sldId id="267" r:id="rId11"/>
    <p:sldId id="263" r:id="rId12"/>
    <p:sldId id="259" r:id="rId13"/>
    <p:sldId id="256" r:id="rId14"/>
    <p:sldId id="268" r:id="rId15"/>
    <p:sldId id="270" r:id="rId16"/>
    <p:sldId id="26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E2CC5-44B6-472B-9D88-974512EC0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0EAA2F-0210-E4ED-12FD-5C0D04A2F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13B986E-0802-216C-3A65-BC945DB3F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607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B6622-FDE2-2CF7-FABD-1FF14C74E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D99768-7027-D048-58EE-344B6573B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5C99E54-9DC9-C442-1DB6-352A20C46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22486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659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E94AF1E2-B9A7-11C7-3E01-CF1C20843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715D52-3524-925E-6988-476302AAA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3EA7540-6FD5-092E-35FE-3DFE21A2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82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56EC5-241A-9AB9-FB03-D387DCB25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F25903-00F9-46B7-D165-AC0D6B547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E4DB0AD-AFB4-8A53-75C5-46D3ECAC3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45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CEE8BD-F4AC-F980-3F8A-C802C34D6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8E5060B-6A9A-58F8-03D8-492E52C5A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82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20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44C8A-D933-87E8-18AD-58E544126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74DF32-A6B1-364A-DA7E-196B612B6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41B129-BB23-A606-281C-0EC6717D9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1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FE834-97A7-43E5-FE14-3EBF06585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A00FCB-859F-C19F-1DDE-A92A516CCC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CB95F4-2C93-931C-6302-B855BD04C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78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AB85F-3C33-5440-D144-138BCBAB7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3B22AE-1C2A-8889-BFA4-458BDB4C4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B12171E-A68A-AD0D-7002-5E15A0684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82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8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4CC3A-6504-DFA2-E66E-EF5761D8B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E5083F-73E9-CD17-390E-FD581E950C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2952EE-2F48-7824-D3E1-6CC47F23D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7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2BBEB-1CF7-D18A-875A-4A807AD67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1EAFF7-9151-D0B3-AB6C-F29A94571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C9580D0-1A18-F547-1330-40FA8633F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00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F7143-7D0E-D766-AEE8-6163ABDE4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B62671-170F-7089-A74F-F92D6EDC4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55A455E-FACC-384B-A561-3138D5183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50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EA991-4A38-F1DC-90F7-3B1BCDD4F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9F022D-289E-F950-2C19-CDD010F98A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4C01D7-7244-45DB-25F6-017DE5073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371589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5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1AC36-E2E2-2277-804E-CA9A0EC0B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010697-39AD-7893-73E4-E97C0368CD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777FB87-114D-EB86-30BC-22ECD7115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82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9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22543-C13E-A853-7492-74871D49A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F38C79-FE0A-B7BD-562B-C3BA63D091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3" y="78444"/>
            <a:ext cx="9144000" cy="1059793"/>
          </a:xfrm>
        </p:spPr>
        <p:txBody>
          <a:bodyPr/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2CF0F97-B882-D4BE-C80E-BCD8F940C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27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84F42-18A9-5EB6-202C-4F6D24F72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F12CAD-C0BE-9CF8-1BFB-E9AC75E25E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0EF3A2A-3ED2-EE95-270B-4C835D3F7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293145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88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C9BDE-971D-C101-9F08-D44A0C670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4B78C3-6A99-96BB-8EE9-83B49799B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592" y="78444"/>
            <a:ext cx="9662215" cy="105979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04C23C-2E44-19CA-8FF7-4E22ED740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89" y="1138237"/>
            <a:ext cx="10972822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31481"/>
      </p:ext>
    </p:extLst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WP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874CB"/>
    </a:accent1>
    <a:accent2>
      <a:srgbClr val="EE822F"/>
    </a:accent2>
    <a:accent3>
      <a:srgbClr val="F2BA02"/>
    </a:accent3>
    <a:accent4>
      <a:srgbClr val="75BD42"/>
    </a:accent4>
    <a:accent5>
      <a:srgbClr val="30C0B4"/>
    </a:accent5>
    <a:accent6>
      <a:srgbClr val="E54C5E"/>
    </a:accent6>
    <a:hlink>
      <a:srgbClr val="0026E5"/>
    </a:hlink>
    <a:folHlink>
      <a:srgbClr val="7E1FA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4182</TotalTime>
  <Words>16</Words>
  <Application>Microsoft Office PowerPoint</Application>
  <PresentationFormat>宽屏</PresentationFormat>
  <Paragraphs>16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WPS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</dc:title>
  <dc:creator>zwq</dc:creator>
  <cp:lastModifiedBy>AIR14 2020</cp:lastModifiedBy>
  <cp:revision>7</cp:revision>
  <dcterms:created xsi:type="dcterms:W3CDTF">2023-08-09T12:44:55Z</dcterms:created>
  <dcterms:modified xsi:type="dcterms:W3CDTF">2024-02-28T04:37:36Z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2052-12.1.0.15259</vt:lpwstr>
  </property>
</Properties>
</file>