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6C92D-4B40-8C9B-A5FC-C4357ED26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E671E1-393B-0A38-9754-0CADA57DAE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AEE06-F5FA-2C3E-7F7E-FE40F339F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6C525-D571-E106-FD41-9D1780880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5E263-83D4-6743-C44B-FB06CB9DA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048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374A-451E-46E2-C493-CECF8FC1F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F74AA5-5BFA-7C16-1A91-F1B84B53C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8CD502-8BFE-A770-447E-BFA79F3F1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1327A-D982-8516-1C1C-42E59949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FD881-0EC3-2388-E577-833BD70AC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97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84CAE0-07B6-165F-00DB-06778A405C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852DA6-4B0B-CACF-9007-3E9A3DB0C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3BFA8-B587-13F2-D5BB-0BC09FD96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A84F7-2EEA-E66C-8A78-A77D05B74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07B55-8A24-171C-F5A1-8B2905F52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097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95DBD-119A-C81C-6931-CE21CBFAC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91949-0732-23A1-97B6-7C5761103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FFDA1-089E-1F22-DA7A-C0435CE68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A810C-3446-6B49-5782-9E7C9E039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B1D0B-D953-547A-CFC5-AB753CE4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13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14363-8EE0-E75C-1655-E0D80B710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6999C0-F7B7-8A02-E504-0FA7BC0DC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1E39C-67A7-3167-5D4A-03E32376A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CE837-F541-96E9-08A6-8EDF64018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1F765-369B-2ABF-EB0C-030B13576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595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C9FD2-AFCB-0086-8D20-7A1B09F94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BA423-30BD-5611-C33D-792480DA7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15378-AC0E-92A9-C7F4-5486A02D7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1BC2A-1777-C8E6-B540-DAF798315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828343-A679-DD98-CD59-E5EB9EA41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9C7CB4-757E-74BE-88FF-7528D1AC1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59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E01FC-05C1-086C-4AEB-85B671F29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5294A-CEF7-BCB7-35A4-5EC934BCA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3FC240-BFD0-0F28-C671-DA9AA6AFB2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CF7C1E-BDC9-0744-D228-ACE0BFD6C0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31B940-0316-FEE7-A943-193B3BB9C3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7B9B68-3D81-8BE7-4621-897B9EC5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A9000B-4577-2189-9BAC-D472CA7E1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6847C4-2B64-ED15-47BC-ACDDD8A83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35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63C40-EC84-6C9B-BCCC-617ED49F2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A61E34-D415-4E9A-95E8-7D8018D73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F904D0-273B-8726-DCE2-F439A0607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18B19-9338-8B06-74BE-47E360BA8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7A6908-ED00-6693-2A36-8B2CD995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998BD-C6A4-61DE-FE89-196A85B5A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F10CA-BE6F-C661-3267-270A80FF2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300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44083-57C9-7030-9050-7D3AD6EAC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231B5-1D2D-DC2B-F1CB-9C7AE4AD2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DDDAA-150D-C22E-0018-4C2C35BC80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9BC2F9-1091-E9AF-FFF6-42D6E648A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16167-1E49-D70B-AAE4-196094361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6C56E-6F73-8B1B-A649-437CF95CA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87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4A283-0066-5850-214A-F9801C856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B38B85-8394-4294-CD7A-1C4AEAF51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05A27D-D401-0449-8149-6D53746B4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9B18F-749A-4974-3E57-7638934FC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3628B-0117-F76E-89FD-13254FD25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6371F-DEC4-D420-AB6C-D22924966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23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2707B1-483E-989B-C683-570F61CFF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37E126-2C5E-A4A1-7573-D04EA282BE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637C6-B6E2-4857-D889-2A0E43C8B3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9B6A2-6C21-4AA7-89BC-635B2FD903D7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C5BA1-7318-B9A1-64CB-9A80D41EA0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2A0A0-4B7D-33D8-D8DC-AC87DA678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A9BF5-46C4-4D08-ADB2-39E0CB670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07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1D81B0-F3B8-125B-6885-644565E600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807" y="4287951"/>
            <a:ext cx="2962246" cy="222168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7C53913-E824-0721-8A4E-929126873935}"/>
              </a:ext>
            </a:extLst>
          </p:cNvPr>
          <p:cNvGrpSpPr/>
          <p:nvPr/>
        </p:nvGrpSpPr>
        <p:grpSpPr>
          <a:xfrm>
            <a:off x="849797" y="42428"/>
            <a:ext cx="3136293" cy="2158699"/>
            <a:chOff x="120754" y="1325"/>
            <a:chExt cx="2264400" cy="16983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8E8C50F-61E3-489E-7B7D-82A37146F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754" y="1325"/>
              <a:ext cx="2264400" cy="1698300"/>
            </a:xfrm>
            <a:prstGeom prst="rect">
              <a:avLst/>
            </a:prstGeom>
          </p:spPr>
        </p:pic>
        <p:sp>
          <p:nvSpPr>
            <p:cNvPr id="6" name="TextBox 2">
              <a:extLst>
                <a:ext uri="{FF2B5EF4-FFF2-40B4-BE49-F238E27FC236}">
                  <a16:creationId xmlns:a16="http://schemas.microsoft.com/office/drawing/2014/main" id="{8A2819FC-E1F1-C901-C9CA-202F724C1BC9}"/>
                </a:ext>
              </a:extLst>
            </p:cNvPr>
            <p:cNvSpPr txBox="1"/>
            <p:nvPr/>
          </p:nvSpPr>
          <p:spPr>
            <a:xfrm>
              <a:off x="392240" y="316857"/>
              <a:ext cx="1605280" cy="343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9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SS: 4.27530011393173E-10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E28D193-C103-144E-5044-87604B688267}"/>
              </a:ext>
            </a:extLst>
          </p:cNvPr>
          <p:cNvGrpSpPr/>
          <p:nvPr/>
        </p:nvGrpSpPr>
        <p:grpSpPr>
          <a:xfrm>
            <a:off x="4088764" y="62069"/>
            <a:ext cx="3136293" cy="2158699"/>
            <a:chOff x="2372567" y="1989"/>
            <a:chExt cx="2264400" cy="16983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4E709A-A558-A9BD-01A0-FC3273A5C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2567" y="1989"/>
              <a:ext cx="2264400" cy="1698300"/>
            </a:xfrm>
            <a:prstGeom prst="rect">
              <a:avLst/>
            </a:prstGeom>
          </p:spPr>
        </p:pic>
        <p:sp>
          <p:nvSpPr>
            <p:cNvPr id="9" name="TextBox 1">
              <a:extLst>
                <a:ext uri="{FF2B5EF4-FFF2-40B4-BE49-F238E27FC236}">
                  <a16:creationId xmlns:a16="http://schemas.microsoft.com/office/drawing/2014/main" id="{73F6CF6E-1A34-6979-937D-D359DB36AE0B}"/>
                </a:ext>
              </a:extLst>
            </p:cNvPr>
            <p:cNvSpPr txBox="1"/>
            <p:nvPr/>
          </p:nvSpPr>
          <p:spPr>
            <a:xfrm>
              <a:off x="2645659" y="336286"/>
              <a:ext cx="1582420" cy="343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9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SS: 3.01790000001301E-06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A70E8B4-B352-2D96-5A5B-4DF02497AE5A}"/>
              </a:ext>
            </a:extLst>
          </p:cNvPr>
          <p:cNvGrpSpPr/>
          <p:nvPr/>
        </p:nvGrpSpPr>
        <p:grpSpPr>
          <a:xfrm>
            <a:off x="908824" y="2220768"/>
            <a:ext cx="3136293" cy="2158699"/>
            <a:chOff x="67189" y="3877749"/>
            <a:chExt cx="2264400" cy="1698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43A4CA0-2E96-D240-2CED-85799B65F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89" y="3877749"/>
              <a:ext cx="2264400" cy="1698300"/>
            </a:xfrm>
            <a:prstGeom prst="rect">
              <a:avLst/>
            </a:prstGeom>
          </p:spPr>
        </p:pic>
        <p:sp>
          <p:nvSpPr>
            <p:cNvPr id="15" name="TextBox 21">
              <a:extLst>
                <a:ext uri="{FF2B5EF4-FFF2-40B4-BE49-F238E27FC236}">
                  <a16:creationId xmlns:a16="http://schemas.microsoft.com/office/drawing/2014/main" id="{D69AFA26-5F3C-2D63-BAF0-C0DDC0504601}"/>
                </a:ext>
              </a:extLst>
            </p:cNvPr>
            <p:cNvSpPr txBox="1"/>
            <p:nvPr/>
          </p:nvSpPr>
          <p:spPr>
            <a:xfrm>
              <a:off x="340214" y="4256489"/>
              <a:ext cx="1748790" cy="343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9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SS: 1.62436730732907E-12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A093F0F-6DA2-1688-156E-EE1298266882}"/>
              </a:ext>
            </a:extLst>
          </p:cNvPr>
          <p:cNvGrpSpPr/>
          <p:nvPr/>
        </p:nvGrpSpPr>
        <p:grpSpPr>
          <a:xfrm>
            <a:off x="4203784" y="2173448"/>
            <a:ext cx="3136293" cy="2158699"/>
            <a:chOff x="4535977" y="3877749"/>
            <a:chExt cx="2264400" cy="169830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A5D5CEB-D3D1-9764-FF4A-D8C430C91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5977" y="3877749"/>
              <a:ext cx="2264400" cy="1698301"/>
            </a:xfrm>
            <a:prstGeom prst="rect">
              <a:avLst/>
            </a:prstGeom>
          </p:spPr>
        </p:pic>
        <p:sp>
          <p:nvSpPr>
            <p:cNvPr id="18" name="TextBox 25">
              <a:extLst>
                <a:ext uri="{FF2B5EF4-FFF2-40B4-BE49-F238E27FC236}">
                  <a16:creationId xmlns:a16="http://schemas.microsoft.com/office/drawing/2014/main" id="{6039CD76-8B24-DA00-C663-59A02C1FD68E}"/>
                </a:ext>
              </a:extLst>
            </p:cNvPr>
            <p:cNvSpPr txBox="1"/>
            <p:nvPr/>
          </p:nvSpPr>
          <p:spPr>
            <a:xfrm>
              <a:off x="4818564" y="4226501"/>
              <a:ext cx="1530350" cy="343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9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SS: 1.10000000219657E-08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B75A75D-66CD-67FA-2E9C-BF675A7C33C6}"/>
              </a:ext>
            </a:extLst>
          </p:cNvPr>
          <p:cNvGrpSpPr/>
          <p:nvPr/>
        </p:nvGrpSpPr>
        <p:grpSpPr>
          <a:xfrm>
            <a:off x="7584419" y="2220768"/>
            <a:ext cx="3136293" cy="2158699"/>
            <a:chOff x="68968" y="5707923"/>
            <a:chExt cx="2264400" cy="16983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C1CC739-942A-375A-4EF4-83CFC6BC4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68" y="5707923"/>
              <a:ext cx="2264400" cy="16983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9BE6B1-650A-7475-0ECB-2ABFC2C5A907}"/>
                </a:ext>
              </a:extLst>
            </p:cNvPr>
            <p:cNvSpPr txBox="1"/>
            <p:nvPr/>
          </p:nvSpPr>
          <p:spPr>
            <a:xfrm>
              <a:off x="382701" y="6024333"/>
              <a:ext cx="1464310" cy="343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9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SS: 1.62447832963153E-12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5CBDE26-D9D5-3FD5-BE42-B67F1FD32502}"/>
              </a:ext>
            </a:extLst>
          </p:cNvPr>
          <p:cNvGrpSpPr/>
          <p:nvPr/>
        </p:nvGrpSpPr>
        <p:grpSpPr>
          <a:xfrm>
            <a:off x="7516608" y="4353094"/>
            <a:ext cx="3271774" cy="2158699"/>
            <a:chOff x="4485062" y="7573576"/>
            <a:chExt cx="2362111" cy="1698301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0BDEEE5-48C9-5343-36BB-EFB659323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5062" y="7573576"/>
              <a:ext cx="2264400" cy="1698301"/>
            </a:xfrm>
            <a:prstGeom prst="rect">
              <a:avLst/>
            </a:prstGeom>
          </p:spPr>
        </p:pic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573EB5AE-49BC-643B-E73D-99A0612AF9FB}"/>
                </a:ext>
              </a:extLst>
            </p:cNvPr>
            <p:cNvSpPr txBox="1"/>
            <p:nvPr/>
          </p:nvSpPr>
          <p:spPr>
            <a:xfrm>
              <a:off x="4742783" y="7893223"/>
              <a:ext cx="2104390" cy="343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9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SS: 3.553800E-02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8EB42DA-386A-A51F-0017-BD6D268ABC1C}"/>
              </a:ext>
            </a:extLst>
          </p:cNvPr>
          <p:cNvGrpSpPr/>
          <p:nvPr/>
        </p:nvGrpSpPr>
        <p:grpSpPr>
          <a:xfrm>
            <a:off x="1017671" y="4330202"/>
            <a:ext cx="3136293" cy="2158699"/>
            <a:chOff x="4485062" y="5693315"/>
            <a:chExt cx="2264400" cy="169830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4EB0886-278B-85C9-C618-4D7AA376D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5062" y="5693315"/>
              <a:ext cx="2264400" cy="1698300"/>
            </a:xfrm>
            <a:prstGeom prst="rect">
              <a:avLst/>
            </a:prstGeom>
          </p:spPr>
        </p:pic>
        <p:sp>
          <p:nvSpPr>
            <p:cNvPr id="30" name="TextBox 28">
              <a:extLst>
                <a:ext uri="{FF2B5EF4-FFF2-40B4-BE49-F238E27FC236}">
                  <a16:creationId xmlns:a16="http://schemas.microsoft.com/office/drawing/2014/main" id="{3E085F01-2FFF-24E8-5961-91B4AFC942B3}"/>
                </a:ext>
              </a:extLst>
            </p:cNvPr>
            <p:cNvSpPr txBox="1"/>
            <p:nvPr/>
          </p:nvSpPr>
          <p:spPr>
            <a:xfrm>
              <a:off x="4773510" y="6094753"/>
              <a:ext cx="1641475" cy="343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9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SS: 1.64979141459298E-12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B65916C-8098-7680-2764-3FD74DA79D2A}"/>
              </a:ext>
            </a:extLst>
          </p:cNvPr>
          <p:cNvSpPr txBox="1"/>
          <p:nvPr/>
        </p:nvSpPr>
        <p:spPr>
          <a:xfrm>
            <a:off x="328474" y="6371982"/>
            <a:ext cx="117001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S1. Levels of </a:t>
            </a:r>
            <a:r>
              <a:rPr lang="en-GB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mRNA expression in adenocarcinoma compared to normal cells.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enes include 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RPS9, RPS14, RPS17, RPL4, RPL13A, RPL14, RPL24, RPL39, and EIF4A2.</a:t>
            </a:r>
            <a:r>
              <a:rPr lang="en-GB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Figures generated based on UALCAN TCGA tool analysis, with criteria fold-change and p-values. SS: statistical significance.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7">
            <a:extLst>
              <a:ext uri="{FF2B5EF4-FFF2-40B4-BE49-F238E27FC236}">
                <a16:creationId xmlns:a16="http://schemas.microsoft.com/office/drawing/2014/main" id="{A9F9AA3B-600A-E39E-2230-F50E7461CF76}"/>
              </a:ext>
            </a:extLst>
          </p:cNvPr>
          <p:cNvSpPr txBox="1"/>
          <p:nvPr/>
        </p:nvSpPr>
        <p:spPr>
          <a:xfrm>
            <a:off x="4699271" y="4793470"/>
            <a:ext cx="2272030" cy="40259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9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SS: &lt;1E-12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98E9D92-497C-513A-F965-0C0B24DDE0BF}"/>
              </a:ext>
            </a:extLst>
          </p:cNvPr>
          <p:cNvGrpSpPr/>
          <p:nvPr/>
        </p:nvGrpSpPr>
        <p:grpSpPr>
          <a:xfrm>
            <a:off x="7625580" y="58617"/>
            <a:ext cx="2814878" cy="2209049"/>
            <a:chOff x="7498744" y="47682"/>
            <a:chExt cx="2963082" cy="234983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4708682-8CDD-8C87-E682-7C6BC19A8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744" y="47682"/>
              <a:ext cx="2963082" cy="2349831"/>
            </a:xfrm>
            <a:prstGeom prst="rect">
              <a:avLst/>
            </a:prstGeom>
          </p:spPr>
        </p:pic>
        <p:sp>
          <p:nvSpPr>
            <p:cNvPr id="23" name="TextBox 27">
              <a:extLst>
                <a:ext uri="{FF2B5EF4-FFF2-40B4-BE49-F238E27FC236}">
                  <a16:creationId xmlns:a16="http://schemas.microsoft.com/office/drawing/2014/main" id="{87B69B26-9FE2-83AD-5A38-255E7C9B328D}"/>
                </a:ext>
              </a:extLst>
            </p:cNvPr>
            <p:cNvSpPr txBox="1"/>
            <p:nvPr/>
          </p:nvSpPr>
          <p:spPr>
            <a:xfrm>
              <a:off x="7899353" y="443499"/>
              <a:ext cx="2272030" cy="402590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en-US" sz="9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SS: &lt;1E-12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132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84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Christiana Neophytou</dc:creator>
  <cp:lastModifiedBy>Christiana Neophytou</cp:lastModifiedBy>
  <cp:revision>19</cp:revision>
  <dcterms:created xsi:type="dcterms:W3CDTF">2023-04-18T11:28:48Z</dcterms:created>
  <dcterms:modified xsi:type="dcterms:W3CDTF">2023-06-30T04:25:33Z</dcterms:modified>
</cp:coreProperties>
</file>