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938E2-C75E-4859-9225-AFB17190E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33DD5E-1CA3-4517-9BFA-AA7BE778E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05AA6-456D-4958-A3F8-643C7A91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D6BBF-8B63-456A-BCA1-BC5109E1B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8F5C0-DD31-4DA0-9F69-EB6587B64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06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68719-B48E-4BC8-A4BF-CBAF6B423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3EF77D-C01A-4A5F-BAA1-954B64F38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AFC24-CB5B-4372-8CCC-CEB7B05F8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43FA2-A5EE-4EE4-8A25-5763B26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29868-0805-4986-8F70-302A4DBAD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588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6FD0D2-3E6B-4A46-AFF4-E49207690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E07FCC-6E73-4B75-8B30-2B6D3E4AF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26872-0A07-4987-BE88-CABBC755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A3D31-65BB-48ED-A667-AA850CC7C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DBE0F-2F17-4336-B1CB-56C0E5810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97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E2BA8-25DE-437D-BCD2-89D952CCE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D00D0-A54C-4846-8BD9-C99F87C70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052FA-57D4-476F-AB72-93DE112BC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719CF-CEDC-4F37-8AA5-C49DF7EE7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F6D41-A895-490E-BE10-3CEFC1928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9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57F1-ACAD-4F96-B036-7361DDD10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92880-2920-488B-83A3-A75598253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930BD-1A43-4D40-84F1-EC7D08E3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2983A-1D80-469B-BC69-F3AA91BA4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E51D2-E9DC-4AE7-85F7-07989E2DA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4804E-BFEF-4600-9871-49D78F278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A0A03-A614-4CB0-8F03-41EC3C6D5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1D30A2-878D-4D9C-915B-AA69BC1AF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36494-E589-40B4-BF49-2E8FDAE19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A5868-F1E6-4179-95F5-7ECCDFAEF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85BC4-7E32-412E-B788-1E106229B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EB7B0-E0B1-4A9E-99A9-C19EC62E5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A8D37-F647-4B74-BE84-6B415C161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8210FF-9ECD-465D-B70B-05C2EF435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05C47E-7842-4F34-8BFC-43CBE8630B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AB8B3E-5DC7-4EF2-BCB8-CA03607256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9A3F1E-BC47-4CE0-9BEC-C57D07472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A7EFF6-7341-4B75-86BC-C89A2A41B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B72FC4-9606-4241-A686-BCBF010A6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07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D04F0-B08C-4DE8-B850-48D511A26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5F16D3-1852-407B-A981-F7FF38E64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E5275-2F47-485A-B4D2-D17DE0A63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1E1ACE-328F-4E70-8989-208463F8D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1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A166BD-AC40-4751-9A17-DC10F52D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DD298F-C6F1-4116-832B-F48684FCE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516BA-8684-4138-BAA9-3092FCB9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7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BBB06-68FC-47FF-9283-5EC0BF134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C44BA-0341-40B1-AE84-0C46EAEC5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6D7062-C161-4182-8F15-7AC3C5DF5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7978F-3139-472F-9577-0EE84702E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34072-38C5-4AE9-AA33-2EF562667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1CCEC-1131-4933-8743-A1F453EE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45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88F2E-FBCF-4D20-8E60-C8097736A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FDDD0E-B1A1-4483-AE62-8090D2594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6D200E-3EAD-4DF9-9A6D-BA4F6D33A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CF656-343E-408F-801C-4FA8C8340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8B517E-117F-4186-AB92-6F4686373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BE0240-20FE-44E4-A63D-28367DC0C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5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52C8CE-B950-4B25-AF87-BB501CA77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4C5642-9842-455A-A6C9-037F4E63D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52D31-2355-40FB-B254-B1F029189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F6DC6-CBC6-4287-924E-A237020C4FB6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448AC-8700-45FE-8715-17A9C4B9C1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D410B-CD39-462B-B4F4-49827A57D4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09F6F-76CD-4D97-B745-446A5993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6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76FBEF-D517-4706-8328-9FA03FFCB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263" y="1240348"/>
            <a:ext cx="6715125" cy="2095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8B919D-5E1F-4CC8-A6DC-54BBA4A53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263" y="2951702"/>
            <a:ext cx="6715125" cy="2095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6CBC41-3DDA-46EB-9191-C5EDD0622773}"/>
              </a:ext>
            </a:extLst>
          </p:cNvPr>
          <p:cNvSpPr txBox="1"/>
          <p:nvPr/>
        </p:nvSpPr>
        <p:spPr>
          <a:xfrm>
            <a:off x="1596735" y="2051019"/>
            <a:ext cx="1728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16S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5C69C2-122F-4BF2-B1FE-81623DCA022F}"/>
              </a:ext>
            </a:extLst>
          </p:cNvPr>
          <p:cNvSpPr txBox="1"/>
          <p:nvPr/>
        </p:nvSpPr>
        <p:spPr>
          <a:xfrm>
            <a:off x="1596735" y="3579588"/>
            <a:ext cx="1728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RPP30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00C2C6-C65A-42F2-B4D5-E09AC7C40B38}"/>
              </a:ext>
            </a:extLst>
          </p:cNvPr>
          <p:cNvSpPr txBox="1"/>
          <p:nvPr/>
        </p:nvSpPr>
        <p:spPr>
          <a:xfrm>
            <a:off x="2713148" y="1135522"/>
            <a:ext cx="7461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cs typeface="Arial" panose="020B0604020202020204" pitchFamily="34" charset="0"/>
              </a:rPr>
              <a:t>      </a:t>
            </a:r>
            <a:r>
              <a:rPr lang="en-US" sz="1200" dirty="0">
                <a:cs typeface="Arial" panose="020B0604020202020204" pitchFamily="34" charset="0"/>
              </a:rPr>
              <a:t>LB2385         LB2390               </a:t>
            </a:r>
            <a:r>
              <a:rPr lang="en-US" sz="1200" dirty="0" err="1">
                <a:cs typeface="Arial" panose="020B0604020202020204" pitchFamily="34" charset="0"/>
              </a:rPr>
              <a:t>hDNA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i="1" dirty="0">
                <a:cs typeface="Arial" panose="020B0604020202020204" pitchFamily="34" charset="0"/>
              </a:rPr>
              <a:t>              E. coli         S. aureus        P. aeruginosa       </a:t>
            </a:r>
            <a:r>
              <a:rPr lang="en-US" sz="1200" dirty="0">
                <a:cs typeface="Arial" panose="020B0604020202020204" pitchFamily="34" charset="0"/>
              </a:rPr>
              <a:t>NTC</a:t>
            </a:r>
            <a:r>
              <a:rPr lang="en-US" sz="1200" i="1" dirty="0">
                <a:cs typeface="Arial" panose="020B0604020202020204" pitchFamily="34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1F4BA4-1AF5-45C3-AEB8-49BB1CBAC90E}"/>
              </a:ext>
            </a:extLst>
          </p:cNvPr>
          <p:cNvSpPr txBox="1"/>
          <p:nvPr/>
        </p:nvSpPr>
        <p:spPr>
          <a:xfrm>
            <a:off x="1971415" y="4871031"/>
            <a:ext cx="7038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Supplementary Figure 1. The specificity of the established assay for the targeted cyanobacterial 16S or human RPP30 genes. The bacterial DNA was diluted in water and tested at 1 </a:t>
            </a:r>
            <a:r>
              <a:rPr lang="en-US" sz="1000" dirty="0" err="1"/>
              <a:t>pg</a:t>
            </a:r>
            <a:r>
              <a:rPr lang="en-US" sz="1000" dirty="0"/>
              <a:t>/</a:t>
            </a:r>
            <a:r>
              <a:rPr lang="en-US" sz="1000" dirty="0" err="1"/>
              <a:t>mcL</a:t>
            </a:r>
            <a:r>
              <a:rPr lang="en-US" sz="1000" dirty="0"/>
              <a:t>, while the </a:t>
            </a:r>
            <a:r>
              <a:rPr lang="en-US" sz="1000" dirty="0" err="1"/>
              <a:t>hDNA</a:t>
            </a:r>
            <a:r>
              <a:rPr lang="en-US" sz="1000" dirty="0"/>
              <a:t> was diluted in water and tested at 2.5 ng/</a:t>
            </a:r>
            <a:r>
              <a:rPr lang="en-US" sz="1000" dirty="0" err="1"/>
              <a:t>mcL</a:t>
            </a:r>
            <a:r>
              <a:rPr lang="en-US" sz="1000" dirty="0"/>
              <a:t>.  Nuclease-free water was included as a no template control (NTC). Pink line indicated threshold for each target: 1000 for 16S and 2000 for RPP30.</a:t>
            </a:r>
          </a:p>
        </p:txBody>
      </p:sp>
    </p:spTree>
    <p:extLst>
      <p:ext uri="{BB962C8B-B14F-4D97-AF65-F5344CB8AC3E}">
        <p14:creationId xmlns:p14="http://schemas.microsoft.com/office/powerpoint/2010/main" val="4038914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Guohong Huang</dc:creator>
  <cp:lastModifiedBy>Guohong Huang</cp:lastModifiedBy>
  <cp:revision>11</cp:revision>
  <dcterms:created xsi:type="dcterms:W3CDTF">2023-05-25T20:30:29Z</dcterms:created>
  <dcterms:modified xsi:type="dcterms:W3CDTF">2023-05-31T00:07:35Z</dcterms:modified>
</cp:coreProperties>
</file>