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2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32B8-3E78-41CB-AAC9-A11B21B675E7}" type="datetimeFigureOut">
              <a:rPr lang="en-GB" smtClean="0"/>
              <a:t>20/12/2022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3595-6C71-40F5-8A54-D43032CA23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469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32B8-3E78-41CB-AAC9-A11B21B675E7}" type="datetimeFigureOut">
              <a:rPr lang="en-GB" smtClean="0"/>
              <a:t>20/12/2022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3595-6C71-40F5-8A54-D43032CA23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2949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32B8-3E78-41CB-AAC9-A11B21B675E7}" type="datetimeFigureOut">
              <a:rPr lang="en-GB" smtClean="0"/>
              <a:t>20/12/2022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3595-6C71-40F5-8A54-D43032CA23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1277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32B8-3E78-41CB-AAC9-A11B21B675E7}" type="datetimeFigureOut">
              <a:rPr lang="en-GB" smtClean="0"/>
              <a:t>20/12/2022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3595-6C71-40F5-8A54-D43032CA23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5007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32B8-3E78-41CB-AAC9-A11B21B675E7}" type="datetimeFigureOut">
              <a:rPr lang="en-GB" smtClean="0"/>
              <a:t>20/12/2022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3595-6C71-40F5-8A54-D43032CA23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2905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32B8-3E78-41CB-AAC9-A11B21B675E7}" type="datetimeFigureOut">
              <a:rPr lang="en-GB" smtClean="0"/>
              <a:t>20/12/2022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3595-6C71-40F5-8A54-D43032CA23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8905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32B8-3E78-41CB-AAC9-A11B21B675E7}" type="datetimeFigureOut">
              <a:rPr lang="en-GB" smtClean="0"/>
              <a:t>20/12/2022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3595-6C71-40F5-8A54-D43032CA23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5430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32B8-3E78-41CB-AAC9-A11B21B675E7}" type="datetimeFigureOut">
              <a:rPr lang="en-GB" smtClean="0"/>
              <a:t>20/12/2022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3595-6C71-40F5-8A54-D43032CA23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6061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32B8-3E78-41CB-AAC9-A11B21B675E7}" type="datetimeFigureOut">
              <a:rPr lang="en-GB" smtClean="0"/>
              <a:t>20/12/2022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3595-6C71-40F5-8A54-D43032CA23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9025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32B8-3E78-41CB-AAC9-A11B21B675E7}" type="datetimeFigureOut">
              <a:rPr lang="en-GB" smtClean="0"/>
              <a:t>20/12/2022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3595-6C71-40F5-8A54-D43032CA23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213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32B8-3E78-41CB-AAC9-A11B21B675E7}" type="datetimeFigureOut">
              <a:rPr lang="en-GB" smtClean="0"/>
              <a:t>20/12/2022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3595-6C71-40F5-8A54-D43032CA23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1070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432B8-3E78-41CB-AAC9-A11B21B675E7}" type="datetimeFigureOut">
              <a:rPr lang="en-GB" smtClean="0"/>
              <a:t>20/12/2022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E3595-6C71-40F5-8A54-D43032CA23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929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7132320" y="731521"/>
                <a:ext cx="4608576" cy="23085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u="sng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Video of Euler-Lagrangian simulation</a:t>
                </a:r>
              </a:p>
              <a:p>
                <a:r>
                  <a:rPr lang="en-GB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markers (dots) represent </a:t>
                </a:r>
                <a:r>
                  <a:rPr lang="en-GB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cells </a:t>
                </a:r>
                <a:r>
                  <a:rPr lang="en-GB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flowing trough the syngas fermenter with </a:t>
                </a:r>
                <a:r>
                  <a:rPr lang="en-GB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GB" i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GB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25 g L</a:t>
                </a:r>
                <a:r>
                  <a:rPr lang="en-GB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</a:t>
                </a:r>
                <a:r>
                  <a:rPr lang="en-GB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The size of the markers correspond to the local biomass-specific ethanol production rate, which is capped at 0.7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q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EtOH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max</m:t>
                        </m:r>
                      </m:sup>
                    </m:sSubSup>
                  </m:oMath>
                </a14:m>
                <a:r>
                  <a:rPr lang="en-GB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To ensure full particle dispersion the video starts at 100 s (after one 95% mixing time).</a:t>
                </a: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2320" y="731521"/>
                <a:ext cx="4608576" cy="2308517"/>
              </a:xfrm>
              <a:prstGeom prst="rect">
                <a:avLst/>
              </a:prstGeom>
              <a:blipFill>
                <a:blip r:embed="rId4"/>
                <a:stretch>
                  <a:fillRect l="-1058" t="-1319" r="-1455" b="-316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frames_25ps_ppt-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9094" t="3241" b="22315"/>
          <a:stretch/>
        </p:blipFill>
        <p:spPr>
          <a:xfrm>
            <a:off x="904875" y="0"/>
            <a:ext cx="49688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96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69</Words>
  <Application>Microsoft Office PowerPoint</Application>
  <PresentationFormat>Widescreen</PresentationFormat>
  <Paragraphs>2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</vt:vector>
  </TitlesOfParts>
  <Company>TU Delft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Lars Puiman</dc:creator>
  <cp:lastModifiedBy>Lars Puiman</cp:lastModifiedBy>
  <cp:revision>8</cp:revision>
  <dcterms:created xsi:type="dcterms:W3CDTF">2022-10-05T14:55:07Z</dcterms:created>
  <dcterms:modified xsi:type="dcterms:W3CDTF">2022-12-20T11:07:59Z</dcterms:modified>
</cp:coreProperties>
</file>