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>
      <p:cViewPr varScale="1">
        <p:scale>
          <a:sx n="55" d="100"/>
          <a:sy n="55" d="100"/>
        </p:scale>
        <p:origin x="15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416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49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556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801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634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73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24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1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52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45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57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A840F-DF47-40A1-86D0-6A6447509E76}" type="datetimeFigureOut">
              <a:rPr kumimoji="1" lang="ja-JP" altLang="en-US" smtClean="0"/>
              <a:t>2022/12/13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2162D-1B38-495C-BFAE-3038B3B7F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24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シャツ が含まれている画像&#10;&#10;自動的に生成された説明">
            <a:extLst>
              <a:ext uri="{FF2B5EF4-FFF2-40B4-BE49-F238E27FC236}">
                <a16:creationId xmlns:a16="http://schemas.microsoft.com/office/drawing/2014/main" id="{547DE03C-3EB7-F3E3-E784-69535A0C98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8" t="21097" r="23671" b="24050"/>
          <a:stretch/>
        </p:blipFill>
        <p:spPr>
          <a:xfrm>
            <a:off x="229334" y="1801976"/>
            <a:ext cx="2699793" cy="2691512"/>
          </a:xfrm>
          <a:prstGeom prst="rect">
            <a:avLst/>
          </a:prstGeom>
        </p:spPr>
      </p:pic>
      <p:pic>
        <p:nvPicPr>
          <p:cNvPr id="7" name="図 6" descr="男 が含まれている画像&#10;&#10;自動的に生成された説明">
            <a:extLst>
              <a:ext uri="{FF2B5EF4-FFF2-40B4-BE49-F238E27FC236}">
                <a16:creationId xmlns:a16="http://schemas.microsoft.com/office/drawing/2014/main" id="{7E204712-B448-3454-F806-21B49FB4F9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94" t="28523" r="27864" b="24028"/>
          <a:stretch/>
        </p:blipFill>
        <p:spPr>
          <a:xfrm>
            <a:off x="6358479" y="1801976"/>
            <a:ext cx="2556187" cy="2691512"/>
          </a:xfrm>
          <a:prstGeom prst="rect">
            <a:avLst/>
          </a:prstGeom>
        </p:spPr>
      </p:pic>
      <p:pic>
        <p:nvPicPr>
          <p:cNvPr id="9" name="図 8" descr="座る, 電話, 暗い, クマ が含まれている画像&#10;&#10;自動的に生成された説明">
            <a:extLst>
              <a:ext uri="{FF2B5EF4-FFF2-40B4-BE49-F238E27FC236}">
                <a16:creationId xmlns:a16="http://schemas.microsoft.com/office/drawing/2014/main" id="{5815B909-602C-1C94-989B-7FF95EAEFB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3" t="37109" r="28903" b="15441"/>
          <a:stretch/>
        </p:blipFill>
        <p:spPr>
          <a:xfrm>
            <a:off x="3393203" y="1801976"/>
            <a:ext cx="2556187" cy="2691512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98639D4-6F66-EE75-4E6C-5A70CB3E42D6}"/>
              </a:ext>
            </a:extLst>
          </p:cNvPr>
          <p:cNvSpPr txBox="1"/>
          <p:nvPr/>
        </p:nvSpPr>
        <p:spPr>
          <a:xfrm>
            <a:off x="51372" y="115747"/>
            <a:ext cx="8935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figure. The representative CT images of the dogs with oral melanoma.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97BAE8F-867A-C621-78CC-7C3585C5A78B}"/>
              </a:ext>
            </a:extLst>
          </p:cNvPr>
          <p:cNvSpPr txBox="1"/>
          <p:nvPr/>
        </p:nvSpPr>
        <p:spPr>
          <a:xfrm>
            <a:off x="229334" y="18019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A2229BE-10F0-3E89-5E13-55E83F2E825E}"/>
              </a:ext>
            </a:extLst>
          </p:cNvPr>
          <p:cNvSpPr txBox="1"/>
          <p:nvPr/>
        </p:nvSpPr>
        <p:spPr>
          <a:xfrm>
            <a:off x="3449306" y="18019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ECB04F3-20EB-A954-6D5B-19EA18CD7CB8}"/>
              </a:ext>
            </a:extLst>
          </p:cNvPr>
          <p:cNvSpPr txBox="1"/>
          <p:nvPr/>
        </p:nvSpPr>
        <p:spPr>
          <a:xfrm>
            <a:off x="6390756" y="180197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1246872-C58D-5122-9B94-E8CF24F6F84D}"/>
              </a:ext>
            </a:extLst>
          </p:cNvPr>
          <p:cNvSpPr txBox="1"/>
          <p:nvPr/>
        </p:nvSpPr>
        <p:spPr>
          <a:xfrm>
            <a:off x="184712" y="4686692"/>
            <a:ext cx="8729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a. Mandibular melanoma without bone lysis. b. Mandibular melanoma with bone lysis but just periosteum. c. Mandibular melanoma with bone lysis involving marrow cavity.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二等辺三角形 14">
            <a:extLst>
              <a:ext uri="{FF2B5EF4-FFF2-40B4-BE49-F238E27FC236}">
                <a16:creationId xmlns:a16="http://schemas.microsoft.com/office/drawing/2014/main" id="{CB8D954A-0E6E-1068-3404-7281B615549F}"/>
              </a:ext>
            </a:extLst>
          </p:cNvPr>
          <p:cNvSpPr/>
          <p:nvPr/>
        </p:nvSpPr>
        <p:spPr>
          <a:xfrm rot="14010567">
            <a:off x="1079677" y="2930581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二等辺三角形 15">
            <a:extLst>
              <a:ext uri="{FF2B5EF4-FFF2-40B4-BE49-F238E27FC236}">
                <a16:creationId xmlns:a16="http://schemas.microsoft.com/office/drawing/2014/main" id="{228D6C88-1491-86F7-1627-512CCCE209D2}"/>
              </a:ext>
            </a:extLst>
          </p:cNvPr>
          <p:cNvSpPr/>
          <p:nvPr/>
        </p:nvSpPr>
        <p:spPr>
          <a:xfrm rot="18966705">
            <a:off x="1136040" y="4125519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二等辺三角形 16">
            <a:extLst>
              <a:ext uri="{FF2B5EF4-FFF2-40B4-BE49-F238E27FC236}">
                <a16:creationId xmlns:a16="http://schemas.microsoft.com/office/drawing/2014/main" id="{4928761A-B123-ECC6-C1D5-F103D63A9395}"/>
              </a:ext>
            </a:extLst>
          </p:cNvPr>
          <p:cNvSpPr/>
          <p:nvPr/>
        </p:nvSpPr>
        <p:spPr>
          <a:xfrm rot="8359068">
            <a:off x="277315" y="2765715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二等辺三角形 17">
            <a:extLst>
              <a:ext uri="{FF2B5EF4-FFF2-40B4-BE49-F238E27FC236}">
                <a16:creationId xmlns:a16="http://schemas.microsoft.com/office/drawing/2014/main" id="{7A44E714-D040-C9D3-8920-A4550A1D2D72}"/>
              </a:ext>
            </a:extLst>
          </p:cNvPr>
          <p:cNvSpPr/>
          <p:nvPr/>
        </p:nvSpPr>
        <p:spPr>
          <a:xfrm rot="2261492">
            <a:off x="288316" y="4072538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二等辺三角形 18">
            <a:extLst>
              <a:ext uri="{FF2B5EF4-FFF2-40B4-BE49-F238E27FC236}">
                <a16:creationId xmlns:a16="http://schemas.microsoft.com/office/drawing/2014/main" id="{C9F5E64A-9240-34AC-6341-19C0F5D82835}"/>
              </a:ext>
            </a:extLst>
          </p:cNvPr>
          <p:cNvSpPr/>
          <p:nvPr/>
        </p:nvSpPr>
        <p:spPr>
          <a:xfrm rot="8359068">
            <a:off x="4675551" y="2919446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二等辺三角形 19">
            <a:extLst>
              <a:ext uri="{FF2B5EF4-FFF2-40B4-BE49-F238E27FC236}">
                <a16:creationId xmlns:a16="http://schemas.microsoft.com/office/drawing/2014/main" id="{66C14461-3025-D47E-2265-AD6143239766}"/>
              </a:ext>
            </a:extLst>
          </p:cNvPr>
          <p:cNvSpPr/>
          <p:nvPr/>
        </p:nvSpPr>
        <p:spPr>
          <a:xfrm rot="11879185">
            <a:off x="5326389" y="2765715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二等辺三角形 20">
            <a:extLst>
              <a:ext uri="{FF2B5EF4-FFF2-40B4-BE49-F238E27FC236}">
                <a16:creationId xmlns:a16="http://schemas.microsoft.com/office/drawing/2014/main" id="{E2863A47-0B00-D0BC-3E49-3743A6731845}"/>
              </a:ext>
            </a:extLst>
          </p:cNvPr>
          <p:cNvSpPr/>
          <p:nvPr/>
        </p:nvSpPr>
        <p:spPr>
          <a:xfrm rot="2712751">
            <a:off x="4498373" y="3916718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二等辺三角形 21">
            <a:extLst>
              <a:ext uri="{FF2B5EF4-FFF2-40B4-BE49-F238E27FC236}">
                <a16:creationId xmlns:a16="http://schemas.microsoft.com/office/drawing/2014/main" id="{10FB93AD-DB58-9837-A59E-4AAEB58103DD}"/>
              </a:ext>
            </a:extLst>
          </p:cNvPr>
          <p:cNvSpPr/>
          <p:nvPr/>
        </p:nvSpPr>
        <p:spPr>
          <a:xfrm rot="19121404">
            <a:off x="5513310" y="3939549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二等辺三角形 22">
            <a:extLst>
              <a:ext uri="{FF2B5EF4-FFF2-40B4-BE49-F238E27FC236}">
                <a16:creationId xmlns:a16="http://schemas.microsoft.com/office/drawing/2014/main" id="{732E652C-DCD7-D83C-7652-3F188463BC93}"/>
              </a:ext>
            </a:extLst>
          </p:cNvPr>
          <p:cNvSpPr/>
          <p:nvPr/>
        </p:nvSpPr>
        <p:spPr>
          <a:xfrm rot="19121404">
            <a:off x="8571185" y="4126392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二等辺三角形 23">
            <a:extLst>
              <a:ext uri="{FF2B5EF4-FFF2-40B4-BE49-F238E27FC236}">
                <a16:creationId xmlns:a16="http://schemas.microsoft.com/office/drawing/2014/main" id="{83E3B733-71DC-A6B1-475A-16343136A2D1}"/>
              </a:ext>
            </a:extLst>
          </p:cNvPr>
          <p:cNvSpPr/>
          <p:nvPr/>
        </p:nvSpPr>
        <p:spPr>
          <a:xfrm rot="3846132">
            <a:off x="7007794" y="4021509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二等辺三角形 24">
            <a:extLst>
              <a:ext uri="{FF2B5EF4-FFF2-40B4-BE49-F238E27FC236}">
                <a16:creationId xmlns:a16="http://schemas.microsoft.com/office/drawing/2014/main" id="{075459D8-1EED-56DB-B40A-423358A2C254}"/>
              </a:ext>
            </a:extLst>
          </p:cNvPr>
          <p:cNvSpPr/>
          <p:nvPr/>
        </p:nvSpPr>
        <p:spPr>
          <a:xfrm rot="8117385">
            <a:off x="7252318" y="3009959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二等辺三角形 25">
            <a:extLst>
              <a:ext uri="{FF2B5EF4-FFF2-40B4-BE49-F238E27FC236}">
                <a16:creationId xmlns:a16="http://schemas.microsoft.com/office/drawing/2014/main" id="{1F63EAFC-701A-1182-4F3A-DB2511E7DA6E}"/>
              </a:ext>
            </a:extLst>
          </p:cNvPr>
          <p:cNvSpPr/>
          <p:nvPr/>
        </p:nvSpPr>
        <p:spPr>
          <a:xfrm rot="13112457">
            <a:off x="8522852" y="2518670"/>
            <a:ext cx="304055" cy="38799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595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47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Noguchi Shunsuke</dc:creator>
  <cp:lastModifiedBy>Noguchi Shunsuke</cp:lastModifiedBy>
  <cp:revision>3</cp:revision>
  <dcterms:created xsi:type="dcterms:W3CDTF">2022-12-13T00:44:34Z</dcterms:created>
  <dcterms:modified xsi:type="dcterms:W3CDTF">2022-12-13T04:29:31Z</dcterms:modified>
</cp:coreProperties>
</file>