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10080625" cy="6480175"/>
  <p:notesSz cx="6858000" cy="9144000"/>
  <p:defaultTextStyle>
    <a:defPPr>
      <a:defRPr lang="hu-HU"/>
    </a:defPPr>
    <a:lvl1pPr marL="0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1pPr>
    <a:lvl2pPr marL="414680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2pPr>
    <a:lvl3pPr marL="829361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3pPr>
    <a:lvl4pPr marL="1244041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4pPr>
    <a:lvl5pPr marL="1658722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5pPr>
    <a:lvl6pPr marL="2073402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6pPr>
    <a:lvl7pPr marL="2488082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7pPr>
    <a:lvl8pPr marL="2902763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8pPr>
    <a:lvl9pPr marL="3317443" algn="l" defTabSz="829361" rtl="0" eaLnBrk="1" latinLnBrk="0" hangingPunct="1">
      <a:defRPr sz="163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8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078" y="1060529"/>
            <a:ext cx="7560469" cy="2256061"/>
          </a:xfrm>
        </p:spPr>
        <p:txBody>
          <a:bodyPr anchor="b"/>
          <a:lstStyle>
            <a:lvl1pPr algn="ctr">
              <a:defRPr sz="4961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403592"/>
            <a:ext cx="7560469" cy="1564542"/>
          </a:xfrm>
        </p:spPr>
        <p:txBody>
          <a:bodyPr/>
          <a:lstStyle>
            <a:lvl1pPr marL="0" indent="0" algn="ctr">
              <a:buNone/>
              <a:defRPr sz="1984"/>
            </a:lvl1pPr>
            <a:lvl2pPr marL="378013" indent="0" algn="ctr">
              <a:buNone/>
              <a:defRPr sz="1654"/>
            </a:lvl2pPr>
            <a:lvl3pPr marL="756026" indent="0" algn="ctr">
              <a:buNone/>
              <a:defRPr sz="1488"/>
            </a:lvl3pPr>
            <a:lvl4pPr marL="1134039" indent="0" algn="ctr">
              <a:buNone/>
              <a:defRPr sz="1323"/>
            </a:lvl4pPr>
            <a:lvl5pPr marL="1512052" indent="0" algn="ctr">
              <a:buNone/>
              <a:defRPr sz="1323"/>
            </a:lvl5pPr>
            <a:lvl6pPr marL="1890065" indent="0" algn="ctr">
              <a:buNone/>
              <a:defRPr sz="1323"/>
            </a:lvl6pPr>
            <a:lvl7pPr marL="2268078" indent="0" algn="ctr">
              <a:buNone/>
              <a:defRPr sz="1323"/>
            </a:lvl7pPr>
            <a:lvl8pPr marL="2646091" indent="0" algn="ctr">
              <a:buNone/>
              <a:defRPr sz="1323"/>
            </a:lvl8pPr>
            <a:lvl9pPr marL="3024104" indent="0" algn="ctr">
              <a:buNone/>
              <a:defRPr sz="1323"/>
            </a:lvl9pPr>
          </a:lstStyle>
          <a:p>
            <a:r>
              <a:rPr lang="hu-HU" smtClean="0"/>
              <a:t>Alcím mintájának szerkesztése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689237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09395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7" y="345009"/>
            <a:ext cx="2173635" cy="5491649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3" y="345009"/>
            <a:ext cx="6394896" cy="5491649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1476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16481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615545"/>
            <a:ext cx="8694539" cy="2695572"/>
          </a:xfrm>
        </p:spPr>
        <p:txBody>
          <a:bodyPr anchor="b"/>
          <a:lstStyle>
            <a:lvl1pPr>
              <a:defRPr sz="4961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336618"/>
            <a:ext cx="8694539" cy="1417538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1pPr>
            <a:lvl2pPr marL="378013" indent="0">
              <a:buNone/>
              <a:defRPr sz="1654">
                <a:solidFill>
                  <a:schemeClr val="tx1">
                    <a:tint val="75000"/>
                  </a:schemeClr>
                </a:solidFill>
              </a:defRPr>
            </a:lvl2pPr>
            <a:lvl3pPr marL="756026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403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205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90065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807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609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410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0315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725046"/>
            <a:ext cx="4284266" cy="4111612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725046"/>
            <a:ext cx="4284266" cy="4111612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831331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45010"/>
            <a:ext cx="8694539" cy="1252534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588543"/>
            <a:ext cx="4264576" cy="778521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367064"/>
            <a:ext cx="4264576" cy="3481594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6" y="1588543"/>
            <a:ext cx="4285579" cy="778521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8013" indent="0">
              <a:buNone/>
              <a:defRPr sz="1654" b="1"/>
            </a:lvl2pPr>
            <a:lvl3pPr marL="756026" indent="0">
              <a:buNone/>
              <a:defRPr sz="1488" b="1"/>
            </a:lvl3pPr>
            <a:lvl4pPr marL="1134039" indent="0">
              <a:buNone/>
              <a:defRPr sz="1323" b="1"/>
            </a:lvl4pPr>
            <a:lvl5pPr marL="1512052" indent="0">
              <a:buNone/>
              <a:defRPr sz="1323" b="1"/>
            </a:lvl5pPr>
            <a:lvl6pPr marL="1890065" indent="0">
              <a:buNone/>
              <a:defRPr sz="1323" b="1"/>
            </a:lvl6pPr>
            <a:lvl7pPr marL="2268078" indent="0">
              <a:buNone/>
              <a:defRPr sz="1323" b="1"/>
            </a:lvl7pPr>
            <a:lvl8pPr marL="2646091" indent="0">
              <a:buNone/>
              <a:defRPr sz="1323" b="1"/>
            </a:lvl8pPr>
            <a:lvl9pPr marL="3024104" indent="0">
              <a:buNone/>
              <a:defRPr sz="1323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6" y="2367064"/>
            <a:ext cx="4285579" cy="3481594"/>
          </a:xfrm>
        </p:spPr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083110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4204039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15629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32012"/>
            <a:ext cx="3251264" cy="1512041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933026"/>
            <a:ext cx="5103316" cy="4605124"/>
          </a:xfrm>
        </p:spPr>
        <p:txBody>
          <a:bodyPr/>
          <a:lstStyle>
            <a:lvl1pPr>
              <a:defRPr sz="2646"/>
            </a:lvl1pPr>
            <a:lvl2pPr>
              <a:defRPr sz="2315"/>
            </a:lvl2pPr>
            <a:lvl3pPr>
              <a:defRPr sz="1984"/>
            </a:lvl3pPr>
            <a:lvl4pPr>
              <a:defRPr sz="1654"/>
            </a:lvl4pPr>
            <a:lvl5pPr>
              <a:defRPr sz="1654"/>
            </a:lvl5pPr>
            <a:lvl6pPr>
              <a:defRPr sz="1654"/>
            </a:lvl6pPr>
            <a:lvl7pPr>
              <a:defRPr sz="1654"/>
            </a:lvl7pPr>
            <a:lvl8pPr>
              <a:defRPr sz="1654"/>
            </a:lvl8pPr>
            <a:lvl9pPr>
              <a:defRPr sz="1654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944052"/>
            <a:ext cx="3251264" cy="3601598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71948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32012"/>
            <a:ext cx="3251264" cy="1512041"/>
          </a:xfrm>
        </p:spPr>
        <p:txBody>
          <a:bodyPr anchor="b"/>
          <a:lstStyle>
            <a:lvl1pPr>
              <a:defRPr sz="2646"/>
            </a:lvl1pPr>
          </a:lstStyle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933026"/>
            <a:ext cx="5103316" cy="4605124"/>
          </a:xfrm>
        </p:spPr>
        <p:txBody>
          <a:bodyPr anchor="t"/>
          <a:lstStyle>
            <a:lvl1pPr marL="0" indent="0">
              <a:buNone/>
              <a:defRPr sz="2646"/>
            </a:lvl1pPr>
            <a:lvl2pPr marL="378013" indent="0">
              <a:buNone/>
              <a:defRPr sz="2315"/>
            </a:lvl2pPr>
            <a:lvl3pPr marL="756026" indent="0">
              <a:buNone/>
              <a:defRPr sz="1984"/>
            </a:lvl3pPr>
            <a:lvl4pPr marL="1134039" indent="0">
              <a:buNone/>
              <a:defRPr sz="1654"/>
            </a:lvl4pPr>
            <a:lvl5pPr marL="1512052" indent="0">
              <a:buNone/>
              <a:defRPr sz="1654"/>
            </a:lvl5pPr>
            <a:lvl6pPr marL="1890065" indent="0">
              <a:buNone/>
              <a:defRPr sz="1654"/>
            </a:lvl6pPr>
            <a:lvl7pPr marL="2268078" indent="0">
              <a:buNone/>
              <a:defRPr sz="1654"/>
            </a:lvl7pPr>
            <a:lvl8pPr marL="2646091" indent="0">
              <a:buNone/>
              <a:defRPr sz="1654"/>
            </a:lvl8pPr>
            <a:lvl9pPr marL="3024104" indent="0">
              <a:buNone/>
              <a:defRPr sz="1654"/>
            </a:lvl9pPr>
          </a:lstStyle>
          <a:p>
            <a:r>
              <a:rPr lang="hu-HU" smtClean="0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1944052"/>
            <a:ext cx="3251264" cy="3601598"/>
          </a:xfrm>
        </p:spPr>
        <p:txBody>
          <a:bodyPr/>
          <a:lstStyle>
            <a:lvl1pPr marL="0" indent="0">
              <a:buNone/>
              <a:defRPr sz="1323"/>
            </a:lvl1pPr>
            <a:lvl2pPr marL="378013" indent="0">
              <a:buNone/>
              <a:defRPr sz="1158"/>
            </a:lvl2pPr>
            <a:lvl3pPr marL="756026" indent="0">
              <a:buNone/>
              <a:defRPr sz="992"/>
            </a:lvl3pPr>
            <a:lvl4pPr marL="1134039" indent="0">
              <a:buNone/>
              <a:defRPr sz="827"/>
            </a:lvl4pPr>
            <a:lvl5pPr marL="1512052" indent="0">
              <a:buNone/>
              <a:defRPr sz="827"/>
            </a:lvl5pPr>
            <a:lvl6pPr marL="1890065" indent="0">
              <a:buNone/>
              <a:defRPr sz="827"/>
            </a:lvl6pPr>
            <a:lvl7pPr marL="2268078" indent="0">
              <a:buNone/>
              <a:defRPr sz="827"/>
            </a:lvl7pPr>
            <a:lvl8pPr marL="2646091" indent="0">
              <a:buNone/>
              <a:defRPr sz="827"/>
            </a:lvl8pPr>
            <a:lvl9pPr marL="3024104" indent="0">
              <a:buNone/>
              <a:defRPr sz="827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841789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45010"/>
            <a:ext cx="8694539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725046"/>
            <a:ext cx="8694539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6006163"/>
            <a:ext cx="2268141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7BD64-CB16-4FC4-9841-E5D7B00CCA3E}" type="datetimeFigureOut">
              <a:rPr lang="hu-HU" smtClean="0"/>
              <a:t>2024. 01. 31.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6006163"/>
            <a:ext cx="3402211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6006163"/>
            <a:ext cx="2268141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5DDE6-E391-47FF-9F44-1852FB9EE9D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453818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6026" rtl="0" eaLnBrk="1" latinLnBrk="0" hangingPunct="1">
        <a:lnSpc>
          <a:spcPct val="90000"/>
        </a:lnSpc>
        <a:spcBef>
          <a:spcPct val="0"/>
        </a:spcBef>
        <a:buNone/>
        <a:defRPr sz="363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06" indent="-189006" algn="l" defTabSz="756026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7019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5032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045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1058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9071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7084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5097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3110" indent="-189006" algn="l" defTabSz="756026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8013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6026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4039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2052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90065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8078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6091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4104" algn="l" defTabSz="756026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zövegdoboz 75"/>
          <p:cNvSpPr txBox="1"/>
          <p:nvPr/>
        </p:nvSpPr>
        <p:spPr>
          <a:xfrm>
            <a:off x="5246181" y="544738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Glucose + 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(842/1036)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Szövegdoboz 76"/>
          <p:cNvSpPr txBox="1"/>
          <p:nvPr/>
        </p:nvSpPr>
        <p:spPr>
          <a:xfrm>
            <a:off x="7024070" y="175466"/>
            <a:ext cx="1470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DFP vs. untreated</a:t>
            </a:r>
          </a:p>
        </p:txBody>
      </p:sp>
      <p:sp>
        <p:nvSpPr>
          <p:cNvPr id="78" name="Ellipszis 77"/>
          <p:cNvSpPr/>
          <p:nvPr/>
        </p:nvSpPr>
        <p:spPr>
          <a:xfrm>
            <a:off x="6139378" y="717677"/>
            <a:ext cx="2160000" cy="21600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Ellipszis 78"/>
          <p:cNvSpPr/>
          <p:nvPr/>
        </p:nvSpPr>
        <p:spPr>
          <a:xfrm>
            <a:off x="7234753" y="708152"/>
            <a:ext cx="2160000" cy="2160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Szövegdoboz 79"/>
          <p:cNvSpPr txBox="1"/>
          <p:nvPr/>
        </p:nvSpPr>
        <p:spPr>
          <a:xfrm>
            <a:off x="6408011" y="1604455"/>
            <a:ext cx="28405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611/648         231/388          254/519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Szövegdoboz 80"/>
          <p:cNvSpPr txBox="1"/>
          <p:nvPr/>
        </p:nvSpPr>
        <p:spPr>
          <a:xfrm>
            <a:off x="1912265" y="159618"/>
            <a:ext cx="15167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1400" baseline="-25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400" baseline="-25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en-US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untreated</a:t>
            </a:r>
          </a:p>
        </p:txBody>
      </p:sp>
      <p:sp>
        <p:nvSpPr>
          <p:cNvPr id="82" name="Ellipszis 81"/>
          <p:cNvSpPr/>
          <p:nvPr/>
        </p:nvSpPr>
        <p:spPr>
          <a:xfrm>
            <a:off x="1070024" y="708152"/>
            <a:ext cx="2160000" cy="21600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Ellipszis 82"/>
          <p:cNvSpPr/>
          <p:nvPr/>
        </p:nvSpPr>
        <p:spPr>
          <a:xfrm>
            <a:off x="2165399" y="698627"/>
            <a:ext cx="2160000" cy="2160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Szövegdoboz 83"/>
          <p:cNvSpPr txBox="1"/>
          <p:nvPr/>
        </p:nvSpPr>
        <p:spPr>
          <a:xfrm>
            <a:off x="1176732" y="1605907"/>
            <a:ext cx="31165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391/409             140/164           377/291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Szövegdoboz 84"/>
          <p:cNvSpPr txBox="1"/>
          <p:nvPr/>
        </p:nvSpPr>
        <p:spPr>
          <a:xfrm>
            <a:off x="186352" y="5885287"/>
            <a:ext cx="9692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Figure S1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Differences between stress responses elicited by H</a:t>
            </a:r>
            <a:r>
              <a:rPr lang="en-US" sz="1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(A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DFP (B), and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DFP + H</a:t>
            </a:r>
            <a:r>
              <a:rPr lang="en-US" sz="1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(C) treatments in untreated cultures and by H</a:t>
            </a:r>
            <a:r>
              <a:rPr lang="en-US" sz="1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2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treatment in DFP treated cultures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(D) observed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presence and absence of glucose. The number of upregulated/downregulated genes are presented. 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Szövegdoboz 85"/>
          <p:cNvSpPr txBox="1"/>
          <p:nvPr/>
        </p:nvSpPr>
        <p:spPr>
          <a:xfrm>
            <a:off x="5636802" y="5585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Szövegdoboz 86"/>
          <p:cNvSpPr txBox="1"/>
          <p:nvPr/>
        </p:nvSpPr>
        <p:spPr>
          <a:xfrm>
            <a:off x="577615" y="5585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Szövegdoboz 87"/>
          <p:cNvSpPr txBox="1"/>
          <p:nvPr/>
        </p:nvSpPr>
        <p:spPr>
          <a:xfrm>
            <a:off x="8987202" y="542575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(485/907)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Szövegdoboz 88"/>
          <p:cNvSpPr txBox="1"/>
          <p:nvPr/>
        </p:nvSpPr>
        <p:spPr>
          <a:xfrm>
            <a:off x="148252" y="544738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Glucose + 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(531/573)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Szövegdoboz 89"/>
          <p:cNvSpPr txBox="1"/>
          <p:nvPr/>
        </p:nvSpPr>
        <p:spPr>
          <a:xfrm>
            <a:off x="3984523" y="542575"/>
            <a:ext cx="891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(517/455)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Szövegdoboz 90"/>
          <p:cNvSpPr txBox="1"/>
          <p:nvPr/>
        </p:nvSpPr>
        <p:spPr>
          <a:xfrm>
            <a:off x="186352" y="3364138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Glucose + 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(1788/1446)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Szövegdoboz 91"/>
          <p:cNvSpPr txBox="1"/>
          <p:nvPr/>
        </p:nvSpPr>
        <p:spPr>
          <a:xfrm>
            <a:off x="1668304" y="2994866"/>
            <a:ext cx="209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DFP + H</a:t>
            </a:r>
            <a:r>
              <a:rPr lang="en-US" sz="1400" baseline="-25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400" baseline="-250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untreated</a:t>
            </a:r>
          </a:p>
        </p:txBody>
      </p:sp>
      <p:sp>
        <p:nvSpPr>
          <p:cNvPr id="93" name="Ellipszis 92"/>
          <p:cNvSpPr/>
          <p:nvPr/>
        </p:nvSpPr>
        <p:spPr>
          <a:xfrm>
            <a:off x="1079549" y="3537077"/>
            <a:ext cx="2160000" cy="21600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4" name="Ellipszis 93"/>
          <p:cNvSpPr/>
          <p:nvPr/>
        </p:nvSpPr>
        <p:spPr>
          <a:xfrm>
            <a:off x="2174924" y="3527552"/>
            <a:ext cx="2160000" cy="2160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Szövegdoboz 94"/>
          <p:cNvSpPr txBox="1"/>
          <p:nvPr/>
        </p:nvSpPr>
        <p:spPr>
          <a:xfrm>
            <a:off x="1279722" y="4425307"/>
            <a:ext cx="30516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1113/956        675/490         1021/1102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Szövegdoboz 95"/>
          <p:cNvSpPr txBox="1"/>
          <p:nvPr/>
        </p:nvSpPr>
        <p:spPr>
          <a:xfrm>
            <a:off x="576973" y="2875255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Szövegdoboz 96"/>
          <p:cNvSpPr txBox="1"/>
          <p:nvPr/>
        </p:nvSpPr>
        <p:spPr>
          <a:xfrm>
            <a:off x="3927373" y="3361975"/>
            <a:ext cx="10711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(1696/1592)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Szövegdoboz 97"/>
          <p:cNvSpPr txBox="1"/>
          <p:nvPr/>
        </p:nvSpPr>
        <p:spPr>
          <a:xfrm>
            <a:off x="6876137" y="2979018"/>
            <a:ext cx="1689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DFP</a:t>
            </a:r>
            <a:r>
              <a:rPr lang="hu-HU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H</a:t>
            </a:r>
            <a:r>
              <a:rPr lang="en-US" sz="1400" baseline="-25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1400" baseline="-250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i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vs</a:t>
            </a:r>
            <a:r>
              <a:rPr lang="en-US" sz="1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DFP</a:t>
            </a:r>
          </a:p>
        </p:txBody>
      </p:sp>
      <p:sp>
        <p:nvSpPr>
          <p:cNvPr id="99" name="Ellipszis 98"/>
          <p:cNvSpPr/>
          <p:nvPr/>
        </p:nvSpPr>
        <p:spPr>
          <a:xfrm>
            <a:off x="6120328" y="3527552"/>
            <a:ext cx="2160000" cy="2160000"/>
          </a:xfrm>
          <a:prstGeom prst="ellipse">
            <a:avLst/>
          </a:prstGeom>
          <a:noFill/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Ellipszis 99"/>
          <p:cNvSpPr/>
          <p:nvPr/>
        </p:nvSpPr>
        <p:spPr>
          <a:xfrm>
            <a:off x="7215703" y="3518027"/>
            <a:ext cx="2160000" cy="2160000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Szövegdoboz 100"/>
          <p:cNvSpPr txBox="1"/>
          <p:nvPr/>
        </p:nvSpPr>
        <p:spPr>
          <a:xfrm>
            <a:off x="6227036" y="4425307"/>
            <a:ext cx="30716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856/856             695/209          807/653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Szövegdoboz 101"/>
          <p:cNvSpPr txBox="1"/>
          <p:nvPr/>
        </p:nvSpPr>
        <p:spPr>
          <a:xfrm>
            <a:off x="5627919" y="287525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en-US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3" name="Szövegdoboz 102"/>
          <p:cNvSpPr txBox="1"/>
          <p:nvPr/>
        </p:nvSpPr>
        <p:spPr>
          <a:xfrm>
            <a:off x="5198556" y="3364138"/>
            <a:ext cx="1534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Glucose + 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(1551/1065)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Szövegdoboz 103"/>
          <p:cNvSpPr txBox="1"/>
          <p:nvPr/>
        </p:nvSpPr>
        <p:spPr>
          <a:xfrm>
            <a:off x="8989942" y="3361975"/>
            <a:ext cx="981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Peptone</a:t>
            </a:r>
          </a:p>
          <a:p>
            <a:pPr algn="ctr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(1502/862)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402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131</Words>
  <Application>Microsoft Office PowerPoint</Application>
  <PresentationFormat>Egyéni</PresentationFormat>
  <Paragraphs>29</Paragraphs>
  <Slides>1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Office-téma</vt:lpstr>
      <vt:lpstr>PowerPoint bemutató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bemutató</dc:title>
  <dc:creator>Dr Emri Tamás</dc:creator>
  <cp:lastModifiedBy>Dr Emri Tamás</cp:lastModifiedBy>
  <cp:revision>3</cp:revision>
  <dcterms:created xsi:type="dcterms:W3CDTF">2023-11-29T16:38:54Z</dcterms:created>
  <dcterms:modified xsi:type="dcterms:W3CDTF">2024-01-31T13:41:28Z</dcterms:modified>
</cp:coreProperties>
</file>