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64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F:\project%20five\&#23447;&#20891;&#25968;&#25454;\&#33740;&#19997;&#29983;&#38271;&#36895;&#24230;\mortality.txt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776309280630387"/>
          <c:y val="0.11715481171548117"/>
          <c:w val="0.80789100918926149"/>
          <c:h val="0.67552729548973744"/>
        </c:manualLayout>
      </c:layout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Sheet4!$B$6:$K$6</c:f>
                <c:numCache>
                  <c:formatCode>General</c:formatCode>
                  <c:ptCount val="10"/>
                  <c:pt idx="0">
                    <c:v>0</c:v>
                  </c:pt>
                  <c:pt idx="1">
                    <c:v>3.3126021996812929</c:v>
                  </c:pt>
                  <c:pt idx="2">
                    <c:v>3.1659648345067453</c:v>
                  </c:pt>
                  <c:pt idx="3">
                    <c:v>1.6041612554021298</c:v>
                  </c:pt>
                  <c:pt idx="4">
                    <c:v>2.653927906581738</c:v>
                  </c:pt>
                  <c:pt idx="5">
                    <c:v>1.9756855350316553</c:v>
                  </c:pt>
                  <c:pt idx="6">
                    <c:v>1.201388086062676</c:v>
                  </c:pt>
                  <c:pt idx="7">
                    <c:v>2.2722969289539017</c:v>
                  </c:pt>
                  <c:pt idx="8">
                    <c:v>0</c:v>
                  </c:pt>
                  <c:pt idx="9">
                    <c:v>0</c:v>
                  </c:pt>
                </c:numCache>
              </c:numRef>
            </c:plus>
            <c:minus>
              <c:numRef>
                <c:f>Sheet4!$B$6:$K$6</c:f>
                <c:numCache>
                  <c:formatCode>General</c:formatCode>
                  <c:ptCount val="10"/>
                  <c:pt idx="0">
                    <c:v>0</c:v>
                  </c:pt>
                  <c:pt idx="1">
                    <c:v>3.3126021996812929</c:v>
                  </c:pt>
                  <c:pt idx="2">
                    <c:v>3.1659648345067453</c:v>
                  </c:pt>
                  <c:pt idx="3">
                    <c:v>1.6041612554021298</c:v>
                  </c:pt>
                  <c:pt idx="4">
                    <c:v>2.653927906581738</c:v>
                  </c:pt>
                  <c:pt idx="5">
                    <c:v>1.9756855350316553</c:v>
                  </c:pt>
                  <c:pt idx="6">
                    <c:v>1.201388086062676</c:v>
                  </c:pt>
                  <c:pt idx="7">
                    <c:v>2.2722969289539017</c:v>
                  </c:pt>
                  <c:pt idx="8">
                    <c:v>0</c:v>
                  </c:pt>
                  <c:pt idx="9">
                    <c:v>0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Sheet4!$B$1:$K$1</c:f>
              <c:numCache>
                <c:formatCode>General</c:formatCode>
                <c:ptCount val="10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</c:numCache>
            </c:numRef>
          </c:cat>
          <c:val>
            <c:numRef>
              <c:f>Sheet4!$B$5:$K$5</c:f>
              <c:numCache>
                <c:formatCode>General</c:formatCode>
                <c:ptCount val="10"/>
                <c:pt idx="0">
                  <c:v>0</c:v>
                </c:pt>
                <c:pt idx="1">
                  <c:v>48.866666666666667</c:v>
                </c:pt>
                <c:pt idx="2">
                  <c:v>61.533333333333331</c:v>
                </c:pt>
                <c:pt idx="3">
                  <c:v>74.466666666666654</c:v>
                </c:pt>
                <c:pt idx="4">
                  <c:v>85.533333333333346</c:v>
                </c:pt>
                <c:pt idx="5">
                  <c:v>88.533333333333346</c:v>
                </c:pt>
                <c:pt idx="6">
                  <c:v>92.033333333333317</c:v>
                </c:pt>
                <c:pt idx="7">
                  <c:v>94.833333333333329</c:v>
                </c:pt>
                <c:pt idx="8">
                  <c:v>100</c:v>
                </c:pt>
                <c:pt idx="9">
                  <c:v>100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1A5-47B8-B027-E13185D845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91372128"/>
        <c:axId val="491370464"/>
      </c:lineChart>
      <c:catAx>
        <c:axId val="49137212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altLang="zh-CN" sz="1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Time</a:t>
                </a:r>
                <a:r>
                  <a:rPr lang="zh-CN" altLang="en-US" sz="1800" baseline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1800" baseline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(s)</a:t>
                </a:r>
                <a:endParaRPr lang="zh-CN" altLang="en-US" sz="18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0.46248325389481526"/>
              <c:y val="0.8937967691277084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zh-CN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491370464"/>
        <c:crosses val="autoZero"/>
        <c:auto val="1"/>
        <c:lblAlgn val="ctr"/>
        <c:lblOffset val="100"/>
        <c:noMultiLvlLbl val="0"/>
      </c:catAx>
      <c:valAx>
        <c:axId val="491370464"/>
        <c:scaling>
          <c:orientation val="minMax"/>
          <c:max val="10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altLang="zh-CN" sz="1800" baseline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Lethality rate (%)</a:t>
                </a:r>
                <a:endParaRPr lang="zh-CN" altLang="en-US" sz="1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1.3167668601437256E-2"/>
              <c:y val="0.2214343850161266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zh-CN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491372128"/>
        <c:crosses val="autoZero"/>
        <c:crossBetween val="between"/>
        <c:majorUnit val="2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1F5ED4-6D3E-43A2-9610-3326C6E664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5D39C15-DF34-462A-A49C-63AC1AD755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8D2DB00-EFDF-4FFC-99D3-C09CE97FFE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40530-B270-4E03-BB91-1F51C3D666F2}" type="datetimeFigureOut">
              <a:rPr lang="zh-CN" altLang="en-US" smtClean="0"/>
              <a:t>2024-01-20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B6CD384-731D-4D88-BD4A-72E24AAAF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34B5104-0DF8-4B6B-8716-77C344B0AB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EA79C-13D9-4F93-A025-A5F60ACCF6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329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77AA08-7044-4ED5-A262-1AD07F2E0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F806DA9-5220-49AB-9163-5620FD85CE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CEC9E64-8810-4966-BDD7-E8D2051F9E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40530-B270-4E03-BB91-1F51C3D666F2}" type="datetimeFigureOut">
              <a:rPr lang="zh-CN" altLang="en-US" smtClean="0"/>
              <a:t>2024-01-20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C582CB7-7017-45E2-B5F3-50E9FF2C7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51E31B3-54D0-4ECC-94FF-FE04AE5EE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EA79C-13D9-4F93-A025-A5F60ACCF6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393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B3BB629-1943-4354-9355-225FA6B1FC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2F3E1F8-ED49-4463-BE7F-689A6D86ED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878ADA1-C8A0-443C-9FC4-6CCB919A8C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40530-B270-4E03-BB91-1F51C3D666F2}" type="datetimeFigureOut">
              <a:rPr lang="zh-CN" altLang="en-US" smtClean="0"/>
              <a:t>2024-01-20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49B5504-4B7E-400E-99F9-795F0FEFA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30062A4-22AA-401B-94B1-21AC6F4FC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EA79C-13D9-4F93-A025-A5F60ACCF6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115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2C91478-C629-4DEA-AB12-684D8987FA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266E7D4-7DF8-41B1-B917-7C6AA2F0AA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1AF16C1-8A05-4E27-B852-46A3786FF9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40530-B270-4E03-BB91-1F51C3D666F2}" type="datetimeFigureOut">
              <a:rPr lang="zh-CN" altLang="en-US" smtClean="0"/>
              <a:t>2024-01-20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803A9F2-0CCB-4C26-9C83-6783B94919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C0AC08A-DFB6-4C2D-9C42-EFB4C9B172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EA79C-13D9-4F93-A025-A5F60ACCF6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156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73F318-280A-4301-B09F-A9E38FCEE9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B0539FF-1921-49B3-B976-CBA65A5C7A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CB65298-1B6B-44F8-8AE9-55EBF0F3BB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40530-B270-4E03-BB91-1F51C3D666F2}" type="datetimeFigureOut">
              <a:rPr lang="zh-CN" altLang="en-US" smtClean="0"/>
              <a:t>2024-01-20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E39B33D-2BFF-4ECE-A199-5A0386433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A01FC2D-F717-470C-9628-0E6AC1736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EA79C-13D9-4F93-A025-A5F60ACCF6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734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235F10-7037-47FB-B738-0BE1C23B4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E46E821-2517-4976-A68D-22A4DB6195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EEB5BBC-340E-4D4A-94E5-87EE7CAC8E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9EF02A6-FEDC-4551-BE56-DE7764F19B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40530-B270-4E03-BB91-1F51C3D666F2}" type="datetimeFigureOut">
              <a:rPr lang="zh-CN" altLang="en-US" smtClean="0"/>
              <a:t>2024-01-20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7C5461D-0A45-453B-9644-7AF60FD23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D554BAF-2869-44F7-89B2-63D81CBF23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EA79C-13D9-4F93-A025-A5F60ACCF6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209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37E73B-82FD-41C8-8910-8DAE43DF9D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CDFEFB9-FD44-4423-823C-1458091E56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9CE2065-4870-4878-BDCA-58CFBDCE69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AF33C16-3B39-4FF3-85C5-81EAB8C7DB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D4CB2F5-7DC8-487C-A75A-40319310A7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D6AB747-2FDC-4478-A232-F284F5BD1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40530-B270-4E03-BB91-1F51C3D666F2}" type="datetimeFigureOut">
              <a:rPr lang="zh-CN" altLang="en-US" smtClean="0"/>
              <a:t>2024-01-20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5C512D8-5127-4950-A908-72C6661EE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90E91D-8F7B-4DA8-936F-2371ACEBC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EA79C-13D9-4F93-A025-A5F60ACCF6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700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2DC703-69D2-4A5E-BA82-F53752C1CC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2C67384-7C5F-4406-A243-2BBD9F202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40530-B270-4E03-BB91-1F51C3D666F2}" type="datetimeFigureOut">
              <a:rPr lang="zh-CN" altLang="en-US" smtClean="0"/>
              <a:t>2024-01-20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09EF5A8-E488-4A14-9393-1FF586DC13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3C8A1DF-7701-44DC-8D57-4B3B610D0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EA79C-13D9-4F93-A025-A5F60ACCF6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602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6D2CFE1-F386-40F8-8ABA-467EC2013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40530-B270-4E03-BB91-1F51C3D666F2}" type="datetimeFigureOut">
              <a:rPr lang="zh-CN" altLang="en-US" smtClean="0"/>
              <a:t>2024-01-20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3E1337E-63D9-4BC7-81C4-03EB04E59B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250D518-9FC6-4E49-8A94-07315EA47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EA79C-13D9-4F93-A025-A5F60ACCF6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088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EE02DC-68D2-4286-9F2C-07673BE731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F1A43B-F6D0-4588-9B1D-FC8C2ED0B6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4650E3B-3815-4EDA-931B-9B423FA0ED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B8E1284-9D0F-42C9-B2C2-DCB6E142AB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40530-B270-4E03-BB91-1F51C3D666F2}" type="datetimeFigureOut">
              <a:rPr lang="zh-CN" altLang="en-US" smtClean="0"/>
              <a:t>2024-01-20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30467C0-9797-492D-8564-B0E62E6570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9D43D92-A854-4E5F-A31E-2F8D4D20F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EA79C-13D9-4F93-A025-A5F60ACCF6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308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DD332F3-5FDA-49E1-8586-E3CB6B9E7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ABA4365-55A6-4ACD-8A44-4024D507B8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863768C-03C1-4388-8565-46A1D81ACC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C225CCC-C50D-4D03-843C-4E20CF225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40530-B270-4E03-BB91-1F51C3D666F2}" type="datetimeFigureOut">
              <a:rPr lang="zh-CN" altLang="en-US" smtClean="0"/>
              <a:t>2024-01-20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E162663-92CE-4079-A804-87E55CC2D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D6E642E-4CB6-41B7-958F-9428D01F3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EA79C-13D9-4F93-A025-A5F60ACCF6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469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462F081-01B2-4F91-ACEB-4D57F2F5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1B0719C-EB78-4D57-BFA9-82574DE450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CFDF19B-A96A-482F-8968-85720507F5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240530-B270-4E03-BB91-1F51C3D666F2}" type="datetimeFigureOut">
              <a:rPr lang="zh-CN" altLang="en-US" smtClean="0"/>
              <a:t>2024-01-20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237237A-06D2-407B-988C-A5EBF96C88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C03D55E-5FAB-4696-A1AF-3EAEB38B43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4EA79C-13D9-4F93-A025-A5F60ACCF6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256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A2952185-3B9D-4FEA-95E2-E9CE1C0DEE7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46766341"/>
              </p:ext>
            </p:extLst>
          </p:nvPr>
        </p:nvGraphicFramePr>
        <p:xfrm>
          <a:off x="2686640" y="999242"/>
          <a:ext cx="5557248" cy="35679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86FA91D9-ECCF-499F-93A2-8B90C72C0CC3}"/>
              </a:ext>
            </a:extLst>
          </p:cNvPr>
          <p:cNvSpPr txBox="1"/>
          <p:nvPr/>
        </p:nvSpPr>
        <p:spPr>
          <a:xfrm>
            <a:off x="3139126" y="4567238"/>
            <a:ext cx="48925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Lethality rate along with time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9685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4C3303B-AAF5-4B08-9A71-DDF12B09376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259" y="812730"/>
            <a:ext cx="4679623" cy="389124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E52FBC2-4044-4E04-A7D1-B7C36723C7E5}"/>
              </a:ext>
            </a:extLst>
          </p:cNvPr>
          <p:cNvSpPr txBox="1"/>
          <p:nvPr/>
        </p:nvSpPr>
        <p:spPr>
          <a:xfrm>
            <a:off x="1885362" y="5024487"/>
            <a:ext cx="5156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Phenotype of some Mutants and WT583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A6AF9F9-8C0E-44F7-B9D9-FAB245EC0C81}"/>
              </a:ext>
            </a:extLst>
          </p:cNvPr>
          <p:cNvSpPr txBox="1"/>
          <p:nvPr/>
        </p:nvSpPr>
        <p:spPr>
          <a:xfrm>
            <a:off x="7447175" y="1423447"/>
            <a:ext cx="40158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mutants and WT583 were inoculated and incubated simultaneously. After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subinoculations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all mutants maintained their phenotypes.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4683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C31CBFF-F06C-4861-ADCF-5896D8F246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6" y="103694"/>
            <a:ext cx="2300140" cy="172510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908175E-52C1-472A-BDC0-5B35C05359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676" y="103694"/>
            <a:ext cx="2300140" cy="172510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907B12A-FE1C-41B0-BC7C-9A1BF4CDE7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936498" y="103694"/>
            <a:ext cx="2300140" cy="172510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B3BBDBE-6F89-499F-BDFE-CD1E9453FE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406320" y="103692"/>
            <a:ext cx="2300140" cy="172510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7DB76D4C-5E96-4CC0-8C66-A9A733774B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3146" y="2055043"/>
            <a:ext cx="2300140" cy="172510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D5B7F40-C424-4411-8153-EFA891AE163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472960" y="2055043"/>
            <a:ext cx="2293856" cy="172039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B052D380-2AAE-4E4E-B2A6-9C39C9E328B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936498" y="2055043"/>
            <a:ext cx="2293857" cy="172039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AB5FE220-AB32-45C6-BC69-B3E1B84CB40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400037" y="2055042"/>
            <a:ext cx="2293856" cy="172039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AB1AE04E-64E1-46D0-8A2E-262352B9A8B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6" y="3930977"/>
            <a:ext cx="2300140" cy="172510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2196B4E3-8FE4-4136-A593-B9C363F7911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676" y="3930977"/>
            <a:ext cx="2293856" cy="172039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C7AC377A-BE0C-4147-A243-94A6FF35B00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930214" y="3930977"/>
            <a:ext cx="2306424" cy="1729818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529AD9B0-FA5F-4AFE-A7FB-AC4ABCE6D78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393751" y="3930977"/>
            <a:ext cx="2306425" cy="1729819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F5471B2C-6FD1-41BD-A8DC-0803B94B568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869857" y="2055041"/>
            <a:ext cx="2293854" cy="1720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7587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96067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37</Words>
  <Application>Microsoft Office PowerPoint</Application>
  <PresentationFormat>宽屏</PresentationFormat>
  <Paragraphs>5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千慧</dc:creator>
  <cp:lastModifiedBy>千慧</cp:lastModifiedBy>
  <cp:revision>5</cp:revision>
  <dcterms:created xsi:type="dcterms:W3CDTF">2024-01-20T02:35:22Z</dcterms:created>
  <dcterms:modified xsi:type="dcterms:W3CDTF">2024-01-20T06:00:54Z</dcterms:modified>
</cp:coreProperties>
</file>