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7" autoAdjust="0"/>
    <p:restoredTop sz="94660"/>
  </p:normalViewPr>
  <p:slideViewPr>
    <p:cSldViewPr snapToGrid="0">
      <p:cViewPr>
        <p:scale>
          <a:sx n="100" d="100"/>
          <a:sy n="100" d="100"/>
        </p:scale>
        <p:origin x="324" y="-9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cimovic, Srdjan" userId="74e85654-8730-4cec-a812-748cf0ed10f7" providerId="ADAL" clId="{E72EDB87-090D-43C9-A938-895314FDDB0C}"/>
    <pc:docChg chg="modSld">
      <pc:chgData name="Acimovic, Srdjan" userId="74e85654-8730-4cec-a812-748cf0ed10f7" providerId="ADAL" clId="{E72EDB87-090D-43C9-A938-895314FDDB0C}" dt="2024-07-15T20:07:15.337" v="0" actId="20577"/>
      <pc:docMkLst>
        <pc:docMk/>
      </pc:docMkLst>
      <pc:sldChg chg="modSp">
        <pc:chgData name="Acimovic, Srdjan" userId="74e85654-8730-4cec-a812-748cf0ed10f7" providerId="ADAL" clId="{E72EDB87-090D-43C9-A938-895314FDDB0C}" dt="2024-07-15T20:07:15.337" v="0" actId="20577"/>
        <pc:sldMkLst>
          <pc:docMk/>
          <pc:sldMk cId="1031145567" sldId="256"/>
        </pc:sldMkLst>
        <pc:spChg chg="mod">
          <ac:chgData name="Acimovic, Srdjan" userId="74e85654-8730-4cec-a812-748cf0ed10f7" providerId="ADAL" clId="{E72EDB87-090D-43C9-A938-895314FDDB0C}" dt="2024-07-15T20:07:15.337" v="0" actId="20577"/>
          <ac:spMkLst>
            <pc:docMk/>
            <pc:sldMk cId="1031145567" sldId="256"/>
            <ac:spMk id="10" creationId="{C6C70F38-415F-7FA1-2093-B52DCDAA4AC5}"/>
          </ac:spMkLst>
        </pc:spChg>
      </pc:sldChg>
    </pc:docChg>
  </pc:docChgLst>
  <pc:docChgLst>
    <pc:chgData name="Acimovic, Srdjan" userId="74e85654-8730-4cec-a812-748cf0ed10f7" providerId="ADAL" clId="{043D1105-C289-464B-A469-4C1AD9501180}"/>
    <pc:docChg chg="modSld">
      <pc:chgData name="Acimovic, Srdjan" userId="74e85654-8730-4cec-a812-748cf0ed10f7" providerId="ADAL" clId="{043D1105-C289-464B-A469-4C1AD9501180}" dt="2024-07-18T04:15:44.859" v="3" actId="20577"/>
      <pc:docMkLst>
        <pc:docMk/>
      </pc:docMkLst>
      <pc:sldChg chg="modSp mod">
        <pc:chgData name="Acimovic, Srdjan" userId="74e85654-8730-4cec-a812-748cf0ed10f7" providerId="ADAL" clId="{043D1105-C289-464B-A469-4C1AD9501180}" dt="2024-07-18T04:15:44.859" v="3" actId="20577"/>
        <pc:sldMkLst>
          <pc:docMk/>
          <pc:sldMk cId="1031145567" sldId="256"/>
        </pc:sldMkLst>
        <pc:spChg chg="mod">
          <ac:chgData name="Acimovic, Srdjan" userId="74e85654-8730-4cec-a812-748cf0ed10f7" providerId="ADAL" clId="{043D1105-C289-464B-A469-4C1AD9501180}" dt="2024-07-18T04:15:44.859" v="3" actId="20577"/>
          <ac:spMkLst>
            <pc:docMk/>
            <pc:sldMk cId="1031145567" sldId="256"/>
            <ac:spMk id="10" creationId="{C6C70F38-415F-7FA1-2093-B52DCDAA4AC5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F8D77-6F5B-49BE-AC44-C17960C6F47E}" type="datetimeFigureOut">
              <a:rPr lang="en-US" smtClean="0"/>
              <a:t>7/18/2024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8FC2E-865E-412C-B13D-C1A05C3A9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307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F8D77-6F5B-49BE-AC44-C17960C6F47E}" type="datetimeFigureOut">
              <a:rPr lang="en-US" smtClean="0"/>
              <a:t>7/18/2024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8FC2E-865E-412C-B13D-C1A05C3A9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186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F8D77-6F5B-49BE-AC44-C17960C6F47E}" type="datetimeFigureOut">
              <a:rPr lang="en-US" smtClean="0"/>
              <a:t>7/18/2024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8FC2E-865E-412C-B13D-C1A05C3A9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099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F8D77-6F5B-49BE-AC44-C17960C6F47E}" type="datetimeFigureOut">
              <a:rPr lang="en-US" smtClean="0"/>
              <a:t>7/18/2024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8FC2E-865E-412C-B13D-C1A05C3A9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341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F8D77-6F5B-49BE-AC44-C17960C6F47E}" type="datetimeFigureOut">
              <a:rPr lang="en-US" smtClean="0"/>
              <a:t>7/18/2024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8FC2E-865E-412C-B13D-C1A05C3A9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238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F8D77-6F5B-49BE-AC44-C17960C6F47E}" type="datetimeFigureOut">
              <a:rPr lang="en-US" smtClean="0"/>
              <a:t>7/18/2024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8FC2E-865E-412C-B13D-C1A05C3A9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656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F8D77-6F5B-49BE-AC44-C17960C6F47E}" type="datetimeFigureOut">
              <a:rPr lang="en-US" smtClean="0"/>
              <a:t>7/18/2024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8FC2E-865E-412C-B13D-C1A05C3A9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410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F8D77-6F5B-49BE-AC44-C17960C6F47E}" type="datetimeFigureOut">
              <a:rPr lang="en-US" smtClean="0"/>
              <a:t>7/18/2024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8FC2E-865E-412C-B13D-C1A05C3A9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301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F8D77-6F5B-49BE-AC44-C17960C6F47E}" type="datetimeFigureOut">
              <a:rPr lang="en-US" smtClean="0"/>
              <a:t>7/18/2024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8FC2E-865E-412C-B13D-C1A05C3A9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99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F8D77-6F5B-49BE-AC44-C17960C6F47E}" type="datetimeFigureOut">
              <a:rPr lang="en-US" smtClean="0"/>
              <a:t>7/18/2024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8FC2E-865E-412C-B13D-C1A05C3A9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221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F8D77-6F5B-49BE-AC44-C17960C6F47E}" type="datetimeFigureOut">
              <a:rPr lang="en-US" smtClean="0"/>
              <a:t>7/18/2024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8FC2E-865E-412C-B13D-C1A05C3A9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785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5CF8D77-6F5B-49BE-AC44-C17960C6F47E}" type="datetimeFigureOut">
              <a:rPr lang="en-US" smtClean="0"/>
              <a:t>7/18/2024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A18FC2E-865E-412C-B13D-C1A05C3A9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614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diagram of a tree&#10;&#10;Description automatically generated">
            <a:extLst>
              <a:ext uri="{FF2B5EF4-FFF2-40B4-BE49-F238E27FC236}">
                <a16:creationId xmlns:a16="http://schemas.microsoft.com/office/drawing/2014/main" id="{417D648E-79C2-00F0-952D-8CA38D479D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8686" y="1856468"/>
            <a:ext cx="4114802" cy="2754538"/>
          </a:xfrm>
          <a:prstGeom prst="rect">
            <a:avLst/>
          </a:prstGeom>
        </p:spPr>
      </p:pic>
      <p:pic>
        <p:nvPicPr>
          <p:cNvPr id="7" name="Picture 6" descr="A screenshot of a graph&#10;&#10;Description automatically generated">
            <a:extLst>
              <a:ext uri="{FF2B5EF4-FFF2-40B4-BE49-F238E27FC236}">
                <a16:creationId xmlns:a16="http://schemas.microsoft.com/office/drawing/2014/main" id="{8C845114-67F1-D4FC-7E35-31565F3B11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512" y="1004887"/>
            <a:ext cx="4526738" cy="452673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299998E-37AE-7D66-74CC-6D99891B115E}"/>
              </a:ext>
            </a:extLst>
          </p:cNvPr>
          <p:cNvSpPr txBox="1"/>
          <p:nvPr/>
        </p:nvSpPr>
        <p:spPr>
          <a:xfrm>
            <a:off x="61913" y="600075"/>
            <a:ext cx="4667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A.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A1BCC15-0C79-FDAC-A89C-E1A2C8FC83A9}"/>
              </a:ext>
            </a:extLst>
          </p:cNvPr>
          <p:cNvSpPr txBox="1"/>
          <p:nvPr/>
        </p:nvSpPr>
        <p:spPr>
          <a:xfrm>
            <a:off x="4972051" y="597295"/>
            <a:ext cx="4667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B.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6C70F38-415F-7FA1-2093-B52DCDAA4AC5}"/>
              </a:ext>
            </a:extLst>
          </p:cNvPr>
          <p:cNvSpPr txBox="1"/>
          <p:nvPr/>
        </p:nvSpPr>
        <p:spPr>
          <a:xfrm>
            <a:off x="61913" y="5631675"/>
            <a:ext cx="90058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0">
              <a:spcBef>
                <a:spcPts val="0"/>
              </a:spcBef>
              <a:spcAft>
                <a:spcPts val="0"/>
              </a:spcAft>
            </a:pPr>
            <a:r>
              <a:rPr lang="en-US" sz="1200" b="1" i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Supplement Figure S1. </a:t>
            </a:r>
            <a:r>
              <a:rPr lang="en-US" sz="1200" b="0" i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Phylogenomic analysis of </a:t>
            </a:r>
            <a:r>
              <a:rPr lang="en-US" sz="1200" b="0" i="1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Colletotrichum </a:t>
            </a:r>
            <a:r>
              <a:rPr lang="en-US" sz="1200" b="0" i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species within the </a:t>
            </a:r>
            <a:r>
              <a:rPr lang="en-US" sz="1200" b="0" i="1" u="none" strike="noStrike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acutatum</a:t>
            </a:r>
            <a:r>
              <a:rPr lang="en-US" sz="1200" b="0" i="0" u="none" strike="noStrike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subclade </a:t>
            </a:r>
            <a:r>
              <a:rPr lang="en-US" sz="1200" b="0" i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using multiple approaches at the genome level. Constructing phylogenetic trees based on:</a:t>
            </a:r>
            <a:r>
              <a:rPr lang="en-US" sz="1200" b="1" i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A. </a:t>
            </a:r>
            <a:r>
              <a:rPr lang="en-US" sz="1200" b="0" i="0" u="none" strike="noStrike" dirty="0">
                <a:effectLst/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High-throughput average nucleic identity (ANI) that documents genome sequence similarity. Numbers in the heat map represent percent similar identity.</a:t>
            </a:r>
            <a:r>
              <a:rPr lang="en-US" sz="1200" b="0" i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n-US" sz="1200" b="1" i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B. </a:t>
            </a:r>
            <a:r>
              <a:rPr lang="en-US" sz="1200" b="0" i="0" u="none" strike="noStrike" dirty="0">
                <a:effectLst/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Highly conserved single copy orthologous genes</a:t>
            </a:r>
            <a:r>
              <a:rPr lang="en-US" sz="1200" b="0" i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using </a:t>
            </a:r>
            <a:r>
              <a:rPr lang="en-US" sz="1200" b="0" i="0" u="none" strike="noStrike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BUSCO_phylogenomics</a:t>
            </a:r>
            <a:r>
              <a:rPr lang="en-US" sz="1200" b="0" i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pipeline. Branch lengths were optimized by maximum likelihood from the original alignment. Numbers on the branches represent the bootstrap support percentage.</a:t>
            </a:r>
            <a:endParaRPr lang="en-US" sz="1200" b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1455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93</Words>
  <Application>Microsoft Office PowerPoint</Application>
  <PresentationFormat>Letter Paper (8.5x11 in)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Gottschalk, Christopher - ARS</dc:creator>
  <cp:lastModifiedBy>Acimovic, Srdjan</cp:lastModifiedBy>
  <cp:revision>1</cp:revision>
  <dcterms:created xsi:type="dcterms:W3CDTF">2024-07-01T12:39:55Z</dcterms:created>
  <dcterms:modified xsi:type="dcterms:W3CDTF">2024-07-18T04:15:53Z</dcterms:modified>
</cp:coreProperties>
</file>