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72" r:id="rId5"/>
    <p:sldId id="288" r:id="rId6"/>
    <p:sldId id="267" r:id="rId7"/>
    <p:sldId id="315" r:id="rId8"/>
    <p:sldId id="314" r:id="rId9"/>
    <p:sldId id="312" r:id="rId10"/>
    <p:sldId id="260" r:id="rId11"/>
    <p:sldId id="270" r:id="rId1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DFE534-B261-4B76-966E-6176B0716B0C}" v="40" dt="2022-12-12T15:27:57.173"/>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igemann, Patrick" userId="a4ac5a87-3507-4637-8770-e01569c66b83" providerId="ADAL" clId="{B2DFE534-B261-4B76-966E-6176B0716B0C}"/>
    <pc:docChg chg="undo custSel addSld delSld modSld">
      <pc:chgData name="Steigemann, Patrick" userId="a4ac5a87-3507-4637-8770-e01569c66b83" providerId="ADAL" clId="{B2DFE534-B261-4B76-966E-6176B0716B0C}" dt="2022-12-12T15:28:00.928" v="1277" actId="1076"/>
      <pc:docMkLst>
        <pc:docMk/>
      </pc:docMkLst>
      <pc:sldChg chg="del">
        <pc:chgData name="Steigemann, Patrick" userId="a4ac5a87-3507-4637-8770-e01569c66b83" providerId="ADAL" clId="{B2DFE534-B261-4B76-966E-6176B0716B0C}" dt="2022-11-16T15:57:25.111" v="0" actId="47"/>
        <pc:sldMkLst>
          <pc:docMk/>
          <pc:sldMk cId="2870736613" sldId="257"/>
        </pc:sldMkLst>
      </pc:sldChg>
      <pc:sldChg chg="del">
        <pc:chgData name="Steigemann, Patrick" userId="a4ac5a87-3507-4637-8770-e01569c66b83" providerId="ADAL" clId="{B2DFE534-B261-4B76-966E-6176B0716B0C}" dt="2022-11-16T16:06:11.123" v="663" actId="47"/>
        <pc:sldMkLst>
          <pc:docMk/>
          <pc:sldMk cId="3573465387" sldId="258"/>
        </pc:sldMkLst>
      </pc:sldChg>
      <pc:sldChg chg="add del">
        <pc:chgData name="Steigemann, Patrick" userId="a4ac5a87-3507-4637-8770-e01569c66b83" providerId="ADAL" clId="{B2DFE534-B261-4B76-966E-6176B0716B0C}" dt="2022-11-16T16:06:26.855" v="675" actId="47"/>
        <pc:sldMkLst>
          <pc:docMk/>
          <pc:sldMk cId="2115039268" sldId="260"/>
        </pc:sldMkLst>
      </pc:sldChg>
      <pc:sldChg chg="del">
        <pc:chgData name="Steigemann, Patrick" userId="a4ac5a87-3507-4637-8770-e01569c66b83" providerId="ADAL" clId="{B2DFE534-B261-4B76-966E-6176B0716B0C}" dt="2022-11-16T16:06:17.513" v="665" actId="47"/>
        <pc:sldMkLst>
          <pc:docMk/>
          <pc:sldMk cId="1353715190" sldId="261"/>
        </pc:sldMkLst>
      </pc:sldChg>
      <pc:sldChg chg="del">
        <pc:chgData name="Steigemann, Patrick" userId="a4ac5a87-3507-4637-8770-e01569c66b83" providerId="ADAL" clId="{B2DFE534-B261-4B76-966E-6176B0716B0C}" dt="2022-11-16T16:06:19.658" v="667" actId="47"/>
        <pc:sldMkLst>
          <pc:docMk/>
          <pc:sldMk cId="2232420355" sldId="266"/>
        </pc:sldMkLst>
      </pc:sldChg>
      <pc:sldChg chg="del">
        <pc:chgData name="Steigemann, Patrick" userId="a4ac5a87-3507-4637-8770-e01569c66b83" providerId="ADAL" clId="{B2DFE534-B261-4B76-966E-6176B0716B0C}" dt="2022-11-16T16:06:20.978" v="669" actId="47"/>
        <pc:sldMkLst>
          <pc:docMk/>
          <pc:sldMk cId="210739376" sldId="267"/>
        </pc:sldMkLst>
      </pc:sldChg>
      <pc:sldChg chg="addSp delSp modSp mod">
        <pc:chgData name="Steigemann, Patrick" userId="a4ac5a87-3507-4637-8770-e01569c66b83" providerId="ADAL" clId="{B2DFE534-B261-4B76-966E-6176B0716B0C}" dt="2022-11-21T11:54:26.442" v="1090" actId="20577"/>
        <pc:sldMkLst>
          <pc:docMk/>
          <pc:sldMk cId="2734968698" sldId="267"/>
        </pc:sldMkLst>
        <pc:spChg chg="mod">
          <ac:chgData name="Steigemann, Patrick" userId="a4ac5a87-3507-4637-8770-e01569c66b83" providerId="ADAL" clId="{B2DFE534-B261-4B76-966E-6176B0716B0C}" dt="2022-11-21T09:52:58.235" v="1047" actId="20577"/>
          <ac:spMkLst>
            <pc:docMk/>
            <pc:sldMk cId="2734968698" sldId="267"/>
            <ac:spMk id="3" creationId="{84690D24-DE05-53FE-E0C2-B42AFD514C1E}"/>
          </ac:spMkLst>
        </pc:spChg>
        <pc:spChg chg="del mod">
          <ac:chgData name="Steigemann, Patrick" userId="a4ac5a87-3507-4637-8770-e01569c66b83" providerId="ADAL" clId="{B2DFE534-B261-4B76-966E-6176B0716B0C}" dt="2022-11-21T09:51:37.022" v="999" actId="478"/>
          <ac:spMkLst>
            <pc:docMk/>
            <pc:sldMk cId="2734968698" sldId="267"/>
            <ac:spMk id="4" creationId="{AE750AF4-4FF1-6D21-8F0F-89388E2FC426}"/>
          </ac:spMkLst>
        </pc:spChg>
        <pc:spChg chg="del mod">
          <ac:chgData name="Steigemann, Patrick" userId="a4ac5a87-3507-4637-8770-e01569c66b83" providerId="ADAL" clId="{B2DFE534-B261-4B76-966E-6176B0716B0C}" dt="2022-11-21T09:51:38.744" v="1000" actId="478"/>
          <ac:spMkLst>
            <pc:docMk/>
            <pc:sldMk cId="2734968698" sldId="267"/>
            <ac:spMk id="6" creationId="{86AC4D92-A27A-CC36-EBF4-A547558EB9D6}"/>
          </ac:spMkLst>
        </pc:spChg>
        <pc:spChg chg="add mod">
          <ac:chgData name="Steigemann, Patrick" userId="a4ac5a87-3507-4637-8770-e01569c66b83" providerId="ADAL" clId="{B2DFE534-B261-4B76-966E-6176B0716B0C}" dt="2022-11-21T11:52:39.064" v="1054" actId="1076"/>
          <ac:spMkLst>
            <pc:docMk/>
            <pc:sldMk cId="2734968698" sldId="267"/>
            <ac:spMk id="7" creationId="{29651C99-51AF-6950-27E6-F632903C5416}"/>
          </ac:spMkLst>
        </pc:spChg>
        <pc:spChg chg="add mod">
          <ac:chgData name="Steigemann, Patrick" userId="a4ac5a87-3507-4637-8770-e01569c66b83" providerId="ADAL" clId="{B2DFE534-B261-4B76-966E-6176B0716B0C}" dt="2022-11-21T11:52:50.849" v="1056" actId="1076"/>
          <ac:spMkLst>
            <pc:docMk/>
            <pc:sldMk cId="2734968698" sldId="267"/>
            <ac:spMk id="8" creationId="{4E4B1192-B1BB-C215-96F3-1C1610D45DF0}"/>
          </ac:spMkLst>
        </pc:spChg>
        <pc:spChg chg="add del mod">
          <ac:chgData name="Steigemann, Patrick" userId="a4ac5a87-3507-4637-8770-e01569c66b83" providerId="ADAL" clId="{B2DFE534-B261-4B76-966E-6176B0716B0C}" dt="2022-11-21T11:52:59.232" v="1058" actId="478"/>
          <ac:spMkLst>
            <pc:docMk/>
            <pc:sldMk cId="2734968698" sldId="267"/>
            <ac:spMk id="9" creationId="{64D5D6F4-3899-C90A-03E4-C98349F044D4}"/>
          </ac:spMkLst>
        </pc:spChg>
        <pc:spChg chg="del mod">
          <ac:chgData name="Steigemann, Patrick" userId="a4ac5a87-3507-4637-8770-e01569c66b83" providerId="ADAL" clId="{B2DFE534-B261-4B76-966E-6176B0716B0C}" dt="2022-11-21T09:51:53.310" v="1007" actId="478"/>
          <ac:spMkLst>
            <pc:docMk/>
            <pc:sldMk cId="2734968698" sldId="267"/>
            <ac:spMk id="11" creationId="{117E1FC4-80D3-2603-EA61-9BC9AC84A150}"/>
          </ac:spMkLst>
        </pc:spChg>
        <pc:spChg chg="add del mod">
          <ac:chgData name="Steigemann, Patrick" userId="a4ac5a87-3507-4637-8770-e01569c66b83" providerId="ADAL" clId="{B2DFE534-B261-4B76-966E-6176B0716B0C}" dt="2022-11-21T11:52:59.232" v="1058" actId="478"/>
          <ac:spMkLst>
            <pc:docMk/>
            <pc:sldMk cId="2734968698" sldId="267"/>
            <ac:spMk id="13" creationId="{E1BD886C-DAAD-CD5F-CFD5-0ADBD4790000}"/>
          </ac:spMkLst>
        </pc:spChg>
        <pc:spChg chg="del mod">
          <ac:chgData name="Steigemann, Patrick" userId="a4ac5a87-3507-4637-8770-e01569c66b83" providerId="ADAL" clId="{B2DFE534-B261-4B76-966E-6176B0716B0C}" dt="2022-11-21T09:51:56.410" v="1008" actId="478"/>
          <ac:spMkLst>
            <pc:docMk/>
            <pc:sldMk cId="2734968698" sldId="267"/>
            <ac:spMk id="14" creationId="{F4AECDB4-7E2B-AB94-8F3C-8004B0908D96}"/>
          </ac:spMkLst>
        </pc:spChg>
        <pc:spChg chg="del mod">
          <ac:chgData name="Steigemann, Patrick" userId="a4ac5a87-3507-4637-8770-e01569c66b83" providerId="ADAL" clId="{B2DFE534-B261-4B76-966E-6176B0716B0C}" dt="2022-11-21T09:51:58.216" v="1009" actId="478"/>
          <ac:spMkLst>
            <pc:docMk/>
            <pc:sldMk cId="2734968698" sldId="267"/>
            <ac:spMk id="15" creationId="{723EF6E0-4C8B-9796-3DA7-839151998722}"/>
          </ac:spMkLst>
        </pc:spChg>
        <pc:spChg chg="add mod">
          <ac:chgData name="Steigemann, Patrick" userId="a4ac5a87-3507-4637-8770-e01569c66b83" providerId="ADAL" clId="{B2DFE534-B261-4B76-966E-6176B0716B0C}" dt="2022-11-21T11:53:12.625" v="1061" actId="14100"/>
          <ac:spMkLst>
            <pc:docMk/>
            <pc:sldMk cId="2734968698" sldId="267"/>
            <ac:spMk id="16" creationId="{68990A13-467A-9120-30CF-F54637E8393F}"/>
          </ac:spMkLst>
        </pc:spChg>
        <pc:spChg chg="add mod">
          <ac:chgData name="Steigemann, Patrick" userId="a4ac5a87-3507-4637-8770-e01569c66b83" providerId="ADAL" clId="{B2DFE534-B261-4B76-966E-6176B0716B0C}" dt="2022-11-21T11:53:38.353" v="1065" actId="1076"/>
          <ac:spMkLst>
            <pc:docMk/>
            <pc:sldMk cId="2734968698" sldId="267"/>
            <ac:spMk id="17" creationId="{ACF7BB9F-5357-D0AA-EDC3-625C46CBF323}"/>
          </ac:spMkLst>
        </pc:spChg>
        <pc:spChg chg="add mod">
          <ac:chgData name="Steigemann, Patrick" userId="a4ac5a87-3507-4637-8770-e01569c66b83" providerId="ADAL" clId="{B2DFE534-B261-4B76-966E-6176B0716B0C}" dt="2022-11-21T11:54:16.287" v="1079" actId="20577"/>
          <ac:spMkLst>
            <pc:docMk/>
            <pc:sldMk cId="2734968698" sldId="267"/>
            <ac:spMk id="18" creationId="{2C945709-F9ED-27B3-BC98-593A972135CC}"/>
          </ac:spMkLst>
        </pc:spChg>
        <pc:spChg chg="add mod">
          <ac:chgData name="Steigemann, Patrick" userId="a4ac5a87-3507-4637-8770-e01569c66b83" providerId="ADAL" clId="{B2DFE534-B261-4B76-966E-6176B0716B0C}" dt="2022-11-21T11:54:26.442" v="1090" actId="20577"/>
          <ac:spMkLst>
            <pc:docMk/>
            <pc:sldMk cId="2734968698" sldId="267"/>
            <ac:spMk id="19" creationId="{0597D9AA-8F0B-DCD1-7AFF-9FE97300C06E}"/>
          </ac:spMkLst>
        </pc:spChg>
        <pc:spChg chg="del mod">
          <ac:chgData name="Steigemann, Patrick" userId="a4ac5a87-3507-4637-8770-e01569c66b83" providerId="ADAL" clId="{B2DFE534-B261-4B76-966E-6176B0716B0C}" dt="2022-11-21T09:51:42.473" v="1002" actId="478"/>
          <ac:spMkLst>
            <pc:docMk/>
            <pc:sldMk cId="2734968698" sldId="267"/>
            <ac:spMk id="26" creationId="{E51F93A0-C946-E1DF-63DD-368B834C2558}"/>
          </ac:spMkLst>
        </pc:spChg>
        <pc:spChg chg="mod">
          <ac:chgData name="Steigemann, Patrick" userId="a4ac5a87-3507-4637-8770-e01569c66b83" providerId="ADAL" clId="{B2DFE534-B261-4B76-966E-6176B0716B0C}" dt="2022-11-18T11:44:57.583" v="753" actId="1036"/>
          <ac:spMkLst>
            <pc:docMk/>
            <pc:sldMk cId="2734968698" sldId="267"/>
            <ac:spMk id="32" creationId="{C24FF8F2-A6D4-E79A-3A88-4BBBA3C9BE68}"/>
          </ac:spMkLst>
        </pc:spChg>
        <pc:spChg chg="mod">
          <ac:chgData name="Steigemann, Patrick" userId="a4ac5a87-3507-4637-8770-e01569c66b83" providerId="ADAL" clId="{B2DFE534-B261-4B76-966E-6176B0716B0C}" dt="2022-11-18T11:44:57.583" v="753" actId="1036"/>
          <ac:spMkLst>
            <pc:docMk/>
            <pc:sldMk cId="2734968698" sldId="267"/>
            <ac:spMk id="33" creationId="{62B4E448-00AD-BAD0-F2EC-6583EC6D7FDD}"/>
          </ac:spMkLst>
        </pc:spChg>
        <pc:spChg chg="mod">
          <ac:chgData name="Steigemann, Patrick" userId="a4ac5a87-3507-4637-8770-e01569c66b83" providerId="ADAL" clId="{B2DFE534-B261-4B76-966E-6176B0716B0C}" dt="2022-11-18T11:44:57.583" v="753" actId="1036"/>
          <ac:spMkLst>
            <pc:docMk/>
            <pc:sldMk cId="2734968698" sldId="267"/>
            <ac:spMk id="34" creationId="{65BFA023-CC08-9496-E2DA-97956731FBC7}"/>
          </ac:spMkLst>
        </pc:spChg>
        <pc:spChg chg="mod">
          <ac:chgData name="Steigemann, Patrick" userId="a4ac5a87-3507-4637-8770-e01569c66b83" providerId="ADAL" clId="{B2DFE534-B261-4B76-966E-6176B0716B0C}" dt="2022-11-18T11:44:52.382" v="744" actId="1036"/>
          <ac:spMkLst>
            <pc:docMk/>
            <pc:sldMk cId="2734968698" sldId="267"/>
            <ac:spMk id="39" creationId="{F9B24629-6526-D50B-92BE-E848AFC091C2}"/>
          </ac:spMkLst>
        </pc:spChg>
        <pc:spChg chg="mod">
          <ac:chgData name="Steigemann, Patrick" userId="a4ac5a87-3507-4637-8770-e01569c66b83" providerId="ADAL" clId="{B2DFE534-B261-4B76-966E-6176B0716B0C}" dt="2022-11-18T11:44:52.382" v="744" actId="1036"/>
          <ac:spMkLst>
            <pc:docMk/>
            <pc:sldMk cId="2734968698" sldId="267"/>
            <ac:spMk id="40" creationId="{2B8CD4D7-5E52-DAA8-0090-5E8C54CF1B6A}"/>
          </ac:spMkLst>
        </pc:spChg>
        <pc:spChg chg="mod">
          <ac:chgData name="Steigemann, Patrick" userId="a4ac5a87-3507-4637-8770-e01569c66b83" providerId="ADAL" clId="{B2DFE534-B261-4B76-966E-6176B0716B0C}" dt="2022-11-18T11:44:52.382" v="744" actId="1036"/>
          <ac:spMkLst>
            <pc:docMk/>
            <pc:sldMk cId="2734968698" sldId="267"/>
            <ac:spMk id="41" creationId="{B4179525-3CA8-1C39-39E7-7D95F9572EAC}"/>
          </ac:spMkLst>
        </pc:spChg>
        <pc:spChg chg="del">
          <ac:chgData name="Steigemann, Patrick" userId="a4ac5a87-3507-4637-8770-e01569c66b83" providerId="ADAL" clId="{B2DFE534-B261-4B76-966E-6176B0716B0C}" dt="2022-11-21T09:51:40.768" v="1001" actId="478"/>
          <ac:spMkLst>
            <pc:docMk/>
            <pc:sldMk cId="2734968698" sldId="267"/>
            <ac:spMk id="44" creationId="{8D8B4388-A00B-B222-5C47-C490553BCC65}"/>
          </ac:spMkLst>
        </pc:spChg>
        <pc:spChg chg="del">
          <ac:chgData name="Steigemann, Patrick" userId="a4ac5a87-3507-4637-8770-e01569c66b83" providerId="ADAL" clId="{B2DFE534-B261-4B76-966E-6176B0716B0C}" dt="2022-11-21T09:51:40.768" v="1001" actId="478"/>
          <ac:spMkLst>
            <pc:docMk/>
            <pc:sldMk cId="2734968698" sldId="267"/>
            <ac:spMk id="45" creationId="{58BB8779-9E85-3659-20CB-27A1B2AADAEB}"/>
          </ac:spMkLst>
        </pc:spChg>
        <pc:grpChg chg="del mod">
          <ac:chgData name="Steigemann, Patrick" userId="a4ac5a87-3507-4637-8770-e01569c66b83" providerId="ADAL" clId="{B2DFE534-B261-4B76-966E-6176B0716B0C}" dt="2022-11-21T09:51:40.768" v="1001" actId="478"/>
          <ac:grpSpMkLst>
            <pc:docMk/>
            <pc:sldMk cId="2734968698" sldId="267"/>
            <ac:grpSpMk id="42" creationId="{CB8D6997-3D96-B6F3-C94B-7C8431F33423}"/>
          </ac:grpSpMkLst>
        </pc:grpChg>
        <pc:grpChg chg="del mod">
          <ac:chgData name="Steigemann, Patrick" userId="a4ac5a87-3507-4637-8770-e01569c66b83" providerId="ADAL" clId="{B2DFE534-B261-4B76-966E-6176B0716B0C}" dt="2022-11-21T09:51:40.768" v="1001" actId="478"/>
          <ac:grpSpMkLst>
            <pc:docMk/>
            <pc:sldMk cId="2734968698" sldId="267"/>
            <ac:grpSpMk id="43" creationId="{E5692E61-26D3-0F9A-8BB1-BBD4868245BE}"/>
          </ac:grpSpMkLst>
        </pc:grpChg>
        <pc:picChg chg="add mod">
          <ac:chgData name="Steigemann, Patrick" userId="a4ac5a87-3507-4637-8770-e01569c66b83" providerId="ADAL" clId="{B2DFE534-B261-4B76-966E-6176B0716B0C}" dt="2022-11-21T11:52:27.460" v="1052" actId="1076"/>
          <ac:picMkLst>
            <pc:docMk/>
            <pc:sldMk cId="2734968698" sldId="267"/>
            <ac:picMk id="2" creationId="{A57F0E45-BCA1-D092-819B-7DF3E004EE30}"/>
          </ac:picMkLst>
        </pc:picChg>
        <pc:picChg chg="add mod">
          <ac:chgData name="Steigemann, Patrick" userId="a4ac5a87-3507-4637-8770-e01569c66b83" providerId="ADAL" clId="{B2DFE534-B261-4B76-966E-6176B0716B0C}" dt="2022-11-21T11:52:27.460" v="1052" actId="1076"/>
          <ac:picMkLst>
            <pc:docMk/>
            <pc:sldMk cId="2734968698" sldId="267"/>
            <ac:picMk id="5" creationId="{528C6F90-1833-BD88-F0B7-80D698C116C1}"/>
          </ac:picMkLst>
        </pc:picChg>
        <pc:picChg chg="del mod">
          <ac:chgData name="Steigemann, Patrick" userId="a4ac5a87-3507-4637-8770-e01569c66b83" providerId="ADAL" clId="{B2DFE534-B261-4B76-966E-6176B0716B0C}" dt="2022-11-21T09:51:34.213" v="995" actId="478"/>
          <ac:picMkLst>
            <pc:docMk/>
            <pc:sldMk cId="2734968698" sldId="267"/>
            <ac:picMk id="10" creationId="{0FEF27D8-7878-BD21-E714-25E234D7B7BE}"/>
          </ac:picMkLst>
        </pc:picChg>
        <pc:picChg chg="del mod">
          <ac:chgData name="Steigemann, Patrick" userId="a4ac5a87-3507-4637-8770-e01569c66b83" providerId="ADAL" clId="{B2DFE534-B261-4B76-966E-6176B0716B0C}" dt="2022-11-21T09:51:35.255" v="997" actId="478"/>
          <ac:picMkLst>
            <pc:docMk/>
            <pc:sldMk cId="2734968698" sldId="267"/>
            <ac:picMk id="12" creationId="{CC79EEAB-C71F-CD69-1945-C0F928E6EBA0}"/>
          </ac:picMkLst>
        </pc:picChg>
        <pc:picChg chg="del mod">
          <ac:chgData name="Steigemann, Patrick" userId="a4ac5a87-3507-4637-8770-e01569c66b83" providerId="ADAL" clId="{B2DFE534-B261-4B76-966E-6176B0716B0C}" dt="2022-11-21T09:51:34.666" v="996" actId="478"/>
          <ac:picMkLst>
            <pc:docMk/>
            <pc:sldMk cId="2734968698" sldId="267"/>
            <ac:picMk id="20" creationId="{E25C6925-778C-AA74-08BC-4748F2EEAC75}"/>
          </ac:picMkLst>
        </pc:picChg>
        <pc:picChg chg="mod">
          <ac:chgData name="Steigemann, Patrick" userId="a4ac5a87-3507-4637-8770-e01569c66b83" providerId="ADAL" clId="{B2DFE534-B261-4B76-966E-6176B0716B0C}" dt="2022-11-18T11:44:57.583" v="753" actId="1036"/>
          <ac:picMkLst>
            <pc:docMk/>
            <pc:sldMk cId="2734968698" sldId="267"/>
            <ac:picMk id="35" creationId="{3AD23D2D-2970-732F-A7BC-4E7A1D28507B}"/>
          </ac:picMkLst>
        </pc:picChg>
        <pc:picChg chg="mod">
          <ac:chgData name="Steigemann, Patrick" userId="a4ac5a87-3507-4637-8770-e01569c66b83" providerId="ADAL" clId="{B2DFE534-B261-4B76-966E-6176B0716B0C}" dt="2022-11-18T11:44:52.382" v="744" actId="1036"/>
          <ac:picMkLst>
            <pc:docMk/>
            <pc:sldMk cId="2734968698" sldId="267"/>
            <ac:picMk id="38" creationId="{AF9583A3-A97F-7D06-7BF5-8619776C3BEB}"/>
          </ac:picMkLst>
        </pc:picChg>
      </pc:sldChg>
      <pc:sldChg chg="del">
        <pc:chgData name="Steigemann, Patrick" userId="a4ac5a87-3507-4637-8770-e01569c66b83" providerId="ADAL" clId="{B2DFE534-B261-4B76-966E-6176B0716B0C}" dt="2022-11-16T16:06:20.423" v="668" actId="47"/>
        <pc:sldMkLst>
          <pc:docMk/>
          <pc:sldMk cId="1104811173" sldId="269"/>
        </pc:sldMkLst>
      </pc:sldChg>
      <pc:sldChg chg="addSp modSp mod">
        <pc:chgData name="Steigemann, Patrick" userId="a4ac5a87-3507-4637-8770-e01569c66b83" providerId="ADAL" clId="{B2DFE534-B261-4B76-966E-6176B0716B0C}" dt="2022-11-18T11:46:51.523" v="784" actId="20577"/>
        <pc:sldMkLst>
          <pc:docMk/>
          <pc:sldMk cId="2632076908" sldId="270"/>
        </pc:sldMkLst>
        <pc:spChg chg="add mod">
          <ac:chgData name="Steigemann, Patrick" userId="a4ac5a87-3507-4637-8770-e01569c66b83" providerId="ADAL" clId="{B2DFE534-B261-4B76-966E-6176B0716B0C}" dt="2022-11-18T11:46:08.401" v="778" actId="20577"/>
          <ac:spMkLst>
            <pc:docMk/>
            <pc:sldMk cId="2632076908" sldId="270"/>
            <ac:spMk id="2" creationId="{C8939A2D-108E-5B3A-6C14-F437F197F4AF}"/>
          </ac:spMkLst>
        </pc:spChg>
        <pc:spChg chg="mod">
          <ac:chgData name="Steigemann, Patrick" userId="a4ac5a87-3507-4637-8770-e01569c66b83" providerId="ADAL" clId="{B2DFE534-B261-4B76-966E-6176B0716B0C}" dt="2022-11-18T11:46:51.523" v="784" actId="20577"/>
          <ac:spMkLst>
            <pc:docMk/>
            <pc:sldMk cId="2632076908" sldId="270"/>
            <ac:spMk id="3" creationId="{8A1CEB9A-7F7B-B411-E8BA-A7B1BF913AE6}"/>
          </ac:spMkLst>
        </pc:spChg>
      </pc:sldChg>
      <pc:sldChg chg="del">
        <pc:chgData name="Steigemann, Patrick" userId="a4ac5a87-3507-4637-8770-e01569c66b83" providerId="ADAL" clId="{B2DFE534-B261-4B76-966E-6176B0716B0C}" dt="2022-11-16T16:06:21.517" v="670" actId="47"/>
        <pc:sldMkLst>
          <pc:docMk/>
          <pc:sldMk cId="3805092638" sldId="270"/>
        </pc:sldMkLst>
      </pc:sldChg>
      <pc:sldChg chg="del">
        <pc:chgData name="Steigemann, Patrick" userId="a4ac5a87-3507-4637-8770-e01569c66b83" providerId="ADAL" clId="{B2DFE534-B261-4B76-966E-6176B0716B0C}" dt="2022-11-16T16:06:22.013" v="671" actId="47"/>
        <pc:sldMkLst>
          <pc:docMk/>
          <pc:sldMk cId="3845027137" sldId="271"/>
        </pc:sldMkLst>
      </pc:sldChg>
      <pc:sldChg chg="modSp mod">
        <pc:chgData name="Steigemann, Patrick" userId="a4ac5a87-3507-4637-8770-e01569c66b83" providerId="ADAL" clId="{B2DFE534-B261-4B76-966E-6176B0716B0C}" dt="2022-11-21T09:11:24.517" v="983" actId="20577"/>
        <pc:sldMkLst>
          <pc:docMk/>
          <pc:sldMk cId="2351198309" sldId="272"/>
        </pc:sldMkLst>
        <pc:spChg chg="mod">
          <ac:chgData name="Steigemann, Patrick" userId="a4ac5a87-3507-4637-8770-e01569c66b83" providerId="ADAL" clId="{B2DFE534-B261-4B76-966E-6176B0716B0C}" dt="2022-11-21T09:11:24.517" v="983" actId="20577"/>
          <ac:spMkLst>
            <pc:docMk/>
            <pc:sldMk cId="2351198309" sldId="272"/>
            <ac:spMk id="2" creationId="{A6618C72-5E02-4061-2077-34B4ED4599ED}"/>
          </ac:spMkLst>
        </pc:spChg>
        <pc:graphicFrameChg chg="mod">
          <ac:chgData name="Steigemann, Patrick" userId="a4ac5a87-3507-4637-8770-e01569c66b83" providerId="ADAL" clId="{B2DFE534-B261-4B76-966E-6176B0716B0C}" dt="2022-11-21T09:06:48.905" v="825"/>
          <ac:graphicFrameMkLst>
            <pc:docMk/>
            <pc:sldMk cId="2351198309" sldId="272"/>
            <ac:graphicFrameMk id="42" creationId="{7DD756CC-EAEA-EF64-A2D4-634CFFDBE9B5}"/>
          </ac:graphicFrameMkLst>
        </pc:graphicFrameChg>
      </pc:sldChg>
      <pc:sldChg chg="addSp delSp modSp mod">
        <pc:chgData name="Steigemann, Patrick" userId="a4ac5a87-3507-4637-8770-e01569c66b83" providerId="ADAL" clId="{B2DFE534-B261-4B76-966E-6176B0716B0C}" dt="2022-11-16T16:00:13.190" v="134" actId="1036"/>
        <pc:sldMkLst>
          <pc:docMk/>
          <pc:sldMk cId="2655476115" sldId="288"/>
        </pc:sldMkLst>
        <pc:spChg chg="del">
          <ac:chgData name="Steigemann, Patrick" userId="a4ac5a87-3507-4637-8770-e01569c66b83" providerId="ADAL" clId="{B2DFE534-B261-4B76-966E-6176B0716B0C}" dt="2022-11-16T15:58:56.839" v="107" actId="478"/>
          <ac:spMkLst>
            <pc:docMk/>
            <pc:sldMk cId="2655476115" sldId="288"/>
            <ac:spMk id="2" creationId="{A120D68E-6D83-0B94-B178-597AA9CA3165}"/>
          </ac:spMkLst>
        </pc:spChg>
        <pc:spChg chg="mod">
          <ac:chgData name="Steigemann, Patrick" userId="a4ac5a87-3507-4637-8770-e01569c66b83" providerId="ADAL" clId="{B2DFE534-B261-4B76-966E-6176B0716B0C}" dt="2022-11-16T15:59:58.068" v="127" actId="1036"/>
          <ac:spMkLst>
            <pc:docMk/>
            <pc:sldMk cId="2655476115" sldId="288"/>
            <ac:spMk id="3" creationId="{3DD508FA-5BCE-B9A8-7391-D17D011BE094}"/>
          </ac:spMkLst>
        </pc:spChg>
        <pc:spChg chg="mod">
          <ac:chgData name="Steigemann, Patrick" userId="a4ac5a87-3507-4637-8770-e01569c66b83" providerId="ADAL" clId="{B2DFE534-B261-4B76-966E-6176B0716B0C}" dt="2022-11-16T15:59:58.068" v="127" actId="1036"/>
          <ac:spMkLst>
            <pc:docMk/>
            <pc:sldMk cId="2655476115" sldId="288"/>
            <ac:spMk id="7" creationId="{6EAB80C3-6D86-40A6-A226-09C8E3C8C503}"/>
          </ac:spMkLst>
        </pc:spChg>
        <pc:spChg chg="mod">
          <ac:chgData name="Steigemann, Patrick" userId="a4ac5a87-3507-4637-8770-e01569c66b83" providerId="ADAL" clId="{B2DFE534-B261-4B76-966E-6176B0716B0C}" dt="2022-11-16T15:59:58.068" v="127" actId="1036"/>
          <ac:spMkLst>
            <pc:docMk/>
            <pc:sldMk cId="2655476115" sldId="288"/>
            <ac:spMk id="9" creationId="{C1BB4FE6-C152-417D-9059-1C4EB577F499}"/>
          </ac:spMkLst>
        </pc:spChg>
        <pc:spChg chg="mod">
          <ac:chgData name="Steigemann, Patrick" userId="a4ac5a87-3507-4637-8770-e01569c66b83" providerId="ADAL" clId="{B2DFE534-B261-4B76-966E-6176B0716B0C}" dt="2022-11-16T15:59:58.068" v="127" actId="1036"/>
          <ac:spMkLst>
            <pc:docMk/>
            <pc:sldMk cId="2655476115" sldId="288"/>
            <ac:spMk id="10" creationId="{92F7D09C-B97D-4717-9681-B08210B2DF4B}"/>
          </ac:spMkLst>
        </pc:spChg>
        <pc:spChg chg="mod">
          <ac:chgData name="Steigemann, Patrick" userId="a4ac5a87-3507-4637-8770-e01569c66b83" providerId="ADAL" clId="{B2DFE534-B261-4B76-966E-6176B0716B0C}" dt="2022-11-16T15:59:58.068" v="127" actId="1036"/>
          <ac:spMkLst>
            <pc:docMk/>
            <pc:sldMk cId="2655476115" sldId="288"/>
            <ac:spMk id="11" creationId="{B38EED59-1160-4180-9105-41172C3ABD53}"/>
          </ac:spMkLst>
        </pc:spChg>
        <pc:spChg chg="del">
          <ac:chgData name="Steigemann, Patrick" userId="a4ac5a87-3507-4637-8770-e01569c66b83" providerId="ADAL" clId="{B2DFE534-B261-4B76-966E-6176B0716B0C}" dt="2022-11-16T15:57:45.815" v="4" actId="478"/>
          <ac:spMkLst>
            <pc:docMk/>
            <pc:sldMk cId="2655476115" sldId="288"/>
            <ac:spMk id="12" creationId="{51F3E26F-DF7E-9E21-1736-3818AE4CA657}"/>
          </ac:spMkLst>
        </pc:spChg>
        <pc:spChg chg="mod">
          <ac:chgData name="Steigemann, Patrick" userId="a4ac5a87-3507-4637-8770-e01569c66b83" providerId="ADAL" clId="{B2DFE534-B261-4B76-966E-6176B0716B0C}" dt="2022-11-16T15:59:52.035" v="112" actId="1076"/>
          <ac:spMkLst>
            <pc:docMk/>
            <pc:sldMk cId="2655476115" sldId="288"/>
            <ac:spMk id="13" creationId="{9E98750B-6DB6-D05F-DEA0-2E9546966ABF}"/>
          </ac:spMkLst>
        </pc:spChg>
        <pc:spChg chg="mod">
          <ac:chgData name="Steigemann, Patrick" userId="a4ac5a87-3507-4637-8770-e01569c66b83" providerId="ADAL" clId="{B2DFE534-B261-4B76-966E-6176B0716B0C}" dt="2022-11-16T15:59:58.068" v="127" actId="1036"/>
          <ac:spMkLst>
            <pc:docMk/>
            <pc:sldMk cId="2655476115" sldId="288"/>
            <ac:spMk id="16" creationId="{B29F86DC-6482-4C76-85D4-7F12659870C7}"/>
          </ac:spMkLst>
        </pc:spChg>
        <pc:spChg chg="mod">
          <ac:chgData name="Steigemann, Patrick" userId="a4ac5a87-3507-4637-8770-e01569c66b83" providerId="ADAL" clId="{B2DFE534-B261-4B76-966E-6176B0716B0C}" dt="2022-11-16T15:59:58.068" v="127" actId="1036"/>
          <ac:spMkLst>
            <pc:docMk/>
            <pc:sldMk cId="2655476115" sldId="288"/>
            <ac:spMk id="52" creationId="{3F3DF844-F623-46E9-8C7E-FEBA20DF15B1}"/>
          </ac:spMkLst>
        </pc:spChg>
        <pc:spChg chg="mod">
          <ac:chgData name="Steigemann, Patrick" userId="a4ac5a87-3507-4637-8770-e01569c66b83" providerId="ADAL" clId="{B2DFE534-B261-4B76-966E-6176B0716B0C}" dt="2022-11-16T15:59:58.068" v="127" actId="1036"/>
          <ac:spMkLst>
            <pc:docMk/>
            <pc:sldMk cId="2655476115" sldId="288"/>
            <ac:spMk id="70" creationId="{91134B44-8563-4A01-A061-A05FF6A5CAD3}"/>
          </ac:spMkLst>
        </pc:spChg>
        <pc:spChg chg="mod">
          <ac:chgData name="Steigemann, Patrick" userId="a4ac5a87-3507-4637-8770-e01569c66b83" providerId="ADAL" clId="{B2DFE534-B261-4B76-966E-6176B0716B0C}" dt="2022-11-16T15:59:58.068" v="127" actId="1036"/>
          <ac:spMkLst>
            <pc:docMk/>
            <pc:sldMk cId="2655476115" sldId="288"/>
            <ac:spMk id="74" creationId="{03DC477C-4603-4F5D-A73C-0606F2E5AD46}"/>
          </ac:spMkLst>
        </pc:spChg>
        <pc:spChg chg="mod">
          <ac:chgData name="Steigemann, Patrick" userId="a4ac5a87-3507-4637-8770-e01569c66b83" providerId="ADAL" clId="{B2DFE534-B261-4B76-966E-6176B0716B0C}" dt="2022-11-16T15:59:58.068" v="127" actId="1036"/>
          <ac:spMkLst>
            <pc:docMk/>
            <pc:sldMk cId="2655476115" sldId="288"/>
            <ac:spMk id="77" creationId="{040F93DF-354F-472B-9A12-ABE5F12CB1D7}"/>
          </ac:spMkLst>
        </pc:spChg>
        <pc:spChg chg="mod">
          <ac:chgData name="Steigemann, Patrick" userId="a4ac5a87-3507-4637-8770-e01569c66b83" providerId="ADAL" clId="{B2DFE534-B261-4B76-966E-6176B0716B0C}" dt="2022-11-16T15:59:58.068" v="127" actId="1036"/>
          <ac:spMkLst>
            <pc:docMk/>
            <pc:sldMk cId="2655476115" sldId="288"/>
            <ac:spMk id="83" creationId="{959F2D3C-1CB0-4531-81BF-FED528FC929D}"/>
          </ac:spMkLst>
        </pc:spChg>
        <pc:spChg chg="mod">
          <ac:chgData name="Steigemann, Patrick" userId="a4ac5a87-3507-4637-8770-e01569c66b83" providerId="ADAL" clId="{B2DFE534-B261-4B76-966E-6176B0716B0C}" dt="2022-11-16T15:59:58.068" v="127" actId="1036"/>
          <ac:spMkLst>
            <pc:docMk/>
            <pc:sldMk cId="2655476115" sldId="288"/>
            <ac:spMk id="84" creationId="{089C35AD-7E05-4972-98DC-2F529779A798}"/>
          </ac:spMkLst>
        </pc:spChg>
        <pc:spChg chg="mod">
          <ac:chgData name="Steigemann, Patrick" userId="a4ac5a87-3507-4637-8770-e01569c66b83" providerId="ADAL" clId="{B2DFE534-B261-4B76-966E-6176B0716B0C}" dt="2022-11-16T15:59:58.068" v="127" actId="1036"/>
          <ac:spMkLst>
            <pc:docMk/>
            <pc:sldMk cId="2655476115" sldId="288"/>
            <ac:spMk id="85" creationId="{85B5782C-7039-438F-BA0E-263A50CBEDF9}"/>
          </ac:spMkLst>
        </pc:spChg>
        <pc:spChg chg="mod">
          <ac:chgData name="Steigemann, Patrick" userId="a4ac5a87-3507-4637-8770-e01569c66b83" providerId="ADAL" clId="{B2DFE534-B261-4B76-966E-6176B0716B0C}" dt="2022-11-16T15:59:58.068" v="127" actId="1036"/>
          <ac:spMkLst>
            <pc:docMk/>
            <pc:sldMk cId="2655476115" sldId="288"/>
            <ac:spMk id="86" creationId="{EC5607BD-0432-43B2-9160-6DD1F4D14EBA}"/>
          </ac:spMkLst>
        </pc:spChg>
        <pc:spChg chg="mod">
          <ac:chgData name="Steigemann, Patrick" userId="a4ac5a87-3507-4637-8770-e01569c66b83" providerId="ADAL" clId="{B2DFE534-B261-4B76-966E-6176B0716B0C}" dt="2022-11-16T15:59:58.068" v="127" actId="1036"/>
          <ac:spMkLst>
            <pc:docMk/>
            <pc:sldMk cId="2655476115" sldId="288"/>
            <ac:spMk id="87" creationId="{FCA17594-6486-4C7B-B583-D8467D516FE4}"/>
          </ac:spMkLst>
        </pc:spChg>
        <pc:spChg chg="mod">
          <ac:chgData name="Steigemann, Patrick" userId="a4ac5a87-3507-4637-8770-e01569c66b83" providerId="ADAL" clId="{B2DFE534-B261-4B76-966E-6176B0716B0C}" dt="2022-11-16T15:59:58.068" v="127" actId="1036"/>
          <ac:spMkLst>
            <pc:docMk/>
            <pc:sldMk cId="2655476115" sldId="288"/>
            <ac:spMk id="88" creationId="{24ED87A6-B281-41AA-9E29-1F748B920E9F}"/>
          </ac:spMkLst>
        </pc:spChg>
        <pc:spChg chg="mod">
          <ac:chgData name="Steigemann, Patrick" userId="a4ac5a87-3507-4637-8770-e01569c66b83" providerId="ADAL" clId="{B2DFE534-B261-4B76-966E-6176B0716B0C}" dt="2022-11-16T15:59:58.068" v="127" actId="1036"/>
          <ac:spMkLst>
            <pc:docMk/>
            <pc:sldMk cId="2655476115" sldId="288"/>
            <ac:spMk id="89" creationId="{95C1460D-7597-4768-B9D3-C629D10D42C2}"/>
          </ac:spMkLst>
        </pc:spChg>
        <pc:spChg chg="mod">
          <ac:chgData name="Steigemann, Patrick" userId="a4ac5a87-3507-4637-8770-e01569c66b83" providerId="ADAL" clId="{B2DFE534-B261-4B76-966E-6176B0716B0C}" dt="2022-11-16T15:59:58.068" v="127" actId="1036"/>
          <ac:spMkLst>
            <pc:docMk/>
            <pc:sldMk cId="2655476115" sldId="288"/>
            <ac:spMk id="90" creationId="{4A59BC5B-A1BB-47E5-9B3B-28BE5299B693}"/>
          </ac:spMkLst>
        </pc:spChg>
        <pc:spChg chg="mod">
          <ac:chgData name="Steigemann, Patrick" userId="a4ac5a87-3507-4637-8770-e01569c66b83" providerId="ADAL" clId="{B2DFE534-B261-4B76-966E-6176B0716B0C}" dt="2022-11-16T15:59:58.068" v="127" actId="1036"/>
          <ac:spMkLst>
            <pc:docMk/>
            <pc:sldMk cId="2655476115" sldId="288"/>
            <ac:spMk id="92" creationId="{445CBB8E-E111-489D-9757-ADEBDA0DA4E7}"/>
          </ac:spMkLst>
        </pc:spChg>
        <pc:spChg chg="mod">
          <ac:chgData name="Steigemann, Patrick" userId="a4ac5a87-3507-4637-8770-e01569c66b83" providerId="ADAL" clId="{B2DFE534-B261-4B76-966E-6176B0716B0C}" dt="2022-11-16T15:59:58.068" v="127" actId="1036"/>
          <ac:spMkLst>
            <pc:docMk/>
            <pc:sldMk cId="2655476115" sldId="288"/>
            <ac:spMk id="93" creationId="{32736483-DE29-4F3D-B6D1-5CA48CE094D7}"/>
          </ac:spMkLst>
        </pc:spChg>
        <pc:spChg chg="mod">
          <ac:chgData name="Steigemann, Patrick" userId="a4ac5a87-3507-4637-8770-e01569c66b83" providerId="ADAL" clId="{B2DFE534-B261-4B76-966E-6176B0716B0C}" dt="2022-11-16T15:59:58.068" v="127" actId="1036"/>
          <ac:spMkLst>
            <pc:docMk/>
            <pc:sldMk cId="2655476115" sldId="288"/>
            <ac:spMk id="94" creationId="{8D4636A9-C782-4B4C-B1DB-81CD6DF7F4BC}"/>
          </ac:spMkLst>
        </pc:spChg>
        <pc:spChg chg="mod">
          <ac:chgData name="Steigemann, Patrick" userId="a4ac5a87-3507-4637-8770-e01569c66b83" providerId="ADAL" clId="{B2DFE534-B261-4B76-966E-6176B0716B0C}" dt="2022-11-16T15:59:58.068" v="127" actId="1036"/>
          <ac:spMkLst>
            <pc:docMk/>
            <pc:sldMk cId="2655476115" sldId="288"/>
            <ac:spMk id="95" creationId="{243DD986-E175-416A-A355-AD56E9DFD7B2}"/>
          </ac:spMkLst>
        </pc:spChg>
        <pc:spChg chg="mod">
          <ac:chgData name="Steigemann, Patrick" userId="a4ac5a87-3507-4637-8770-e01569c66b83" providerId="ADAL" clId="{B2DFE534-B261-4B76-966E-6176B0716B0C}" dt="2022-11-16T15:59:58.068" v="127" actId="1036"/>
          <ac:spMkLst>
            <pc:docMk/>
            <pc:sldMk cId="2655476115" sldId="288"/>
            <ac:spMk id="96" creationId="{08DAC7BE-CAB0-4EB4-9876-A59E69B66614}"/>
          </ac:spMkLst>
        </pc:spChg>
        <pc:spChg chg="mod">
          <ac:chgData name="Steigemann, Patrick" userId="a4ac5a87-3507-4637-8770-e01569c66b83" providerId="ADAL" clId="{B2DFE534-B261-4B76-966E-6176B0716B0C}" dt="2022-11-16T15:59:58.068" v="127" actId="1036"/>
          <ac:spMkLst>
            <pc:docMk/>
            <pc:sldMk cId="2655476115" sldId="288"/>
            <ac:spMk id="97" creationId="{A979185F-ED79-4CF0-A41A-0B3E4BCEAA2F}"/>
          </ac:spMkLst>
        </pc:spChg>
        <pc:spChg chg="mod">
          <ac:chgData name="Steigemann, Patrick" userId="a4ac5a87-3507-4637-8770-e01569c66b83" providerId="ADAL" clId="{B2DFE534-B261-4B76-966E-6176B0716B0C}" dt="2022-11-16T15:59:58.068" v="127" actId="1036"/>
          <ac:spMkLst>
            <pc:docMk/>
            <pc:sldMk cId="2655476115" sldId="288"/>
            <ac:spMk id="109" creationId="{F5E75DE8-CF99-4429-ABC0-C9CE372AE61C}"/>
          </ac:spMkLst>
        </pc:spChg>
        <pc:spChg chg="mod">
          <ac:chgData name="Steigemann, Patrick" userId="a4ac5a87-3507-4637-8770-e01569c66b83" providerId="ADAL" clId="{B2DFE534-B261-4B76-966E-6176B0716B0C}" dt="2022-11-16T15:59:58.068" v="127" actId="1036"/>
          <ac:spMkLst>
            <pc:docMk/>
            <pc:sldMk cId="2655476115" sldId="288"/>
            <ac:spMk id="110" creationId="{2F6B758E-1637-4D9D-8FDF-D6B1CD6DA1FD}"/>
          </ac:spMkLst>
        </pc:spChg>
        <pc:spChg chg="mod">
          <ac:chgData name="Steigemann, Patrick" userId="a4ac5a87-3507-4637-8770-e01569c66b83" providerId="ADAL" clId="{B2DFE534-B261-4B76-966E-6176B0716B0C}" dt="2022-11-16T15:59:58.068" v="127" actId="1036"/>
          <ac:spMkLst>
            <pc:docMk/>
            <pc:sldMk cId="2655476115" sldId="288"/>
            <ac:spMk id="111" creationId="{1BE2AF26-E63F-4E86-A7B4-503213B5E6D0}"/>
          </ac:spMkLst>
        </pc:spChg>
        <pc:spChg chg="mod">
          <ac:chgData name="Steigemann, Patrick" userId="a4ac5a87-3507-4637-8770-e01569c66b83" providerId="ADAL" clId="{B2DFE534-B261-4B76-966E-6176B0716B0C}" dt="2022-11-16T15:59:58.068" v="127" actId="1036"/>
          <ac:spMkLst>
            <pc:docMk/>
            <pc:sldMk cId="2655476115" sldId="288"/>
            <ac:spMk id="112" creationId="{7E49CB35-D408-4CF7-BF47-61141F25C453}"/>
          </ac:spMkLst>
        </pc:spChg>
        <pc:spChg chg="mod">
          <ac:chgData name="Steigemann, Patrick" userId="a4ac5a87-3507-4637-8770-e01569c66b83" providerId="ADAL" clId="{B2DFE534-B261-4B76-966E-6176B0716B0C}" dt="2022-11-16T15:59:58.068" v="127" actId="1036"/>
          <ac:spMkLst>
            <pc:docMk/>
            <pc:sldMk cId="2655476115" sldId="288"/>
            <ac:spMk id="113" creationId="{39FFE03A-7458-4E90-964E-51A1234B10CC}"/>
          </ac:spMkLst>
        </pc:spChg>
        <pc:spChg chg="mod">
          <ac:chgData name="Steigemann, Patrick" userId="a4ac5a87-3507-4637-8770-e01569c66b83" providerId="ADAL" clId="{B2DFE534-B261-4B76-966E-6176B0716B0C}" dt="2022-11-16T15:59:58.068" v="127" actId="1036"/>
          <ac:spMkLst>
            <pc:docMk/>
            <pc:sldMk cId="2655476115" sldId="288"/>
            <ac:spMk id="114" creationId="{589A8280-AD2A-41BD-BBC6-62CDBC27DD65}"/>
          </ac:spMkLst>
        </pc:spChg>
        <pc:spChg chg="mod">
          <ac:chgData name="Steigemann, Patrick" userId="a4ac5a87-3507-4637-8770-e01569c66b83" providerId="ADAL" clId="{B2DFE534-B261-4B76-966E-6176B0716B0C}" dt="2022-11-16T15:59:58.068" v="127" actId="1036"/>
          <ac:spMkLst>
            <pc:docMk/>
            <pc:sldMk cId="2655476115" sldId="288"/>
            <ac:spMk id="115" creationId="{9BC628FD-7133-4BE0-B396-73C854C003B8}"/>
          </ac:spMkLst>
        </pc:spChg>
        <pc:spChg chg="mod">
          <ac:chgData name="Steigemann, Patrick" userId="a4ac5a87-3507-4637-8770-e01569c66b83" providerId="ADAL" clId="{B2DFE534-B261-4B76-966E-6176B0716B0C}" dt="2022-11-16T15:59:58.068" v="127" actId="1036"/>
          <ac:spMkLst>
            <pc:docMk/>
            <pc:sldMk cId="2655476115" sldId="288"/>
            <ac:spMk id="116" creationId="{C9EE40EB-32B8-4F1D-956D-4F789FA28CAD}"/>
          </ac:spMkLst>
        </pc:spChg>
        <pc:spChg chg="mod">
          <ac:chgData name="Steigemann, Patrick" userId="a4ac5a87-3507-4637-8770-e01569c66b83" providerId="ADAL" clId="{B2DFE534-B261-4B76-966E-6176B0716B0C}" dt="2022-11-16T15:59:58.068" v="127" actId="1036"/>
          <ac:spMkLst>
            <pc:docMk/>
            <pc:sldMk cId="2655476115" sldId="288"/>
            <ac:spMk id="117" creationId="{9EF13B29-41A2-484C-AFD2-2CB888AAC788}"/>
          </ac:spMkLst>
        </pc:spChg>
        <pc:spChg chg="mod">
          <ac:chgData name="Steigemann, Patrick" userId="a4ac5a87-3507-4637-8770-e01569c66b83" providerId="ADAL" clId="{B2DFE534-B261-4B76-966E-6176B0716B0C}" dt="2022-11-16T15:59:58.068" v="127" actId="1036"/>
          <ac:spMkLst>
            <pc:docMk/>
            <pc:sldMk cId="2655476115" sldId="288"/>
            <ac:spMk id="118" creationId="{8BD51A02-1E00-40A4-8D04-FB47FD30DCBA}"/>
          </ac:spMkLst>
        </pc:spChg>
        <pc:spChg chg="mod">
          <ac:chgData name="Steigemann, Patrick" userId="a4ac5a87-3507-4637-8770-e01569c66b83" providerId="ADAL" clId="{B2DFE534-B261-4B76-966E-6176B0716B0C}" dt="2022-11-16T15:59:58.068" v="127" actId="1036"/>
          <ac:spMkLst>
            <pc:docMk/>
            <pc:sldMk cId="2655476115" sldId="288"/>
            <ac:spMk id="119" creationId="{FCFA79F2-D407-411A-92A1-4710B528E54F}"/>
          </ac:spMkLst>
        </pc:spChg>
        <pc:spChg chg="mod">
          <ac:chgData name="Steigemann, Patrick" userId="a4ac5a87-3507-4637-8770-e01569c66b83" providerId="ADAL" clId="{B2DFE534-B261-4B76-966E-6176B0716B0C}" dt="2022-11-16T15:59:58.068" v="127" actId="1036"/>
          <ac:spMkLst>
            <pc:docMk/>
            <pc:sldMk cId="2655476115" sldId="288"/>
            <ac:spMk id="120" creationId="{220C70D1-D9C0-4B2C-92B5-090CFA351510}"/>
          </ac:spMkLst>
        </pc:spChg>
        <pc:spChg chg="mod">
          <ac:chgData name="Steigemann, Patrick" userId="a4ac5a87-3507-4637-8770-e01569c66b83" providerId="ADAL" clId="{B2DFE534-B261-4B76-966E-6176B0716B0C}" dt="2022-11-16T15:59:58.068" v="127" actId="1036"/>
          <ac:spMkLst>
            <pc:docMk/>
            <pc:sldMk cId="2655476115" sldId="288"/>
            <ac:spMk id="127" creationId="{6E724759-F218-4663-8A64-AAC0BEB432D2}"/>
          </ac:spMkLst>
        </pc:spChg>
        <pc:spChg chg="mod">
          <ac:chgData name="Steigemann, Patrick" userId="a4ac5a87-3507-4637-8770-e01569c66b83" providerId="ADAL" clId="{B2DFE534-B261-4B76-966E-6176B0716B0C}" dt="2022-11-16T15:59:58.068" v="127" actId="1036"/>
          <ac:spMkLst>
            <pc:docMk/>
            <pc:sldMk cId="2655476115" sldId="288"/>
            <ac:spMk id="128" creationId="{4D3A2029-E66C-4F10-9BE6-5203064BA641}"/>
          </ac:spMkLst>
        </pc:spChg>
        <pc:spChg chg="mod">
          <ac:chgData name="Steigemann, Patrick" userId="a4ac5a87-3507-4637-8770-e01569c66b83" providerId="ADAL" clId="{B2DFE534-B261-4B76-966E-6176B0716B0C}" dt="2022-11-16T15:59:58.068" v="127" actId="1036"/>
          <ac:spMkLst>
            <pc:docMk/>
            <pc:sldMk cId="2655476115" sldId="288"/>
            <ac:spMk id="129" creationId="{1FB46481-7F16-4A3B-B414-B80F4E9D5F9C}"/>
          </ac:spMkLst>
        </pc:spChg>
        <pc:spChg chg="mod">
          <ac:chgData name="Steigemann, Patrick" userId="a4ac5a87-3507-4637-8770-e01569c66b83" providerId="ADAL" clId="{B2DFE534-B261-4B76-966E-6176B0716B0C}" dt="2022-11-16T15:59:58.068" v="127" actId="1036"/>
          <ac:spMkLst>
            <pc:docMk/>
            <pc:sldMk cId="2655476115" sldId="288"/>
            <ac:spMk id="130" creationId="{1DB2338B-8DB7-402D-813B-C3CD758A880C}"/>
          </ac:spMkLst>
        </pc:spChg>
        <pc:spChg chg="mod">
          <ac:chgData name="Steigemann, Patrick" userId="a4ac5a87-3507-4637-8770-e01569c66b83" providerId="ADAL" clId="{B2DFE534-B261-4B76-966E-6176B0716B0C}" dt="2022-11-16T15:59:58.068" v="127" actId="1036"/>
          <ac:spMkLst>
            <pc:docMk/>
            <pc:sldMk cId="2655476115" sldId="288"/>
            <ac:spMk id="131" creationId="{82C50423-8E5C-40EB-AC49-42A110279DA3}"/>
          </ac:spMkLst>
        </pc:spChg>
        <pc:spChg chg="mod">
          <ac:chgData name="Steigemann, Patrick" userId="a4ac5a87-3507-4637-8770-e01569c66b83" providerId="ADAL" clId="{B2DFE534-B261-4B76-966E-6176B0716B0C}" dt="2022-11-16T15:59:58.068" v="127" actId="1036"/>
          <ac:spMkLst>
            <pc:docMk/>
            <pc:sldMk cId="2655476115" sldId="288"/>
            <ac:spMk id="132" creationId="{83646F7D-8BF6-4A63-A323-CF350D535BAC}"/>
          </ac:spMkLst>
        </pc:spChg>
        <pc:spChg chg="mod">
          <ac:chgData name="Steigemann, Patrick" userId="a4ac5a87-3507-4637-8770-e01569c66b83" providerId="ADAL" clId="{B2DFE534-B261-4B76-966E-6176B0716B0C}" dt="2022-11-16T15:59:58.068" v="127" actId="1036"/>
          <ac:spMkLst>
            <pc:docMk/>
            <pc:sldMk cId="2655476115" sldId="288"/>
            <ac:spMk id="133" creationId="{26B0EDDE-92DC-4831-A7FC-A5230DE8F890}"/>
          </ac:spMkLst>
        </pc:spChg>
        <pc:spChg chg="mod">
          <ac:chgData name="Steigemann, Patrick" userId="a4ac5a87-3507-4637-8770-e01569c66b83" providerId="ADAL" clId="{B2DFE534-B261-4B76-966E-6176B0716B0C}" dt="2022-11-16T15:59:58.068" v="127" actId="1036"/>
          <ac:spMkLst>
            <pc:docMk/>
            <pc:sldMk cId="2655476115" sldId="288"/>
            <ac:spMk id="140" creationId="{51AE5F8B-202E-42CA-AE0C-196ADE45BACC}"/>
          </ac:spMkLst>
        </pc:spChg>
        <pc:spChg chg="mod">
          <ac:chgData name="Steigemann, Patrick" userId="a4ac5a87-3507-4637-8770-e01569c66b83" providerId="ADAL" clId="{B2DFE534-B261-4B76-966E-6176B0716B0C}" dt="2022-11-16T15:59:58.068" v="127" actId="1036"/>
          <ac:spMkLst>
            <pc:docMk/>
            <pc:sldMk cId="2655476115" sldId="288"/>
            <ac:spMk id="147" creationId="{FCEB3C06-85FD-4D8D-83DF-A3D703E596B8}"/>
          </ac:spMkLst>
        </pc:spChg>
        <pc:spChg chg="mod">
          <ac:chgData name="Steigemann, Patrick" userId="a4ac5a87-3507-4637-8770-e01569c66b83" providerId="ADAL" clId="{B2DFE534-B261-4B76-966E-6176B0716B0C}" dt="2022-11-16T15:59:58.068" v="127" actId="1036"/>
          <ac:spMkLst>
            <pc:docMk/>
            <pc:sldMk cId="2655476115" sldId="288"/>
            <ac:spMk id="150" creationId="{6509D1E5-A88D-467E-8690-ACBCD4F26134}"/>
          </ac:spMkLst>
        </pc:spChg>
        <pc:spChg chg="mod">
          <ac:chgData name="Steigemann, Patrick" userId="a4ac5a87-3507-4637-8770-e01569c66b83" providerId="ADAL" clId="{B2DFE534-B261-4B76-966E-6176B0716B0C}" dt="2022-11-16T15:59:58.068" v="127" actId="1036"/>
          <ac:spMkLst>
            <pc:docMk/>
            <pc:sldMk cId="2655476115" sldId="288"/>
            <ac:spMk id="151" creationId="{B0738E5C-27E3-4F6E-86D4-7189C4330414}"/>
          </ac:spMkLst>
        </pc:spChg>
        <pc:spChg chg="mod">
          <ac:chgData name="Steigemann, Patrick" userId="a4ac5a87-3507-4637-8770-e01569c66b83" providerId="ADAL" clId="{B2DFE534-B261-4B76-966E-6176B0716B0C}" dt="2022-11-16T15:59:58.068" v="127" actId="1036"/>
          <ac:spMkLst>
            <pc:docMk/>
            <pc:sldMk cId="2655476115" sldId="288"/>
            <ac:spMk id="152" creationId="{E04090E1-B4BE-4078-A4A2-6EEC2B4C870D}"/>
          </ac:spMkLst>
        </pc:spChg>
        <pc:spChg chg="mod">
          <ac:chgData name="Steigemann, Patrick" userId="a4ac5a87-3507-4637-8770-e01569c66b83" providerId="ADAL" clId="{B2DFE534-B261-4B76-966E-6176B0716B0C}" dt="2022-11-16T15:59:58.068" v="127" actId="1036"/>
          <ac:spMkLst>
            <pc:docMk/>
            <pc:sldMk cId="2655476115" sldId="288"/>
            <ac:spMk id="156" creationId="{151A4B03-C48F-4C14-B29E-A2894C5408FD}"/>
          </ac:spMkLst>
        </pc:spChg>
        <pc:spChg chg="mod">
          <ac:chgData name="Steigemann, Patrick" userId="a4ac5a87-3507-4637-8770-e01569c66b83" providerId="ADAL" clId="{B2DFE534-B261-4B76-966E-6176B0716B0C}" dt="2022-11-16T15:59:58.068" v="127" actId="1036"/>
          <ac:spMkLst>
            <pc:docMk/>
            <pc:sldMk cId="2655476115" sldId="288"/>
            <ac:spMk id="157" creationId="{FE556996-B02C-45EF-8538-335C19018A42}"/>
          </ac:spMkLst>
        </pc:spChg>
        <pc:spChg chg="mod">
          <ac:chgData name="Steigemann, Patrick" userId="a4ac5a87-3507-4637-8770-e01569c66b83" providerId="ADAL" clId="{B2DFE534-B261-4B76-966E-6176B0716B0C}" dt="2022-11-16T15:59:58.068" v="127" actId="1036"/>
          <ac:spMkLst>
            <pc:docMk/>
            <pc:sldMk cId="2655476115" sldId="288"/>
            <ac:spMk id="158" creationId="{E09BE2AD-14DB-4D96-B664-0F359FCBF73B}"/>
          </ac:spMkLst>
        </pc:spChg>
        <pc:spChg chg="mod">
          <ac:chgData name="Steigemann, Patrick" userId="a4ac5a87-3507-4637-8770-e01569c66b83" providerId="ADAL" clId="{B2DFE534-B261-4B76-966E-6176B0716B0C}" dt="2022-11-16T15:59:58.068" v="127" actId="1036"/>
          <ac:spMkLst>
            <pc:docMk/>
            <pc:sldMk cId="2655476115" sldId="288"/>
            <ac:spMk id="159" creationId="{1B7AEF4A-FE0D-476E-97B8-A1AC01F01020}"/>
          </ac:spMkLst>
        </pc:spChg>
        <pc:spChg chg="mod">
          <ac:chgData name="Steigemann, Patrick" userId="a4ac5a87-3507-4637-8770-e01569c66b83" providerId="ADAL" clId="{B2DFE534-B261-4B76-966E-6176B0716B0C}" dt="2022-11-16T15:59:58.068" v="127" actId="1036"/>
          <ac:spMkLst>
            <pc:docMk/>
            <pc:sldMk cId="2655476115" sldId="288"/>
            <ac:spMk id="160" creationId="{AFA45936-EDEB-450F-B0ED-F76136F95276}"/>
          </ac:spMkLst>
        </pc:spChg>
        <pc:spChg chg="mod">
          <ac:chgData name="Steigemann, Patrick" userId="a4ac5a87-3507-4637-8770-e01569c66b83" providerId="ADAL" clId="{B2DFE534-B261-4B76-966E-6176B0716B0C}" dt="2022-11-16T15:59:58.068" v="127" actId="1036"/>
          <ac:spMkLst>
            <pc:docMk/>
            <pc:sldMk cId="2655476115" sldId="288"/>
            <ac:spMk id="161" creationId="{9722AAF7-8A57-4440-BBC4-BCD61B2BF3F5}"/>
          </ac:spMkLst>
        </pc:spChg>
        <pc:spChg chg="mod">
          <ac:chgData name="Steigemann, Patrick" userId="a4ac5a87-3507-4637-8770-e01569c66b83" providerId="ADAL" clId="{B2DFE534-B261-4B76-966E-6176B0716B0C}" dt="2022-11-16T15:59:58.068" v="127" actId="1036"/>
          <ac:spMkLst>
            <pc:docMk/>
            <pc:sldMk cId="2655476115" sldId="288"/>
            <ac:spMk id="164" creationId="{8AED8216-2864-4D39-A14F-5E1019A10FEC}"/>
          </ac:spMkLst>
        </pc:spChg>
        <pc:spChg chg="mod">
          <ac:chgData name="Steigemann, Patrick" userId="a4ac5a87-3507-4637-8770-e01569c66b83" providerId="ADAL" clId="{B2DFE534-B261-4B76-966E-6176B0716B0C}" dt="2022-11-16T15:59:58.068" v="127" actId="1036"/>
          <ac:spMkLst>
            <pc:docMk/>
            <pc:sldMk cId="2655476115" sldId="288"/>
            <ac:spMk id="165" creationId="{3C0CED6D-4622-491C-B8F4-0452688AFABD}"/>
          </ac:spMkLst>
        </pc:spChg>
        <pc:spChg chg="mod">
          <ac:chgData name="Steigemann, Patrick" userId="a4ac5a87-3507-4637-8770-e01569c66b83" providerId="ADAL" clId="{B2DFE534-B261-4B76-966E-6176B0716B0C}" dt="2022-11-16T15:59:58.068" v="127" actId="1036"/>
          <ac:spMkLst>
            <pc:docMk/>
            <pc:sldMk cId="2655476115" sldId="288"/>
            <ac:spMk id="166" creationId="{32C2A1FA-C4D2-4164-9AD7-D3EFDFFDD95E}"/>
          </ac:spMkLst>
        </pc:spChg>
        <pc:spChg chg="mod">
          <ac:chgData name="Steigemann, Patrick" userId="a4ac5a87-3507-4637-8770-e01569c66b83" providerId="ADAL" clId="{B2DFE534-B261-4B76-966E-6176B0716B0C}" dt="2022-11-16T15:59:58.068" v="127" actId="1036"/>
          <ac:spMkLst>
            <pc:docMk/>
            <pc:sldMk cId="2655476115" sldId="288"/>
            <ac:spMk id="167" creationId="{DD4F29E9-ACA7-4DC7-9B6F-0F9A8833AA25}"/>
          </ac:spMkLst>
        </pc:spChg>
        <pc:spChg chg="mod">
          <ac:chgData name="Steigemann, Patrick" userId="a4ac5a87-3507-4637-8770-e01569c66b83" providerId="ADAL" clId="{B2DFE534-B261-4B76-966E-6176B0716B0C}" dt="2022-11-16T15:59:58.068" v="127" actId="1036"/>
          <ac:spMkLst>
            <pc:docMk/>
            <pc:sldMk cId="2655476115" sldId="288"/>
            <ac:spMk id="168" creationId="{B5C39094-319B-4F65-9166-B5F41458C1F1}"/>
          </ac:spMkLst>
        </pc:spChg>
        <pc:spChg chg="mod">
          <ac:chgData name="Steigemann, Patrick" userId="a4ac5a87-3507-4637-8770-e01569c66b83" providerId="ADAL" clId="{B2DFE534-B261-4B76-966E-6176B0716B0C}" dt="2022-11-16T15:59:58.068" v="127" actId="1036"/>
          <ac:spMkLst>
            <pc:docMk/>
            <pc:sldMk cId="2655476115" sldId="288"/>
            <ac:spMk id="169" creationId="{326B4739-A33F-4F40-BB86-B4A94297EC75}"/>
          </ac:spMkLst>
        </pc:spChg>
        <pc:spChg chg="mod">
          <ac:chgData name="Steigemann, Patrick" userId="a4ac5a87-3507-4637-8770-e01569c66b83" providerId="ADAL" clId="{B2DFE534-B261-4B76-966E-6176B0716B0C}" dt="2022-11-16T15:59:58.068" v="127" actId="1036"/>
          <ac:spMkLst>
            <pc:docMk/>
            <pc:sldMk cId="2655476115" sldId="288"/>
            <ac:spMk id="170" creationId="{7989E357-C6A9-4971-A8EB-843DBAD68D25}"/>
          </ac:spMkLst>
        </pc:spChg>
        <pc:spChg chg="mod">
          <ac:chgData name="Steigemann, Patrick" userId="a4ac5a87-3507-4637-8770-e01569c66b83" providerId="ADAL" clId="{B2DFE534-B261-4B76-966E-6176B0716B0C}" dt="2022-11-16T15:59:58.068" v="127" actId="1036"/>
          <ac:spMkLst>
            <pc:docMk/>
            <pc:sldMk cId="2655476115" sldId="288"/>
            <ac:spMk id="178" creationId="{9D4C8858-A043-4665-9CD6-8AE8C5B055C3}"/>
          </ac:spMkLst>
        </pc:spChg>
        <pc:spChg chg="mod">
          <ac:chgData name="Steigemann, Patrick" userId="a4ac5a87-3507-4637-8770-e01569c66b83" providerId="ADAL" clId="{B2DFE534-B261-4B76-966E-6176B0716B0C}" dt="2022-11-16T15:59:58.068" v="127" actId="1036"/>
          <ac:spMkLst>
            <pc:docMk/>
            <pc:sldMk cId="2655476115" sldId="288"/>
            <ac:spMk id="179" creationId="{10CF2497-4BD3-4F97-B7CE-D6A81D8E7F6B}"/>
          </ac:spMkLst>
        </pc:spChg>
        <pc:spChg chg="mod">
          <ac:chgData name="Steigemann, Patrick" userId="a4ac5a87-3507-4637-8770-e01569c66b83" providerId="ADAL" clId="{B2DFE534-B261-4B76-966E-6176B0716B0C}" dt="2022-11-16T15:59:58.068" v="127" actId="1036"/>
          <ac:spMkLst>
            <pc:docMk/>
            <pc:sldMk cId="2655476115" sldId="288"/>
            <ac:spMk id="180" creationId="{4F7110C7-5BA9-452A-8240-E955C349561C}"/>
          </ac:spMkLst>
        </pc:spChg>
        <pc:spChg chg="mod">
          <ac:chgData name="Steigemann, Patrick" userId="a4ac5a87-3507-4637-8770-e01569c66b83" providerId="ADAL" clId="{B2DFE534-B261-4B76-966E-6176B0716B0C}" dt="2022-11-16T15:59:58.068" v="127" actId="1036"/>
          <ac:spMkLst>
            <pc:docMk/>
            <pc:sldMk cId="2655476115" sldId="288"/>
            <ac:spMk id="181" creationId="{A6BE9C23-D903-4186-BDE2-F5D8C52E77A0}"/>
          </ac:spMkLst>
        </pc:spChg>
        <pc:spChg chg="mod">
          <ac:chgData name="Steigemann, Patrick" userId="a4ac5a87-3507-4637-8770-e01569c66b83" providerId="ADAL" clId="{B2DFE534-B261-4B76-966E-6176B0716B0C}" dt="2022-11-16T15:59:58.068" v="127" actId="1036"/>
          <ac:spMkLst>
            <pc:docMk/>
            <pc:sldMk cId="2655476115" sldId="288"/>
            <ac:spMk id="191" creationId="{1BEFAB67-A922-40CE-AEB4-3AC0AC793509}"/>
          </ac:spMkLst>
        </pc:spChg>
        <pc:spChg chg="mod">
          <ac:chgData name="Steigemann, Patrick" userId="a4ac5a87-3507-4637-8770-e01569c66b83" providerId="ADAL" clId="{B2DFE534-B261-4B76-966E-6176B0716B0C}" dt="2022-11-16T15:59:58.068" v="127" actId="1036"/>
          <ac:spMkLst>
            <pc:docMk/>
            <pc:sldMk cId="2655476115" sldId="288"/>
            <ac:spMk id="192" creationId="{13C73C70-960E-40E2-ADE4-31797DBD067D}"/>
          </ac:spMkLst>
        </pc:spChg>
        <pc:spChg chg="mod">
          <ac:chgData name="Steigemann, Patrick" userId="a4ac5a87-3507-4637-8770-e01569c66b83" providerId="ADAL" clId="{B2DFE534-B261-4B76-966E-6176B0716B0C}" dt="2022-11-16T15:59:58.068" v="127" actId="1036"/>
          <ac:spMkLst>
            <pc:docMk/>
            <pc:sldMk cId="2655476115" sldId="288"/>
            <ac:spMk id="193" creationId="{FF44E926-AF55-4ADD-B515-76ECF9439257}"/>
          </ac:spMkLst>
        </pc:spChg>
        <pc:spChg chg="mod">
          <ac:chgData name="Steigemann, Patrick" userId="a4ac5a87-3507-4637-8770-e01569c66b83" providerId="ADAL" clId="{B2DFE534-B261-4B76-966E-6176B0716B0C}" dt="2022-11-16T15:59:58.068" v="127" actId="1036"/>
          <ac:spMkLst>
            <pc:docMk/>
            <pc:sldMk cId="2655476115" sldId="288"/>
            <ac:spMk id="194" creationId="{6D566402-221C-43B1-BD7A-4B163079A094}"/>
          </ac:spMkLst>
        </pc:spChg>
        <pc:spChg chg="mod">
          <ac:chgData name="Steigemann, Patrick" userId="a4ac5a87-3507-4637-8770-e01569c66b83" providerId="ADAL" clId="{B2DFE534-B261-4B76-966E-6176B0716B0C}" dt="2022-11-16T15:59:58.068" v="127" actId="1036"/>
          <ac:spMkLst>
            <pc:docMk/>
            <pc:sldMk cId="2655476115" sldId="288"/>
            <ac:spMk id="198" creationId="{DB51E4AE-258F-4151-AF8B-388EA61CFC12}"/>
          </ac:spMkLst>
        </pc:spChg>
        <pc:spChg chg="mod">
          <ac:chgData name="Steigemann, Patrick" userId="a4ac5a87-3507-4637-8770-e01569c66b83" providerId="ADAL" clId="{B2DFE534-B261-4B76-966E-6176B0716B0C}" dt="2022-11-16T15:59:58.068" v="127" actId="1036"/>
          <ac:spMkLst>
            <pc:docMk/>
            <pc:sldMk cId="2655476115" sldId="288"/>
            <ac:spMk id="200" creationId="{D6A59458-A1F1-4BE8-801A-D81C4672977E}"/>
          </ac:spMkLst>
        </pc:spChg>
        <pc:spChg chg="mod">
          <ac:chgData name="Steigemann, Patrick" userId="a4ac5a87-3507-4637-8770-e01569c66b83" providerId="ADAL" clId="{B2DFE534-B261-4B76-966E-6176B0716B0C}" dt="2022-11-16T15:59:58.068" v="127" actId="1036"/>
          <ac:spMkLst>
            <pc:docMk/>
            <pc:sldMk cId="2655476115" sldId="288"/>
            <ac:spMk id="201" creationId="{1DB84781-2CB7-4ECC-A3AB-62042DF4DE35}"/>
          </ac:spMkLst>
        </pc:spChg>
        <pc:spChg chg="mod">
          <ac:chgData name="Steigemann, Patrick" userId="a4ac5a87-3507-4637-8770-e01569c66b83" providerId="ADAL" clId="{B2DFE534-B261-4B76-966E-6176B0716B0C}" dt="2022-11-16T15:59:58.068" v="127" actId="1036"/>
          <ac:spMkLst>
            <pc:docMk/>
            <pc:sldMk cId="2655476115" sldId="288"/>
            <ac:spMk id="202" creationId="{09940B81-6D37-42A1-A41D-263F5BD06D83}"/>
          </ac:spMkLst>
        </pc:spChg>
        <pc:spChg chg="mod">
          <ac:chgData name="Steigemann, Patrick" userId="a4ac5a87-3507-4637-8770-e01569c66b83" providerId="ADAL" clId="{B2DFE534-B261-4B76-966E-6176B0716B0C}" dt="2022-11-16T15:59:58.068" v="127" actId="1036"/>
          <ac:spMkLst>
            <pc:docMk/>
            <pc:sldMk cId="2655476115" sldId="288"/>
            <ac:spMk id="205" creationId="{1C0D41FE-B518-4365-BAB1-D04EABBB31C3}"/>
          </ac:spMkLst>
        </pc:spChg>
        <pc:spChg chg="mod">
          <ac:chgData name="Steigemann, Patrick" userId="a4ac5a87-3507-4637-8770-e01569c66b83" providerId="ADAL" clId="{B2DFE534-B261-4B76-966E-6176B0716B0C}" dt="2022-11-16T15:59:58.068" v="127" actId="1036"/>
          <ac:spMkLst>
            <pc:docMk/>
            <pc:sldMk cId="2655476115" sldId="288"/>
            <ac:spMk id="207" creationId="{D7D7EF35-EE54-46B5-82F7-3B0A69956E61}"/>
          </ac:spMkLst>
        </pc:spChg>
        <pc:spChg chg="mod">
          <ac:chgData name="Steigemann, Patrick" userId="a4ac5a87-3507-4637-8770-e01569c66b83" providerId="ADAL" clId="{B2DFE534-B261-4B76-966E-6176B0716B0C}" dt="2022-11-16T15:59:58.068" v="127" actId="1036"/>
          <ac:spMkLst>
            <pc:docMk/>
            <pc:sldMk cId="2655476115" sldId="288"/>
            <ac:spMk id="208" creationId="{6DB09C36-1D82-4542-9683-75396462CB9B}"/>
          </ac:spMkLst>
        </pc:spChg>
        <pc:spChg chg="mod">
          <ac:chgData name="Steigemann, Patrick" userId="a4ac5a87-3507-4637-8770-e01569c66b83" providerId="ADAL" clId="{B2DFE534-B261-4B76-966E-6176B0716B0C}" dt="2022-11-16T15:59:58.068" v="127" actId="1036"/>
          <ac:spMkLst>
            <pc:docMk/>
            <pc:sldMk cId="2655476115" sldId="288"/>
            <ac:spMk id="209" creationId="{B3D06AD5-4760-49F5-9C31-CE32D5292340}"/>
          </ac:spMkLst>
        </pc:spChg>
        <pc:spChg chg="mod">
          <ac:chgData name="Steigemann, Patrick" userId="a4ac5a87-3507-4637-8770-e01569c66b83" providerId="ADAL" clId="{B2DFE534-B261-4B76-966E-6176B0716B0C}" dt="2022-11-16T15:59:58.068" v="127" actId="1036"/>
          <ac:spMkLst>
            <pc:docMk/>
            <pc:sldMk cId="2655476115" sldId="288"/>
            <ac:spMk id="210" creationId="{CA1802ED-BB6D-44E5-8A33-9714378DD585}"/>
          </ac:spMkLst>
        </pc:spChg>
        <pc:spChg chg="mod">
          <ac:chgData name="Steigemann, Patrick" userId="a4ac5a87-3507-4637-8770-e01569c66b83" providerId="ADAL" clId="{B2DFE534-B261-4B76-966E-6176B0716B0C}" dt="2022-11-16T15:59:58.068" v="127" actId="1036"/>
          <ac:spMkLst>
            <pc:docMk/>
            <pc:sldMk cId="2655476115" sldId="288"/>
            <ac:spMk id="220" creationId="{08E66FF0-9B19-48AE-8736-9EF81CD132CF}"/>
          </ac:spMkLst>
        </pc:spChg>
        <pc:spChg chg="mod">
          <ac:chgData name="Steigemann, Patrick" userId="a4ac5a87-3507-4637-8770-e01569c66b83" providerId="ADAL" clId="{B2DFE534-B261-4B76-966E-6176B0716B0C}" dt="2022-11-16T15:59:58.068" v="127" actId="1036"/>
          <ac:spMkLst>
            <pc:docMk/>
            <pc:sldMk cId="2655476115" sldId="288"/>
            <ac:spMk id="221" creationId="{8C2C46D9-EBF9-4E09-A774-9AB421DF22F8}"/>
          </ac:spMkLst>
        </pc:spChg>
        <pc:spChg chg="mod">
          <ac:chgData name="Steigemann, Patrick" userId="a4ac5a87-3507-4637-8770-e01569c66b83" providerId="ADAL" clId="{B2DFE534-B261-4B76-966E-6176B0716B0C}" dt="2022-11-16T15:59:58.068" v="127" actId="1036"/>
          <ac:spMkLst>
            <pc:docMk/>
            <pc:sldMk cId="2655476115" sldId="288"/>
            <ac:spMk id="222" creationId="{57AF9401-A1CB-417C-B069-0FAEC8509330}"/>
          </ac:spMkLst>
        </pc:spChg>
        <pc:spChg chg="mod">
          <ac:chgData name="Steigemann, Patrick" userId="a4ac5a87-3507-4637-8770-e01569c66b83" providerId="ADAL" clId="{B2DFE534-B261-4B76-966E-6176B0716B0C}" dt="2022-11-16T15:59:58.068" v="127" actId="1036"/>
          <ac:spMkLst>
            <pc:docMk/>
            <pc:sldMk cId="2655476115" sldId="288"/>
            <ac:spMk id="227" creationId="{815FCA7D-52E3-4768-9ABE-2F68B91BE95A}"/>
          </ac:spMkLst>
        </pc:spChg>
        <pc:spChg chg="mod">
          <ac:chgData name="Steigemann, Patrick" userId="a4ac5a87-3507-4637-8770-e01569c66b83" providerId="ADAL" clId="{B2DFE534-B261-4B76-966E-6176B0716B0C}" dt="2022-11-16T15:59:58.068" v="127" actId="1036"/>
          <ac:spMkLst>
            <pc:docMk/>
            <pc:sldMk cId="2655476115" sldId="288"/>
            <ac:spMk id="228" creationId="{7A5E3AF0-DE7F-4DD5-8383-D7454DF3F1B0}"/>
          </ac:spMkLst>
        </pc:spChg>
        <pc:picChg chg="mod">
          <ac:chgData name="Steigemann, Patrick" userId="a4ac5a87-3507-4637-8770-e01569c66b83" providerId="ADAL" clId="{B2DFE534-B261-4B76-966E-6176B0716B0C}" dt="2022-11-16T15:59:58.068" v="127" actId="1036"/>
          <ac:picMkLst>
            <pc:docMk/>
            <pc:sldMk cId="2655476115" sldId="288"/>
            <ac:picMk id="196" creationId="{6B8366F7-67B6-417C-81A5-8FD843019DAC}"/>
          </ac:picMkLst>
        </pc:picChg>
        <pc:picChg chg="mod">
          <ac:chgData name="Steigemann, Patrick" userId="a4ac5a87-3507-4637-8770-e01569c66b83" providerId="ADAL" clId="{B2DFE534-B261-4B76-966E-6176B0716B0C}" dt="2022-11-16T15:59:58.068" v="127" actId="1036"/>
          <ac:picMkLst>
            <pc:docMk/>
            <pc:sldMk cId="2655476115" sldId="288"/>
            <ac:picMk id="197" creationId="{959A9E7B-6CB5-47C0-AC81-A8AFAE9D85BF}"/>
          </ac:picMkLst>
        </pc:picChg>
        <pc:picChg chg="mod">
          <ac:chgData name="Steigemann, Patrick" userId="a4ac5a87-3507-4637-8770-e01569c66b83" providerId="ADAL" clId="{B2DFE534-B261-4B76-966E-6176B0716B0C}" dt="2022-11-16T16:00:13.190" v="134" actId="1036"/>
          <ac:picMkLst>
            <pc:docMk/>
            <pc:sldMk cId="2655476115" sldId="288"/>
            <ac:picMk id="199" creationId="{B17FFC89-7D7C-47C0-9EBF-0171638DC0A1}"/>
          </ac:picMkLst>
        </pc:picChg>
        <pc:picChg chg="add del">
          <ac:chgData name="Steigemann, Patrick" userId="a4ac5a87-3507-4637-8770-e01569c66b83" providerId="ADAL" clId="{B2DFE534-B261-4B76-966E-6176B0716B0C}" dt="2022-11-16T15:58:21.380" v="51" actId="478"/>
          <ac:picMkLst>
            <pc:docMk/>
            <pc:sldMk cId="2655476115" sldId="288"/>
            <ac:picMk id="2050" creationId="{395F942A-8E80-4006-9CC6-A5535464CDB8}"/>
          </ac:picMkLst>
        </pc:picChg>
        <pc:picChg chg="del">
          <ac:chgData name="Steigemann, Patrick" userId="a4ac5a87-3507-4637-8770-e01569c66b83" providerId="ADAL" clId="{B2DFE534-B261-4B76-966E-6176B0716B0C}" dt="2022-11-16T15:57:51.194" v="5" actId="478"/>
          <ac:picMkLst>
            <pc:docMk/>
            <pc:sldMk cId="2655476115" sldId="288"/>
            <ac:picMk id="2060" creationId="{FE2D95D2-FE28-48EF-B807-6F878371FA78}"/>
          </ac:picMkLst>
        </pc:picChg>
        <pc:picChg chg="del">
          <ac:chgData name="Steigemann, Patrick" userId="a4ac5a87-3507-4637-8770-e01569c66b83" providerId="ADAL" clId="{B2DFE534-B261-4B76-966E-6176B0716B0C}" dt="2022-11-16T15:57:31.637" v="1" actId="478"/>
          <ac:picMkLst>
            <pc:docMk/>
            <pc:sldMk cId="2655476115" sldId="288"/>
            <ac:picMk id="2062" creationId="{160D4200-3448-46E6-8D86-C09831E1A327}"/>
          </ac:picMkLst>
        </pc:picChg>
        <pc:cxnChg chg="mod">
          <ac:chgData name="Steigemann, Patrick" userId="a4ac5a87-3507-4637-8770-e01569c66b83" providerId="ADAL" clId="{B2DFE534-B261-4B76-966E-6176B0716B0C}" dt="2022-11-16T15:59:58.068" v="127" actId="1036"/>
          <ac:cxnSpMkLst>
            <pc:docMk/>
            <pc:sldMk cId="2655476115" sldId="288"/>
            <ac:cxnSpMk id="214" creationId="{9A9C9445-8CC6-4B80-966D-0F758D114CD7}"/>
          </ac:cxnSpMkLst>
        </pc:cxnChg>
        <pc:cxnChg chg="mod">
          <ac:chgData name="Steigemann, Patrick" userId="a4ac5a87-3507-4637-8770-e01569c66b83" providerId="ADAL" clId="{B2DFE534-B261-4B76-966E-6176B0716B0C}" dt="2022-11-16T15:59:58.068" v="127" actId="1036"/>
          <ac:cxnSpMkLst>
            <pc:docMk/>
            <pc:sldMk cId="2655476115" sldId="288"/>
            <ac:cxnSpMk id="224" creationId="{26288C1A-2626-4CBB-A214-43A4D35C00CC}"/>
          </ac:cxnSpMkLst>
        </pc:cxnChg>
        <pc:cxnChg chg="mod">
          <ac:chgData name="Steigemann, Patrick" userId="a4ac5a87-3507-4637-8770-e01569c66b83" providerId="ADAL" clId="{B2DFE534-B261-4B76-966E-6176B0716B0C}" dt="2022-11-16T15:59:58.068" v="127" actId="1036"/>
          <ac:cxnSpMkLst>
            <pc:docMk/>
            <pc:sldMk cId="2655476115" sldId="288"/>
            <ac:cxnSpMk id="225" creationId="{BDD93FB9-154D-4160-A38A-9EC66710CFCB}"/>
          </ac:cxnSpMkLst>
        </pc:cxnChg>
      </pc:sldChg>
      <pc:sldChg chg="del">
        <pc:chgData name="Steigemann, Patrick" userId="a4ac5a87-3507-4637-8770-e01569c66b83" providerId="ADAL" clId="{B2DFE534-B261-4B76-966E-6176B0716B0C}" dt="2022-11-16T16:06:15.740" v="664" actId="47"/>
        <pc:sldMkLst>
          <pc:docMk/>
          <pc:sldMk cId="3201257223" sldId="308"/>
        </pc:sldMkLst>
      </pc:sldChg>
      <pc:sldChg chg="del">
        <pc:chgData name="Steigemann, Patrick" userId="a4ac5a87-3507-4637-8770-e01569c66b83" providerId="ADAL" clId="{B2DFE534-B261-4B76-966E-6176B0716B0C}" dt="2022-11-16T16:06:22.614" v="672" actId="47"/>
        <pc:sldMkLst>
          <pc:docMk/>
          <pc:sldMk cId="3142092181" sldId="309"/>
        </pc:sldMkLst>
      </pc:sldChg>
      <pc:sldChg chg="del">
        <pc:chgData name="Steigemann, Patrick" userId="a4ac5a87-3507-4637-8770-e01569c66b83" providerId="ADAL" clId="{B2DFE534-B261-4B76-966E-6176B0716B0C}" dt="2022-11-16T16:06:23.468" v="673" actId="47"/>
        <pc:sldMkLst>
          <pc:docMk/>
          <pc:sldMk cId="3686458184" sldId="310"/>
        </pc:sldMkLst>
      </pc:sldChg>
      <pc:sldChg chg="del">
        <pc:chgData name="Steigemann, Patrick" userId="a4ac5a87-3507-4637-8770-e01569c66b83" providerId="ADAL" clId="{B2DFE534-B261-4B76-966E-6176B0716B0C}" dt="2022-11-16T16:06:18.887" v="666" actId="47"/>
        <pc:sldMkLst>
          <pc:docMk/>
          <pc:sldMk cId="2223282915" sldId="311"/>
        </pc:sldMkLst>
      </pc:sldChg>
      <pc:sldChg chg="delSp modSp mod">
        <pc:chgData name="Steigemann, Patrick" userId="a4ac5a87-3507-4637-8770-e01569c66b83" providerId="ADAL" clId="{B2DFE534-B261-4B76-966E-6176B0716B0C}" dt="2022-11-18T11:57:38.843" v="824" actId="20577"/>
        <pc:sldMkLst>
          <pc:docMk/>
          <pc:sldMk cId="2987815501" sldId="312"/>
        </pc:sldMkLst>
        <pc:spChg chg="del">
          <ac:chgData name="Steigemann, Patrick" userId="a4ac5a87-3507-4637-8770-e01569c66b83" providerId="ADAL" clId="{B2DFE534-B261-4B76-966E-6176B0716B0C}" dt="2022-11-16T16:05:05.452" v="611" actId="478"/>
          <ac:spMkLst>
            <pc:docMk/>
            <pc:sldMk cId="2987815501" sldId="312"/>
            <ac:spMk id="2" creationId="{A120D68E-6D83-0B94-B178-597AA9CA3165}"/>
          </ac:spMkLst>
        </pc:spChg>
        <pc:spChg chg="mod">
          <ac:chgData name="Steigemann, Patrick" userId="a4ac5a87-3507-4637-8770-e01569c66b83" providerId="ADAL" clId="{B2DFE534-B261-4B76-966E-6176B0716B0C}" dt="2022-11-16T16:05:21.402" v="615" actId="1076"/>
          <ac:spMkLst>
            <pc:docMk/>
            <pc:sldMk cId="2987815501" sldId="312"/>
            <ac:spMk id="4" creationId="{4B12B59C-11DA-920C-BB1E-A6661E9E502B}"/>
          </ac:spMkLst>
        </pc:spChg>
        <pc:spChg chg="mod">
          <ac:chgData name="Steigemann, Patrick" userId="a4ac5a87-3507-4637-8770-e01569c66b83" providerId="ADAL" clId="{B2DFE534-B261-4B76-966E-6176B0716B0C}" dt="2022-11-18T11:57:38.843" v="824" actId="20577"/>
          <ac:spMkLst>
            <pc:docMk/>
            <pc:sldMk cId="2987815501" sldId="312"/>
            <ac:spMk id="13" creationId="{9E98750B-6DB6-D05F-DEA0-2E9546966ABF}"/>
          </ac:spMkLst>
        </pc:spChg>
        <pc:graphicFrameChg chg="mod">
          <ac:chgData name="Steigemann, Patrick" userId="a4ac5a87-3507-4637-8770-e01569c66b83" providerId="ADAL" clId="{B2DFE534-B261-4B76-966E-6176B0716B0C}" dt="2022-11-18T09:56:28.419" v="676"/>
          <ac:graphicFrameMkLst>
            <pc:docMk/>
            <pc:sldMk cId="2987815501" sldId="312"/>
            <ac:graphicFrameMk id="22" creationId="{230D9647-C10E-342B-533E-6D0CE55716FC}"/>
          </ac:graphicFrameMkLst>
        </pc:graphicFrameChg>
      </pc:sldChg>
      <pc:sldChg chg="addSp delSp modSp del mod">
        <pc:chgData name="Steigemann, Patrick" userId="a4ac5a87-3507-4637-8770-e01569c66b83" providerId="ADAL" clId="{B2DFE534-B261-4B76-966E-6176B0716B0C}" dt="2022-11-18T11:49:03.691" v="785" actId="47"/>
        <pc:sldMkLst>
          <pc:docMk/>
          <pc:sldMk cId="661986878" sldId="313"/>
        </pc:sldMkLst>
        <pc:spChg chg="del">
          <ac:chgData name="Steigemann, Patrick" userId="a4ac5a87-3507-4637-8770-e01569c66b83" providerId="ADAL" clId="{B2DFE534-B261-4B76-966E-6176B0716B0C}" dt="2022-11-16T15:59:35.590" v="109" actId="478"/>
          <ac:spMkLst>
            <pc:docMk/>
            <pc:sldMk cId="661986878" sldId="313"/>
            <ac:spMk id="2" creationId="{A120D68E-6D83-0B94-B178-597AA9CA3165}"/>
          </ac:spMkLst>
        </pc:spChg>
        <pc:spChg chg="del">
          <ac:chgData name="Steigemann, Patrick" userId="a4ac5a87-3507-4637-8770-e01569c66b83" providerId="ADAL" clId="{B2DFE534-B261-4B76-966E-6176B0716B0C}" dt="2022-11-18T11:42:43.563" v="678" actId="478"/>
          <ac:spMkLst>
            <pc:docMk/>
            <pc:sldMk cId="661986878" sldId="313"/>
            <ac:spMk id="4" creationId="{4B12B59C-11DA-920C-BB1E-A6661E9E502B}"/>
          </ac:spMkLst>
        </pc:spChg>
        <pc:spChg chg="del">
          <ac:chgData name="Steigemann, Patrick" userId="a4ac5a87-3507-4637-8770-e01569c66b83" providerId="ADAL" clId="{B2DFE534-B261-4B76-966E-6176B0716B0C}" dt="2022-11-18T11:42:43.563" v="678" actId="478"/>
          <ac:spMkLst>
            <pc:docMk/>
            <pc:sldMk cId="661986878" sldId="313"/>
            <ac:spMk id="5" creationId="{B9030FD3-FA6A-C33C-4207-189139530546}"/>
          </ac:spMkLst>
        </pc:spChg>
        <pc:spChg chg="del">
          <ac:chgData name="Steigemann, Patrick" userId="a4ac5a87-3507-4637-8770-e01569c66b83" providerId="ADAL" clId="{B2DFE534-B261-4B76-966E-6176B0716B0C}" dt="2022-11-18T11:42:43.563" v="678" actId="478"/>
          <ac:spMkLst>
            <pc:docMk/>
            <pc:sldMk cId="661986878" sldId="313"/>
            <ac:spMk id="6" creationId="{FEEF053B-9FCF-0E6C-DD54-A079BA9F06C5}"/>
          </ac:spMkLst>
        </pc:spChg>
        <pc:spChg chg="del">
          <ac:chgData name="Steigemann, Patrick" userId="a4ac5a87-3507-4637-8770-e01569c66b83" providerId="ADAL" clId="{B2DFE534-B261-4B76-966E-6176B0716B0C}" dt="2022-11-18T11:42:49.045" v="681" actId="478"/>
          <ac:spMkLst>
            <pc:docMk/>
            <pc:sldMk cId="661986878" sldId="313"/>
            <ac:spMk id="8" creationId="{C2AFA0B7-2CA9-79E4-FD9E-4BE21819337E}"/>
          </ac:spMkLst>
        </pc:spChg>
        <pc:spChg chg="add del mod">
          <ac:chgData name="Steigemann, Patrick" userId="a4ac5a87-3507-4637-8770-e01569c66b83" providerId="ADAL" clId="{B2DFE534-B261-4B76-966E-6176B0716B0C}" dt="2022-11-18T11:42:47.120" v="680" actId="478"/>
          <ac:spMkLst>
            <pc:docMk/>
            <pc:sldMk cId="661986878" sldId="313"/>
            <ac:spMk id="13" creationId="{9E98750B-6DB6-D05F-DEA0-2E9546966ABF}"/>
          </ac:spMkLst>
        </pc:spChg>
        <pc:spChg chg="del">
          <ac:chgData name="Steigemann, Patrick" userId="a4ac5a87-3507-4637-8770-e01569c66b83" providerId="ADAL" clId="{B2DFE534-B261-4B76-966E-6176B0716B0C}" dt="2022-11-18T11:42:43.563" v="678" actId="478"/>
          <ac:spMkLst>
            <pc:docMk/>
            <pc:sldMk cId="661986878" sldId="313"/>
            <ac:spMk id="14" creationId="{25BAFAC3-6F2A-540D-9C4D-6BE9ACB62E95}"/>
          </ac:spMkLst>
        </pc:spChg>
        <pc:spChg chg="del">
          <ac:chgData name="Steigemann, Patrick" userId="a4ac5a87-3507-4637-8770-e01569c66b83" providerId="ADAL" clId="{B2DFE534-B261-4B76-966E-6176B0716B0C}" dt="2022-11-18T11:42:43.563" v="678" actId="478"/>
          <ac:spMkLst>
            <pc:docMk/>
            <pc:sldMk cId="661986878" sldId="313"/>
            <ac:spMk id="15" creationId="{ED05CB66-1171-201A-EB26-3130F7271030}"/>
          </ac:spMkLst>
        </pc:spChg>
        <pc:spChg chg="del">
          <ac:chgData name="Steigemann, Patrick" userId="a4ac5a87-3507-4637-8770-e01569c66b83" providerId="ADAL" clId="{B2DFE534-B261-4B76-966E-6176B0716B0C}" dt="2022-11-18T11:42:43.563" v="678" actId="478"/>
          <ac:spMkLst>
            <pc:docMk/>
            <pc:sldMk cId="661986878" sldId="313"/>
            <ac:spMk id="16" creationId="{754EF586-3EA7-2616-6269-104B8C94340F}"/>
          </ac:spMkLst>
        </pc:spChg>
        <pc:spChg chg="del">
          <ac:chgData name="Steigemann, Patrick" userId="a4ac5a87-3507-4637-8770-e01569c66b83" providerId="ADAL" clId="{B2DFE534-B261-4B76-966E-6176B0716B0C}" dt="2022-11-18T11:42:43.563" v="678" actId="478"/>
          <ac:spMkLst>
            <pc:docMk/>
            <pc:sldMk cId="661986878" sldId="313"/>
            <ac:spMk id="17" creationId="{3EE38CCF-BD0D-60A1-5A6B-610F65E48662}"/>
          </ac:spMkLst>
        </pc:spChg>
        <pc:spChg chg="del">
          <ac:chgData name="Steigemann, Patrick" userId="a4ac5a87-3507-4637-8770-e01569c66b83" providerId="ADAL" clId="{B2DFE534-B261-4B76-966E-6176B0716B0C}" dt="2022-11-18T11:42:43.563" v="678" actId="478"/>
          <ac:spMkLst>
            <pc:docMk/>
            <pc:sldMk cId="661986878" sldId="313"/>
            <ac:spMk id="18" creationId="{967400C8-0E22-ADC2-6023-3E0F4C579173}"/>
          </ac:spMkLst>
        </pc:spChg>
        <pc:spChg chg="del">
          <ac:chgData name="Steigemann, Patrick" userId="a4ac5a87-3507-4637-8770-e01569c66b83" providerId="ADAL" clId="{B2DFE534-B261-4B76-966E-6176B0716B0C}" dt="2022-11-18T11:42:43.563" v="678" actId="478"/>
          <ac:spMkLst>
            <pc:docMk/>
            <pc:sldMk cId="661986878" sldId="313"/>
            <ac:spMk id="19" creationId="{EA760F3A-573D-04E0-91DC-3979D4D8B705}"/>
          </ac:spMkLst>
        </pc:spChg>
        <pc:graphicFrameChg chg="del">
          <ac:chgData name="Steigemann, Patrick" userId="a4ac5a87-3507-4637-8770-e01569c66b83" providerId="ADAL" clId="{B2DFE534-B261-4B76-966E-6176B0716B0C}" dt="2022-11-18T11:42:43.563" v="678" actId="478"/>
          <ac:graphicFrameMkLst>
            <pc:docMk/>
            <pc:sldMk cId="661986878" sldId="313"/>
            <ac:graphicFrameMk id="21" creationId="{D070692A-CEEC-509F-8274-4189E213F7C7}"/>
          </ac:graphicFrameMkLst>
        </pc:graphicFrameChg>
        <pc:picChg chg="del">
          <ac:chgData name="Steigemann, Patrick" userId="a4ac5a87-3507-4637-8770-e01569c66b83" providerId="ADAL" clId="{B2DFE534-B261-4B76-966E-6176B0716B0C}" dt="2022-11-18T11:42:43.563" v="678" actId="478"/>
          <ac:picMkLst>
            <pc:docMk/>
            <pc:sldMk cId="661986878" sldId="313"/>
            <ac:picMk id="3" creationId="{3BC97299-531F-A508-0A0A-E534B6D600FD}"/>
          </ac:picMkLst>
        </pc:picChg>
        <pc:picChg chg="del">
          <ac:chgData name="Steigemann, Patrick" userId="a4ac5a87-3507-4637-8770-e01569c66b83" providerId="ADAL" clId="{B2DFE534-B261-4B76-966E-6176B0716B0C}" dt="2022-11-18T11:42:43.563" v="678" actId="478"/>
          <ac:picMkLst>
            <pc:docMk/>
            <pc:sldMk cId="661986878" sldId="313"/>
            <ac:picMk id="7" creationId="{0CAB387E-9ED1-659A-F6E9-2384892469C2}"/>
          </ac:picMkLst>
        </pc:picChg>
        <pc:picChg chg="del">
          <ac:chgData name="Steigemann, Patrick" userId="a4ac5a87-3507-4637-8770-e01569c66b83" providerId="ADAL" clId="{B2DFE534-B261-4B76-966E-6176B0716B0C}" dt="2022-11-18T11:42:43.563" v="678" actId="478"/>
          <ac:picMkLst>
            <pc:docMk/>
            <pc:sldMk cId="661986878" sldId="313"/>
            <ac:picMk id="9" creationId="{6C386E20-CEC7-04E9-322C-22EAE31BC02D}"/>
          </ac:picMkLst>
        </pc:picChg>
        <pc:picChg chg="del">
          <ac:chgData name="Steigemann, Patrick" userId="a4ac5a87-3507-4637-8770-e01569c66b83" providerId="ADAL" clId="{B2DFE534-B261-4B76-966E-6176B0716B0C}" dt="2022-11-18T11:42:43.563" v="678" actId="478"/>
          <ac:picMkLst>
            <pc:docMk/>
            <pc:sldMk cId="661986878" sldId="313"/>
            <ac:picMk id="10" creationId="{D2411BFD-54D0-1504-CBF7-46251EA63897}"/>
          </ac:picMkLst>
        </pc:picChg>
        <pc:picChg chg="del">
          <ac:chgData name="Steigemann, Patrick" userId="a4ac5a87-3507-4637-8770-e01569c66b83" providerId="ADAL" clId="{B2DFE534-B261-4B76-966E-6176B0716B0C}" dt="2022-11-18T11:42:43.563" v="678" actId="478"/>
          <ac:picMkLst>
            <pc:docMk/>
            <pc:sldMk cId="661986878" sldId="313"/>
            <ac:picMk id="11" creationId="{6F043F8B-DDF6-46FF-188F-7C831CD5391B}"/>
          </ac:picMkLst>
        </pc:picChg>
        <pc:picChg chg="del">
          <ac:chgData name="Steigemann, Patrick" userId="a4ac5a87-3507-4637-8770-e01569c66b83" providerId="ADAL" clId="{B2DFE534-B261-4B76-966E-6176B0716B0C}" dt="2022-11-18T11:42:43.563" v="678" actId="478"/>
          <ac:picMkLst>
            <pc:docMk/>
            <pc:sldMk cId="661986878" sldId="313"/>
            <ac:picMk id="12" creationId="{B6BFC084-C5B5-C658-327C-6CBAE4439A5A}"/>
          </ac:picMkLst>
        </pc:picChg>
      </pc:sldChg>
      <pc:sldChg chg="addSp delSp modSp add mod">
        <pc:chgData name="Steigemann, Patrick" userId="a4ac5a87-3507-4637-8770-e01569c66b83" providerId="ADAL" clId="{B2DFE534-B261-4B76-966E-6176B0716B0C}" dt="2022-12-12T15:28:00.928" v="1277" actId="1076"/>
        <pc:sldMkLst>
          <pc:docMk/>
          <pc:sldMk cId="603885247" sldId="314"/>
        </pc:sldMkLst>
        <pc:spChg chg="mod">
          <ac:chgData name="Steigemann, Patrick" userId="a4ac5a87-3507-4637-8770-e01569c66b83" providerId="ADAL" clId="{B2DFE534-B261-4B76-966E-6176B0716B0C}" dt="2022-11-18T11:56:42.269" v="819" actId="1076"/>
          <ac:spMkLst>
            <pc:docMk/>
            <pc:sldMk cId="603885247" sldId="314"/>
            <ac:spMk id="5" creationId="{B9030FD3-FA6A-C33C-4207-189139530546}"/>
          </ac:spMkLst>
        </pc:spChg>
        <pc:spChg chg="del">
          <ac:chgData name="Steigemann, Patrick" userId="a4ac5a87-3507-4637-8770-e01569c66b83" providerId="ADAL" clId="{B2DFE534-B261-4B76-966E-6176B0716B0C}" dt="2022-11-18T11:49:26.829" v="790" actId="478"/>
          <ac:spMkLst>
            <pc:docMk/>
            <pc:sldMk cId="603885247" sldId="314"/>
            <ac:spMk id="6" creationId="{FEEF053B-9FCF-0E6C-DD54-A079BA9F06C5}"/>
          </ac:spMkLst>
        </pc:spChg>
        <pc:spChg chg="del mod">
          <ac:chgData name="Steigemann, Patrick" userId="a4ac5a87-3507-4637-8770-e01569c66b83" providerId="ADAL" clId="{B2DFE534-B261-4B76-966E-6176B0716B0C}" dt="2022-12-12T15:15:23.548" v="1272" actId="478"/>
          <ac:spMkLst>
            <pc:docMk/>
            <pc:sldMk cId="603885247" sldId="314"/>
            <ac:spMk id="8" creationId="{C2AFA0B7-2CA9-79E4-FD9E-4BE21819337E}"/>
          </ac:spMkLst>
        </pc:spChg>
        <pc:spChg chg="mod">
          <ac:chgData name="Steigemann, Patrick" userId="a4ac5a87-3507-4637-8770-e01569c66b83" providerId="ADAL" clId="{B2DFE534-B261-4B76-966E-6176B0716B0C}" dt="2022-12-12T15:15:08.189" v="1271" actId="20577"/>
          <ac:spMkLst>
            <pc:docMk/>
            <pc:sldMk cId="603885247" sldId="314"/>
            <ac:spMk id="13" creationId="{9E98750B-6DB6-D05F-DEA0-2E9546966ABF}"/>
          </ac:spMkLst>
        </pc:spChg>
        <pc:spChg chg="add del mod">
          <ac:chgData name="Steigemann, Patrick" userId="a4ac5a87-3507-4637-8770-e01569c66b83" providerId="ADAL" clId="{B2DFE534-B261-4B76-966E-6176B0716B0C}" dt="2022-11-18T11:56:53.015" v="822" actId="478"/>
          <ac:spMkLst>
            <pc:docMk/>
            <pc:sldMk cId="603885247" sldId="314"/>
            <ac:spMk id="20" creationId="{59E9D0EE-38F7-7207-B139-8B18EA038457}"/>
          </ac:spMkLst>
        </pc:spChg>
        <pc:graphicFrameChg chg="add del mod">
          <ac:chgData name="Steigemann, Patrick" userId="a4ac5a87-3507-4637-8770-e01569c66b83" providerId="ADAL" clId="{B2DFE534-B261-4B76-966E-6176B0716B0C}" dt="2022-11-18T11:56:50.137" v="821" actId="478"/>
          <ac:graphicFrameMkLst>
            <pc:docMk/>
            <pc:sldMk cId="603885247" sldId="314"/>
            <ac:graphicFrameMk id="2" creationId="{55D780E2-E909-1A48-ACEA-D12ACCB7A220}"/>
          </ac:graphicFrameMkLst>
        </pc:graphicFrameChg>
        <pc:graphicFrameChg chg="add del mod">
          <ac:chgData name="Steigemann, Patrick" userId="a4ac5a87-3507-4637-8770-e01569c66b83" providerId="ADAL" clId="{B2DFE534-B261-4B76-966E-6176B0716B0C}" dt="2022-12-12T15:27:51.908" v="1275" actId="478"/>
          <ac:graphicFrameMkLst>
            <pc:docMk/>
            <pc:sldMk cId="603885247" sldId="314"/>
            <ac:graphicFrameMk id="2" creationId="{7E196E53-6CA4-876C-C048-E446939E9BBC}"/>
          </ac:graphicFrameMkLst>
        </pc:graphicFrameChg>
        <pc:graphicFrameChg chg="add mod">
          <ac:chgData name="Steigemann, Patrick" userId="a4ac5a87-3507-4637-8770-e01569c66b83" providerId="ADAL" clId="{B2DFE534-B261-4B76-966E-6176B0716B0C}" dt="2022-12-12T15:28:00.928" v="1277" actId="1076"/>
          <ac:graphicFrameMkLst>
            <pc:docMk/>
            <pc:sldMk cId="603885247" sldId="314"/>
            <ac:graphicFrameMk id="6" creationId="{119536B6-7A0C-8427-2005-95B2151C5B26}"/>
          </ac:graphicFrameMkLst>
        </pc:graphicFrameChg>
      </pc:sldChg>
      <pc:sldChg chg="modSp add mod">
        <pc:chgData name="Steigemann, Patrick" userId="a4ac5a87-3507-4637-8770-e01569c66b83" providerId="ADAL" clId="{B2DFE534-B261-4B76-966E-6176B0716B0C}" dt="2022-12-07T12:38:04.023" v="1102" actId="20577"/>
        <pc:sldMkLst>
          <pc:docMk/>
          <pc:sldMk cId="1925483281" sldId="315"/>
        </pc:sldMkLst>
        <pc:spChg chg="mod">
          <ac:chgData name="Steigemann, Patrick" userId="a4ac5a87-3507-4637-8770-e01569c66b83" providerId="ADAL" clId="{B2DFE534-B261-4B76-966E-6176B0716B0C}" dt="2022-12-07T12:38:02.059" v="1101" actId="20577"/>
          <ac:spMkLst>
            <pc:docMk/>
            <pc:sldMk cId="1925483281" sldId="315"/>
            <ac:spMk id="3" creationId="{84690D24-DE05-53FE-E0C2-B42AFD514C1E}"/>
          </ac:spMkLst>
        </pc:spChg>
        <pc:spChg chg="mod">
          <ac:chgData name="Steigemann, Patrick" userId="a4ac5a87-3507-4637-8770-e01569c66b83" providerId="ADAL" clId="{B2DFE534-B261-4B76-966E-6176B0716B0C}" dt="2022-12-07T12:38:04.023" v="1102" actId="20577"/>
          <ac:spMkLst>
            <pc:docMk/>
            <pc:sldMk cId="1925483281" sldId="315"/>
            <ac:spMk id="26" creationId="{E51F93A0-C946-E1DF-63DD-368B834C2558}"/>
          </ac:spMkLst>
        </pc:spChg>
        <pc:spChg chg="mod">
          <ac:chgData name="Steigemann, Patrick" userId="a4ac5a87-3507-4637-8770-e01569c66b83" providerId="ADAL" clId="{B2DFE534-B261-4B76-966E-6176B0716B0C}" dt="2022-12-07T12:37:44.762" v="1096" actId="20577"/>
          <ac:spMkLst>
            <pc:docMk/>
            <pc:sldMk cId="1925483281" sldId="315"/>
            <ac:spMk id="44" creationId="{8D8B4388-A00B-B222-5C47-C490553BCC65}"/>
          </ac:spMkLst>
        </pc:spChg>
        <pc:spChg chg="mod">
          <ac:chgData name="Steigemann, Patrick" userId="a4ac5a87-3507-4637-8770-e01569c66b83" providerId="ADAL" clId="{B2DFE534-B261-4B76-966E-6176B0716B0C}" dt="2022-12-07T12:37:47.269" v="1098" actId="20577"/>
          <ac:spMkLst>
            <pc:docMk/>
            <pc:sldMk cId="1925483281" sldId="315"/>
            <ac:spMk id="45" creationId="{58BB8779-9E85-3659-20CB-27A1B2AADAEB}"/>
          </ac:spMkLst>
        </pc:spChg>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C397FF-E7CD-4D73-A471-2F1D44970A5E}" type="datetimeFigureOut">
              <a:rPr lang="en-GB" smtClean="0"/>
              <a:t>03/01/2023</a:t>
            </a:fld>
            <a:endParaRPr lang="en-GB"/>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4236C4-053A-4ADB-B5C5-864DAE6C90E9}" type="slidenum">
              <a:rPr lang="en-GB" smtClean="0"/>
              <a:t>‹#›</a:t>
            </a:fld>
            <a:endParaRPr lang="en-GB"/>
          </a:p>
        </p:txBody>
      </p:sp>
    </p:spTree>
    <p:extLst>
      <p:ext uri="{BB962C8B-B14F-4D97-AF65-F5344CB8AC3E}">
        <p14:creationId xmlns:p14="http://schemas.microsoft.com/office/powerpoint/2010/main" val="3558545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en-US" sz="1800" b="0" i="0" u="none" strike="noStrike" baseline="0" dirty="0">
                <a:latin typeface="NimbusRomNo9L-Regu"/>
              </a:rPr>
              <a:t>measured concentration range from </a:t>
            </a:r>
            <a:r>
              <a:rPr lang="el-GR" sz="1800" b="0" i="0" u="none" strike="noStrike" baseline="0" dirty="0">
                <a:latin typeface="NimbusRomNo9L-Regu"/>
              </a:rPr>
              <a:t>100 μ</a:t>
            </a:r>
            <a:r>
              <a:rPr lang="de-DE" sz="1800" b="0" i="0" u="none" strike="noStrike" baseline="0" dirty="0">
                <a:latin typeface="NimbusRomNo9L-Regu"/>
              </a:rPr>
              <a:t>M - 48.8 </a:t>
            </a:r>
            <a:r>
              <a:rPr lang="de-DE" sz="1800" b="0" i="0" u="none" strike="noStrike" baseline="0" dirty="0" err="1">
                <a:latin typeface="NimbusRomNo9L-Regu"/>
              </a:rPr>
              <a:t>nM</a:t>
            </a:r>
            <a:endParaRPr lang="de-DE" dirty="0"/>
          </a:p>
        </p:txBody>
      </p:sp>
      <p:sp>
        <p:nvSpPr>
          <p:cNvPr id="4" name="Foliennummernplatzhalter 3"/>
          <p:cNvSpPr>
            <a:spLocks noGrp="1"/>
          </p:cNvSpPr>
          <p:nvPr>
            <p:ph type="sldNum" sz="quarter" idx="5"/>
          </p:nvPr>
        </p:nvSpPr>
        <p:spPr/>
        <p:txBody>
          <a:bodyPr/>
          <a:lstStyle/>
          <a:p>
            <a:fld id="{70101C35-4F5B-4E6C-A9F4-1F6B93669DA6}" type="slidenum">
              <a:rPr lang="de-DE" smtClean="0"/>
              <a:t>3</a:t>
            </a:fld>
            <a:endParaRPr lang="de-DE"/>
          </a:p>
        </p:txBody>
      </p:sp>
    </p:spTree>
    <p:extLst>
      <p:ext uri="{BB962C8B-B14F-4D97-AF65-F5344CB8AC3E}">
        <p14:creationId xmlns:p14="http://schemas.microsoft.com/office/powerpoint/2010/main" val="3497013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en-US" sz="1800" b="0" i="0" u="none" strike="noStrike" baseline="0" dirty="0">
                <a:latin typeface="NimbusRomNo9L-Regu"/>
              </a:rPr>
              <a:t>measured concentration range from </a:t>
            </a:r>
            <a:r>
              <a:rPr lang="el-GR" sz="1800" b="0" i="0" u="none" strike="noStrike" baseline="0" dirty="0">
                <a:latin typeface="NimbusRomNo9L-Regu"/>
              </a:rPr>
              <a:t>100 μ</a:t>
            </a:r>
            <a:r>
              <a:rPr lang="de-DE" sz="1800" b="0" i="0" u="none" strike="noStrike" baseline="0" dirty="0">
                <a:latin typeface="NimbusRomNo9L-Regu"/>
              </a:rPr>
              <a:t>M - 48.8 </a:t>
            </a:r>
            <a:r>
              <a:rPr lang="de-DE" sz="1800" b="0" i="0" u="none" strike="noStrike" baseline="0" dirty="0" err="1">
                <a:latin typeface="NimbusRomNo9L-Regu"/>
              </a:rPr>
              <a:t>nM</a:t>
            </a:r>
            <a:endParaRPr lang="de-DE" dirty="0"/>
          </a:p>
        </p:txBody>
      </p:sp>
      <p:sp>
        <p:nvSpPr>
          <p:cNvPr id="4" name="Foliennummernplatzhalter 3"/>
          <p:cNvSpPr>
            <a:spLocks noGrp="1"/>
          </p:cNvSpPr>
          <p:nvPr>
            <p:ph type="sldNum" sz="quarter" idx="5"/>
          </p:nvPr>
        </p:nvSpPr>
        <p:spPr/>
        <p:txBody>
          <a:bodyPr/>
          <a:lstStyle/>
          <a:p>
            <a:fld id="{70101C35-4F5B-4E6C-A9F4-1F6B93669DA6}" type="slidenum">
              <a:rPr lang="de-DE" smtClean="0"/>
              <a:t>4</a:t>
            </a:fld>
            <a:endParaRPr lang="de-DE"/>
          </a:p>
        </p:txBody>
      </p:sp>
    </p:spTree>
    <p:extLst>
      <p:ext uri="{BB962C8B-B14F-4D97-AF65-F5344CB8AC3E}">
        <p14:creationId xmlns:p14="http://schemas.microsoft.com/office/powerpoint/2010/main" val="2655884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70101C35-4F5B-4E6C-A9F4-1F6B93669DA6}" type="slidenum">
              <a:rPr lang="de-DE" smtClean="0"/>
              <a:t>8</a:t>
            </a:fld>
            <a:endParaRPr lang="de-DE"/>
          </a:p>
        </p:txBody>
      </p:sp>
    </p:spTree>
    <p:extLst>
      <p:ext uri="{BB962C8B-B14F-4D97-AF65-F5344CB8AC3E}">
        <p14:creationId xmlns:p14="http://schemas.microsoft.com/office/powerpoint/2010/main" val="1739480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1733AE-9502-5A1D-61DC-E79C1FA6D21E}"/>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en-GB"/>
          </a:p>
        </p:txBody>
      </p:sp>
      <p:sp>
        <p:nvSpPr>
          <p:cNvPr id="3" name="Untertitel 2">
            <a:extLst>
              <a:ext uri="{FF2B5EF4-FFF2-40B4-BE49-F238E27FC236}">
                <a16:creationId xmlns:a16="http://schemas.microsoft.com/office/drawing/2014/main" id="{4FA93A92-18BC-D07B-A9BA-0E4A8D911F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GB"/>
          </a:p>
        </p:txBody>
      </p:sp>
      <p:sp>
        <p:nvSpPr>
          <p:cNvPr id="4" name="Datumsplatzhalter 3">
            <a:extLst>
              <a:ext uri="{FF2B5EF4-FFF2-40B4-BE49-F238E27FC236}">
                <a16:creationId xmlns:a16="http://schemas.microsoft.com/office/drawing/2014/main" id="{19851195-E252-3C5F-644D-96AEC71171B4}"/>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5" name="Fußzeilenplatzhalter 4">
            <a:extLst>
              <a:ext uri="{FF2B5EF4-FFF2-40B4-BE49-F238E27FC236}">
                <a16:creationId xmlns:a16="http://schemas.microsoft.com/office/drawing/2014/main" id="{519B34B8-9604-E9D4-EC80-ED3BE3DCAD7B}"/>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41F59126-4BAC-33C9-1C93-3884850017BF}"/>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1779833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F30DD8-0A4A-EA16-CC3F-544063D167A3}"/>
              </a:ext>
            </a:extLst>
          </p:cNvPr>
          <p:cNvSpPr>
            <a:spLocks noGrp="1"/>
          </p:cNvSpPr>
          <p:nvPr>
            <p:ph type="title"/>
          </p:nvPr>
        </p:nvSpPr>
        <p:spPr/>
        <p:txBody>
          <a:bodyPr/>
          <a:lstStyle/>
          <a:p>
            <a:r>
              <a:rPr lang="de-DE"/>
              <a:t>Mastertitelformat bearbeiten</a:t>
            </a:r>
            <a:endParaRPr lang="en-GB"/>
          </a:p>
        </p:txBody>
      </p:sp>
      <p:sp>
        <p:nvSpPr>
          <p:cNvPr id="3" name="Vertikaler Textplatzhalter 2">
            <a:extLst>
              <a:ext uri="{FF2B5EF4-FFF2-40B4-BE49-F238E27FC236}">
                <a16:creationId xmlns:a16="http://schemas.microsoft.com/office/drawing/2014/main" id="{411B003E-A29B-DF5B-89B8-E385415166E0}"/>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FC608783-CFAB-759B-5BB2-63194BD86687}"/>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5" name="Fußzeilenplatzhalter 4">
            <a:extLst>
              <a:ext uri="{FF2B5EF4-FFF2-40B4-BE49-F238E27FC236}">
                <a16:creationId xmlns:a16="http://schemas.microsoft.com/office/drawing/2014/main" id="{22B0D3D5-7CA9-1354-D70E-439A01ACAFC3}"/>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250D6432-A6E5-BB98-E2A4-90D2BCA0E313}"/>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3514005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7EE0D55-9CBC-37BF-7F5A-43C79AA7A9A0}"/>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en-GB"/>
          </a:p>
        </p:txBody>
      </p:sp>
      <p:sp>
        <p:nvSpPr>
          <p:cNvPr id="3" name="Vertikaler Textplatzhalter 2">
            <a:extLst>
              <a:ext uri="{FF2B5EF4-FFF2-40B4-BE49-F238E27FC236}">
                <a16:creationId xmlns:a16="http://schemas.microsoft.com/office/drawing/2014/main" id="{53ED2A3F-B6E0-B1D1-9F56-4BF2090F544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63D0946E-B95D-029B-97B0-C831D0F2C067}"/>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5" name="Fußzeilenplatzhalter 4">
            <a:extLst>
              <a:ext uri="{FF2B5EF4-FFF2-40B4-BE49-F238E27FC236}">
                <a16:creationId xmlns:a16="http://schemas.microsoft.com/office/drawing/2014/main" id="{11BE61B1-A0AE-409B-60BF-BCA6C2F0BBDD}"/>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E804A90E-FDDB-DEAB-0425-B174A76D6F97}"/>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1445446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F0640D-9AB0-4184-CACF-4BADA4EE2371}"/>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8DD2ED51-BC60-1142-F4F0-3091D86C42B2}"/>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D2783986-2249-2230-A06E-38DB5D4A6CF5}"/>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5" name="Fußzeilenplatzhalter 4">
            <a:extLst>
              <a:ext uri="{FF2B5EF4-FFF2-40B4-BE49-F238E27FC236}">
                <a16:creationId xmlns:a16="http://schemas.microsoft.com/office/drawing/2014/main" id="{89B887AE-A79C-02CC-2AC3-67615AB8FDBB}"/>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136B3B64-E6B6-9177-6440-D16325DE4DC8}"/>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3848615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BF044E-5A94-D668-8456-2EB59F9540D5}"/>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en-GB"/>
          </a:p>
        </p:txBody>
      </p:sp>
      <p:sp>
        <p:nvSpPr>
          <p:cNvPr id="3" name="Textplatzhalter 2">
            <a:extLst>
              <a:ext uri="{FF2B5EF4-FFF2-40B4-BE49-F238E27FC236}">
                <a16:creationId xmlns:a16="http://schemas.microsoft.com/office/drawing/2014/main" id="{0AD01AEC-E1C9-CCA0-9A3F-305E99027D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5F79343-3933-8099-6B80-C36CEA30F972}"/>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5" name="Fußzeilenplatzhalter 4">
            <a:extLst>
              <a:ext uri="{FF2B5EF4-FFF2-40B4-BE49-F238E27FC236}">
                <a16:creationId xmlns:a16="http://schemas.microsoft.com/office/drawing/2014/main" id="{0477E05A-4635-E7BE-9ECA-B345E0EACDE2}"/>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D1FFE8EB-527D-F470-1545-F62B7F1675B0}"/>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3862066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E6E378-29E8-CA43-F400-0F8143D16A16}"/>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04E3BA44-C1DD-E79E-FC39-EB104570E56A}"/>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a:extLst>
              <a:ext uri="{FF2B5EF4-FFF2-40B4-BE49-F238E27FC236}">
                <a16:creationId xmlns:a16="http://schemas.microsoft.com/office/drawing/2014/main" id="{AF8A8D25-A0A3-CB85-1FB2-B348E3FC5B65}"/>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4">
            <a:extLst>
              <a:ext uri="{FF2B5EF4-FFF2-40B4-BE49-F238E27FC236}">
                <a16:creationId xmlns:a16="http://schemas.microsoft.com/office/drawing/2014/main" id="{863D6111-3C7F-608E-A5B6-8EDD6BB26673}"/>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6" name="Fußzeilenplatzhalter 5">
            <a:extLst>
              <a:ext uri="{FF2B5EF4-FFF2-40B4-BE49-F238E27FC236}">
                <a16:creationId xmlns:a16="http://schemas.microsoft.com/office/drawing/2014/main" id="{B13CBA93-2C06-A8FC-8940-681159C8DC81}"/>
              </a:ext>
            </a:extLst>
          </p:cNvPr>
          <p:cNvSpPr>
            <a:spLocks noGrp="1"/>
          </p:cNvSpPr>
          <p:nvPr>
            <p:ph type="ftr" sz="quarter" idx="11"/>
          </p:nvPr>
        </p:nvSpPr>
        <p:spPr/>
        <p:txBody>
          <a:bodyPr/>
          <a:lstStyle/>
          <a:p>
            <a:endParaRPr lang="en-GB"/>
          </a:p>
        </p:txBody>
      </p:sp>
      <p:sp>
        <p:nvSpPr>
          <p:cNvPr id="7" name="Foliennummernplatzhalter 6">
            <a:extLst>
              <a:ext uri="{FF2B5EF4-FFF2-40B4-BE49-F238E27FC236}">
                <a16:creationId xmlns:a16="http://schemas.microsoft.com/office/drawing/2014/main" id="{56CB2A0C-13D7-1B0A-26E4-8125036EC252}"/>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1879804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F284F2-BB94-77CD-F966-CEDC67553C26}"/>
              </a:ext>
            </a:extLst>
          </p:cNvPr>
          <p:cNvSpPr>
            <a:spLocks noGrp="1"/>
          </p:cNvSpPr>
          <p:nvPr>
            <p:ph type="title"/>
          </p:nvPr>
        </p:nvSpPr>
        <p:spPr>
          <a:xfrm>
            <a:off x="839788" y="365125"/>
            <a:ext cx="10515600" cy="1325563"/>
          </a:xfrm>
        </p:spPr>
        <p:txBody>
          <a:bodyPr/>
          <a:lstStyle/>
          <a:p>
            <a:r>
              <a:rPr lang="de-DE"/>
              <a:t>Mastertitelformat bearbeiten</a:t>
            </a:r>
            <a:endParaRPr lang="en-GB"/>
          </a:p>
        </p:txBody>
      </p:sp>
      <p:sp>
        <p:nvSpPr>
          <p:cNvPr id="3" name="Textplatzhalter 2">
            <a:extLst>
              <a:ext uri="{FF2B5EF4-FFF2-40B4-BE49-F238E27FC236}">
                <a16:creationId xmlns:a16="http://schemas.microsoft.com/office/drawing/2014/main" id="{544E99FF-8ADF-43F5-828F-2820DF1519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BDD1D1F8-7C37-D0E5-05D6-18D5E957BBD0}"/>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a:extLst>
              <a:ext uri="{FF2B5EF4-FFF2-40B4-BE49-F238E27FC236}">
                <a16:creationId xmlns:a16="http://schemas.microsoft.com/office/drawing/2014/main" id="{51B1AE1A-8886-C42C-9D9D-4650777EA4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B0ED9C61-D188-2831-C531-BA4C426E53A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6">
            <a:extLst>
              <a:ext uri="{FF2B5EF4-FFF2-40B4-BE49-F238E27FC236}">
                <a16:creationId xmlns:a16="http://schemas.microsoft.com/office/drawing/2014/main" id="{2D0CBE03-E767-2B21-F518-F42D9CC7A188}"/>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8" name="Fußzeilenplatzhalter 7">
            <a:extLst>
              <a:ext uri="{FF2B5EF4-FFF2-40B4-BE49-F238E27FC236}">
                <a16:creationId xmlns:a16="http://schemas.microsoft.com/office/drawing/2014/main" id="{4A893D8E-35A5-0183-69F3-00E7290B7792}"/>
              </a:ext>
            </a:extLst>
          </p:cNvPr>
          <p:cNvSpPr>
            <a:spLocks noGrp="1"/>
          </p:cNvSpPr>
          <p:nvPr>
            <p:ph type="ftr" sz="quarter" idx="11"/>
          </p:nvPr>
        </p:nvSpPr>
        <p:spPr/>
        <p:txBody>
          <a:bodyPr/>
          <a:lstStyle/>
          <a:p>
            <a:endParaRPr lang="en-GB"/>
          </a:p>
        </p:txBody>
      </p:sp>
      <p:sp>
        <p:nvSpPr>
          <p:cNvPr id="9" name="Foliennummernplatzhalter 8">
            <a:extLst>
              <a:ext uri="{FF2B5EF4-FFF2-40B4-BE49-F238E27FC236}">
                <a16:creationId xmlns:a16="http://schemas.microsoft.com/office/drawing/2014/main" id="{25CA44CE-319A-DB0D-98FD-611866F74276}"/>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907427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55CF4E-5068-0387-18B2-1AA0A766F88B}"/>
              </a:ext>
            </a:extLst>
          </p:cNvPr>
          <p:cNvSpPr>
            <a:spLocks noGrp="1"/>
          </p:cNvSpPr>
          <p:nvPr>
            <p:ph type="title"/>
          </p:nvPr>
        </p:nvSpPr>
        <p:spPr/>
        <p:txBody>
          <a:bodyPr/>
          <a:lstStyle/>
          <a:p>
            <a:r>
              <a:rPr lang="de-DE"/>
              <a:t>Mastertitelformat bearbeiten</a:t>
            </a:r>
            <a:endParaRPr lang="en-GB"/>
          </a:p>
        </p:txBody>
      </p:sp>
      <p:sp>
        <p:nvSpPr>
          <p:cNvPr id="3" name="Datumsplatzhalter 2">
            <a:extLst>
              <a:ext uri="{FF2B5EF4-FFF2-40B4-BE49-F238E27FC236}">
                <a16:creationId xmlns:a16="http://schemas.microsoft.com/office/drawing/2014/main" id="{A97F9ED7-0410-9C33-3367-56C2C551F83B}"/>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4" name="Fußzeilenplatzhalter 3">
            <a:extLst>
              <a:ext uri="{FF2B5EF4-FFF2-40B4-BE49-F238E27FC236}">
                <a16:creationId xmlns:a16="http://schemas.microsoft.com/office/drawing/2014/main" id="{02DE3ACE-171D-7A11-F2C5-FE09121194EE}"/>
              </a:ext>
            </a:extLst>
          </p:cNvPr>
          <p:cNvSpPr>
            <a:spLocks noGrp="1"/>
          </p:cNvSpPr>
          <p:nvPr>
            <p:ph type="ftr" sz="quarter" idx="11"/>
          </p:nvPr>
        </p:nvSpPr>
        <p:spPr/>
        <p:txBody>
          <a:bodyPr/>
          <a:lstStyle/>
          <a:p>
            <a:endParaRPr lang="en-GB"/>
          </a:p>
        </p:txBody>
      </p:sp>
      <p:sp>
        <p:nvSpPr>
          <p:cNvPr id="5" name="Foliennummernplatzhalter 4">
            <a:extLst>
              <a:ext uri="{FF2B5EF4-FFF2-40B4-BE49-F238E27FC236}">
                <a16:creationId xmlns:a16="http://schemas.microsoft.com/office/drawing/2014/main" id="{14C881EC-AB5B-D971-9826-45308D829686}"/>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1913119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C641227-68F0-1C91-DB4A-D0EB4E2868C5}"/>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3" name="Fußzeilenplatzhalter 2">
            <a:extLst>
              <a:ext uri="{FF2B5EF4-FFF2-40B4-BE49-F238E27FC236}">
                <a16:creationId xmlns:a16="http://schemas.microsoft.com/office/drawing/2014/main" id="{715EA610-D4BE-A4EB-FB59-1C11CC146677}"/>
              </a:ext>
            </a:extLst>
          </p:cNvPr>
          <p:cNvSpPr>
            <a:spLocks noGrp="1"/>
          </p:cNvSpPr>
          <p:nvPr>
            <p:ph type="ftr" sz="quarter" idx="11"/>
          </p:nvPr>
        </p:nvSpPr>
        <p:spPr/>
        <p:txBody>
          <a:bodyPr/>
          <a:lstStyle/>
          <a:p>
            <a:endParaRPr lang="en-GB"/>
          </a:p>
        </p:txBody>
      </p:sp>
      <p:sp>
        <p:nvSpPr>
          <p:cNvPr id="4" name="Foliennummernplatzhalter 3">
            <a:extLst>
              <a:ext uri="{FF2B5EF4-FFF2-40B4-BE49-F238E27FC236}">
                <a16:creationId xmlns:a16="http://schemas.microsoft.com/office/drawing/2014/main" id="{8C5BD2E5-6952-4FD3-42E7-74D41BF41454}"/>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352610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452297-D191-EB99-4049-2C34176C9DF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GB"/>
          </a:p>
        </p:txBody>
      </p:sp>
      <p:sp>
        <p:nvSpPr>
          <p:cNvPr id="3" name="Inhaltsplatzhalter 2">
            <a:extLst>
              <a:ext uri="{FF2B5EF4-FFF2-40B4-BE49-F238E27FC236}">
                <a16:creationId xmlns:a16="http://schemas.microsoft.com/office/drawing/2014/main" id="{E6B22FF8-87AB-1768-9D17-00DB5571B4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a:extLst>
              <a:ext uri="{FF2B5EF4-FFF2-40B4-BE49-F238E27FC236}">
                <a16:creationId xmlns:a16="http://schemas.microsoft.com/office/drawing/2014/main" id="{6BD20C88-0536-9409-979A-D386E38B78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BDD8E8E-5F04-4FB3-F76E-BD85733BA61C}"/>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6" name="Fußzeilenplatzhalter 5">
            <a:extLst>
              <a:ext uri="{FF2B5EF4-FFF2-40B4-BE49-F238E27FC236}">
                <a16:creationId xmlns:a16="http://schemas.microsoft.com/office/drawing/2014/main" id="{4EE799FC-2C42-1B53-3461-7BCAF60872F3}"/>
              </a:ext>
            </a:extLst>
          </p:cNvPr>
          <p:cNvSpPr>
            <a:spLocks noGrp="1"/>
          </p:cNvSpPr>
          <p:nvPr>
            <p:ph type="ftr" sz="quarter" idx="11"/>
          </p:nvPr>
        </p:nvSpPr>
        <p:spPr/>
        <p:txBody>
          <a:bodyPr/>
          <a:lstStyle/>
          <a:p>
            <a:endParaRPr lang="en-GB"/>
          </a:p>
        </p:txBody>
      </p:sp>
      <p:sp>
        <p:nvSpPr>
          <p:cNvPr id="7" name="Foliennummernplatzhalter 6">
            <a:extLst>
              <a:ext uri="{FF2B5EF4-FFF2-40B4-BE49-F238E27FC236}">
                <a16:creationId xmlns:a16="http://schemas.microsoft.com/office/drawing/2014/main" id="{BF02F5D3-2562-4B6A-B709-FBBDCD796B48}"/>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1755729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95FC60-CD45-B646-6714-4F83EBCE3AD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GB"/>
          </a:p>
        </p:txBody>
      </p:sp>
      <p:sp>
        <p:nvSpPr>
          <p:cNvPr id="3" name="Bildplatzhalter 2">
            <a:extLst>
              <a:ext uri="{FF2B5EF4-FFF2-40B4-BE49-F238E27FC236}">
                <a16:creationId xmlns:a16="http://schemas.microsoft.com/office/drawing/2014/main" id="{BBDAE77C-45C5-319C-8390-1F957F8FDE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platzhalter 3">
            <a:extLst>
              <a:ext uri="{FF2B5EF4-FFF2-40B4-BE49-F238E27FC236}">
                <a16:creationId xmlns:a16="http://schemas.microsoft.com/office/drawing/2014/main" id="{40DF6F7B-BEE6-254E-33C7-CF631245DF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B6FE663-2646-EC4F-C931-E00642AF8FE6}"/>
              </a:ext>
            </a:extLst>
          </p:cNvPr>
          <p:cNvSpPr>
            <a:spLocks noGrp="1"/>
          </p:cNvSpPr>
          <p:nvPr>
            <p:ph type="dt" sz="half" idx="10"/>
          </p:nvPr>
        </p:nvSpPr>
        <p:spPr/>
        <p:txBody>
          <a:bodyPr/>
          <a:lstStyle/>
          <a:p>
            <a:fld id="{40DBED20-7D15-43CD-AA10-0DAC57AA2FEA}" type="datetimeFigureOut">
              <a:rPr lang="en-GB" smtClean="0"/>
              <a:t>03/01/2023</a:t>
            </a:fld>
            <a:endParaRPr lang="en-GB"/>
          </a:p>
        </p:txBody>
      </p:sp>
      <p:sp>
        <p:nvSpPr>
          <p:cNvPr id="6" name="Fußzeilenplatzhalter 5">
            <a:extLst>
              <a:ext uri="{FF2B5EF4-FFF2-40B4-BE49-F238E27FC236}">
                <a16:creationId xmlns:a16="http://schemas.microsoft.com/office/drawing/2014/main" id="{15601C79-7EE3-CDAD-C68D-42D3714C33EB}"/>
              </a:ext>
            </a:extLst>
          </p:cNvPr>
          <p:cNvSpPr>
            <a:spLocks noGrp="1"/>
          </p:cNvSpPr>
          <p:nvPr>
            <p:ph type="ftr" sz="quarter" idx="11"/>
          </p:nvPr>
        </p:nvSpPr>
        <p:spPr/>
        <p:txBody>
          <a:bodyPr/>
          <a:lstStyle/>
          <a:p>
            <a:endParaRPr lang="en-GB"/>
          </a:p>
        </p:txBody>
      </p:sp>
      <p:sp>
        <p:nvSpPr>
          <p:cNvPr id="7" name="Foliennummernplatzhalter 6">
            <a:extLst>
              <a:ext uri="{FF2B5EF4-FFF2-40B4-BE49-F238E27FC236}">
                <a16:creationId xmlns:a16="http://schemas.microsoft.com/office/drawing/2014/main" id="{1C765D0A-2B92-E7B0-D4EB-4779D671FD65}"/>
              </a:ext>
            </a:extLst>
          </p:cNvPr>
          <p:cNvSpPr>
            <a:spLocks noGrp="1"/>
          </p:cNvSpPr>
          <p:nvPr>
            <p:ph type="sldNum" sz="quarter" idx="12"/>
          </p:nvPr>
        </p:nvSpPr>
        <p:spPr/>
        <p:txBody>
          <a:bodyPr/>
          <a:lstStyle/>
          <a:p>
            <a:fld id="{EDF7477B-A638-44E0-B19C-C15B073110D5}" type="slidenum">
              <a:rPr lang="en-GB" smtClean="0"/>
              <a:t>‹#›</a:t>
            </a:fld>
            <a:endParaRPr lang="en-GB"/>
          </a:p>
        </p:txBody>
      </p:sp>
    </p:spTree>
    <p:extLst>
      <p:ext uri="{BB962C8B-B14F-4D97-AF65-F5344CB8AC3E}">
        <p14:creationId xmlns:p14="http://schemas.microsoft.com/office/powerpoint/2010/main" val="2851315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3389C08-09C8-5286-047D-4B730E5A24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en-GB"/>
          </a:p>
        </p:txBody>
      </p:sp>
      <p:sp>
        <p:nvSpPr>
          <p:cNvPr id="3" name="Textplatzhalter 2">
            <a:extLst>
              <a:ext uri="{FF2B5EF4-FFF2-40B4-BE49-F238E27FC236}">
                <a16:creationId xmlns:a16="http://schemas.microsoft.com/office/drawing/2014/main" id="{5FE34FB8-C2D4-78B0-CF2A-41766F5746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AC8DFD19-6305-5267-4264-8B1EA2896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BED20-7D15-43CD-AA10-0DAC57AA2FEA}" type="datetimeFigureOut">
              <a:rPr lang="en-GB" smtClean="0"/>
              <a:t>03/01/2023</a:t>
            </a:fld>
            <a:endParaRPr lang="en-GB"/>
          </a:p>
        </p:txBody>
      </p:sp>
      <p:sp>
        <p:nvSpPr>
          <p:cNvPr id="5" name="Fußzeilenplatzhalter 4">
            <a:extLst>
              <a:ext uri="{FF2B5EF4-FFF2-40B4-BE49-F238E27FC236}">
                <a16:creationId xmlns:a16="http://schemas.microsoft.com/office/drawing/2014/main" id="{2BB4F54E-324D-2D48-62E9-3AEBA4CC24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Foliennummernplatzhalter 5">
            <a:extLst>
              <a:ext uri="{FF2B5EF4-FFF2-40B4-BE49-F238E27FC236}">
                <a16:creationId xmlns:a16="http://schemas.microsoft.com/office/drawing/2014/main" id="{F141734E-5A22-D313-0260-DFBB129458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F7477B-A638-44E0-B19C-C15B073110D5}" type="slidenum">
              <a:rPr lang="en-GB" smtClean="0"/>
              <a:t>‹#›</a:t>
            </a:fld>
            <a:endParaRPr lang="en-GB"/>
          </a:p>
        </p:txBody>
      </p:sp>
    </p:spTree>
    <p:extLst>
      <p:ext uri="{BB962C8B-B14F-4D97-AF65-F5344CB8AC3E}">
        <p14:creationId xmlns:p14="http://schemas.microsoft.com/office/powerpoint/2010/main" val="3883720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jpeg"/><Relationship Id="rId21" Type="http://schemas.openxmlformats.org/officeDocument/2006/relationships/oleObject" Target="../embeddings/oleObject2.bin"/><Relationship Id="rId7" Type="http://schemas.openxmlformats.org/officeDocument/2006/relationships/image" Target="../media/image7.jpe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slideLayout" Target="../slideLayouts/slideLayout2.xml"/><Relationship Id="rId16" Type="http://schemas.openxmlformats.org/officeDocument/2006/relationships/image" Target="../media/image16.png"/><Relationship Id="rId20" Type="http://schemas.openxmlformats.org/officeDocument/2006/relationships/image" Target="../media/image1.emf"/><Relationship Id="rId1" Type="http://schemas.openxmlformats.org/officeDocument/2006/relationships/vmlDrawing" Target="../drawings/vmlDrawing1.v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jpe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oleObject" Target="../embeddings/oleObject1.bin"/><Relationship Id="rId4" Type="http://schemas.openxmlformats.org/officeDocument/2006/relationships/image" Target="../media/image4.jpe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8.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image" Target="../media/image26.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0.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4.png"/><Relationship Id="rId11" Type="http://schemas.openxmlformats.org/officeDocument/2006/relationships/oleObject" Target="../embeddings/oleObject4.bin"/><Relationship Id="rId5" Type="http://schemas.openxmlformats.org/officeDocument/2006/relationships/image" Target="../media/image33.png"/><Relationship Id="rId10" Type="http://schemas.openxmlformats.org/officeDocument/2006/relationships/image" Target="../media/image29.emf"/><Relationship Id="rId4" Type="http://schemas.openxmlformats.org/officeDocument/2006/relationships/image" Target="../media/image32.png"/><Relationship Id="rId9"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427D67A8-4CFB-5912-0AEE-B7059059E816}"/>
              </a:ext>
            </a:extLst>
          </p:cNvPr>
          <p:cNvSpPr txBox="1"/>
          <p:nvPr/>
        </p:nvSpPr>
        <p:spPr>
          <a:xfrm rot="16200000">
            <a:off x="54064" y="4292330"/>
            <a:ext cx="662730" cy="369332"/>
          </a:xfrm>
          <a:prstGeom prst="rect">
            <a:avLst/>
          </a:prstGeom>
          <a:noFill/>
        </p:spPr>
        <p:txBody>
          <a:bodyPr wrap="square" rtlCol="0">
            <a:spAutoFit/>
          </a:bodyPr>
          <a:lstStyle/>
          <a:p>
            <a:r>
              <a:rPr lang="de-DE" err="1"/>
              <a:t>HeLa</a:t>
            </a:r>
            <a:endParaRPr lang="de-DE"/>
          </a:p>
        </p:txBody>
      </p:sp>
      <p:sp>
        <p:nvSpPr>
          <p:cNvPr id="5" name="Textfeld 4">
            <a:extLst>
              <a:ext uri="{FF2B5EF4-FFF2-40B4-BE49-F238E27FC236}">
                <a16:creationId xmlns:a16="http://schemas.microsoft.com/office/drawing/2014/main" id="{360F16E3-37B1-9D8E-92C8-AA622B83A24E}"/>
              </a:ext>
            </a:extLst>
          </p:cNvPr>
          <p:cNvSpPr txBox="1"/>
          <p:nvPr/>
        </p:nvSpPr>
        <p:spPr>
          <a:xfrm rot="16200000">
            <a:off x="59289" y="5735346"/>
            <a:ext cx="662730" cy="369332"/>
          </a:xfrm>
          <a:prstGeom prst="rect">
            <a:avLst/>
          </a:prstGeom>
          <a:noFill/>
        </p:spPr>
        <p:txBody>
          <a:bodyPr wrap="square" rtlCol="0">
            <a:spAutoFit/>
          </a:bodyPr>
          <a:lstStyle/>
          <a:p>
            <a:r>
              <a:rPr lang="de-DE"/>
              <a:t>A549</a:t>
            </a:r>
          </a:p>
        </p:txBody>
      </p:sp>
      <p:sp>
        <p:nvSpPr>
          <p:cNvPr id="6" name="Textfeld 5">
            <a:extLst>
              <a:ext uri="{FF2B5EF4-FFF2-40B4-BE49-F238E27FC236}">
                <a16:creationId xmlns:a16="http://schemas.microsoft.com/office/drawing/2014/main" id="{EF2AD08E-5782-290A-C62F-E7AAAB767C5F}"/>
              </a:ext>
            </a:extLst>
          </p:cNvPr>
          <p:cNvSpPr txBox="1"/>
          <p:nvPr/>
        </p:nvSpPr>
        <p:spPr>
          <a:xfrm>
            <a:off x="871546" y="3391474"/>
            <a:ext cx="987742" cy="369332"/>
          </a:xfrm>
          <a:prstGeom prst="rect">
            <a:avLst/>
          </a:prstGeom>
          <a:noFill/>
        </p:spPr>
        <p:txBody>
          <a:bodyPr wrap="square" rtlCol="0">
            <a:spAutoFit/>
          </a:bodyPr>
          <a:lstStyle>
            <a:defPPr>
              <a:defRPr lang="de-DE"/>
            </a:defPPr>
            <a:lvl1pPr algn="ctr">
              <a:defRPr>
                <a:solidFill>
                  <a:schemeClr val="accent1">
                    <a:lumMod val="75000"/>
                  </a:schemeClr>
                </a:solidFill>
              </a:defRPr>
            </a:lvl1pPr>
          </a:lstStyle>
          <a:p>
            <a:r>
              <a:rPr lang="de-DE"/>
              <a:t>Hoechst</a:t>
            </a:r>
          </a:p>
        </p:txBody>
      </p:sp>
      <p:sp>
        <p:nvSpPr>
          <p:cNvPr id="7" name="Textfeld 6">
            <a:extLst>
              <a:ext uri="{FF2B5EF4-FFF2-40B4-BE49-F238E27FC236}">
                <a16:creationId xmlns:a16="http://schemas.microsoft.com/office/drawing/2014/main" id="{F14C9D6E-72C0-D648-57F6-BD688FB6AF9A}"/>
              </a:ext>
            </a:extLst>
          </p:cNvPr>
          <p:cNvSpPr txBox="1"/>
          <p:nvPr/>
        </p:nvSpPr>
        <p:spPr>
          <a:xfrm>
            <a:off x="4029255" y="3383644"/>
            <a:ext cx="895209" cy="369332"/>
          </a:xfrm>
          <a:prstGeom prst="rect">
            <a:avLst/>
          </a:prstGeom>
          <a:noFill/>
        </p:spPr>
        <p:txBody>
          <a:bodyPr wrap="square" rtlCol="0">
            <a:spAutoFit/>
          </a:bodyPr>
          <a:lstStyle/>
          <a:p>
            <a:pPr algn="ctr"/>
            <a:r>
              <a:rPr lang="de-DE" err="1"/>
              <a:t>overlay</a:t>
            </a:r>
            <a:endParaRPr lang="de-DE"/>
          </a:p>
        </p:txBody>
      </p:sp>
      <p:pic>
        <p:nvPicPr>
          <p:cNvPr id="8" name="Grafik 7">
            <a:extLst>
              <a:ext uri="{FF2B5EF4-FFF2-40B4-BE49-F238E27FC236}">
                <a16:creationId xmlns:a16="http://schemas.microsoft.com/office/drawing/2014/main" id="{80B2A5F9-005C-ACD8-176A-E4AFD21BD521}"/>
              </a:ext>
            </a:extLst>
          </p:cNvPr>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3720860" y="5268413"/>
            <a:ext cx="1512000" cy="1512000"/>
          </a:xfrm>
          <a:prstGeom prst="rect">
            <a:avLst/>
          </a:prstGeom>
        </p:spPr>
      </p:pic>
      <p:pic>
        <p:nvPicPr>
          <p:cNvPr id="9" name="Grafik 8" descr="Ein Bild, das schließen enthält.&#10;&#10;Automatisch generierte Beschreibung">
            <a:extLst>
              <a:ext uri="{FF2B5EF4-FFF2-40B4-BE49-F238E27FC236}">
                <a16:creationId xmlns:a16="http://schemas.microsoft.com/office/drawing/2014/main" id="{5AD3BFB7-C6C9-D3A9-F6E9-5EFA3A4D2F04}"/>
              </a:ext>
            </a:extLst>
          </p:cNvPr>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618329" y="5288832"/>
            <a:ext cx="1512000" cy="1512000"/>
          </a:xfrm>
          <a:prstGeom prst="rect">
            <a:avLst/>
          </a:prstGeom>
        </p:spPr>
      </p:pic>
      <p:pic>
        <p:nvPicPr>
          <p:cNvPr id="10" name="Grafik 9" descr="Ein Bild, das Baum, grün, Nachthimmel enthält.&#10;&#10;Automatisch generierte Beschreibung">
            <a:extLst>
              <a:ext uri="{FF2B5EF4-FFF2-40B4-BE49-F238E27FC236}">
                <a16:creationId xmlns:a16="http://schemas.microsoft.com/office/drawing/2014/main" id="{C4E75CC3-6D8A-719F-588D-7A8A0A529411}"/>
              </a:ext>
            </a:extLst>
          </p:cNvPr>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2173743" y="5279018"/>
            <a:ext cx="1512000" cy="1512000"/>
          </a:xfrm>
          <a:prstGeom prst="rect">
            <a:avLst/>
          </a:prstGeom>
        </p:spPr>
      </p:pic>
      <p:pic>
        <p:nvPicPr>
          <p:cNvPr id="11" name="Grafik 10">
            <a:extLst>
              <a:ext uri="{FF2B5EF4-FFF2-40B4-BE49-F238E27FC236}">
                <a16:creationId xmlns:a16="http://schemas.microsoft.com/office/drawing/2014/main" id="{A72825EF-FBBE-5727-DD0C-24E0CD7EA02D}"/>
              </a:ext>
            </a:extLst>
          </p:cNvPr>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3729085" y="3706773"/>
            <a:ext cx="1512000" cy="1512000"/>
          </a:xfrm>
          <a:prstGeom prst="rect">
            <a:avLst/>
          </a:prstGeom>
        </p:spPr>
      </p:pic>
      <p:pic>
        <p:nvPicPr>
          <p:cNvPr id="12" name="Grafik 11">
            <a:extLst>
              <a:ext uri="{FF2B5EF4-FFF2-40B4-BE49-F238E27FC236}">
                <a16:creationId xmlns:a16="http://schemas.microsoft.com/office/drawing/2014/main" id="{95987F88-DE5E-1C33-C05F-F111CE2154BA}"/>
              </a:ext>
            </a:extLst>
          </p:cNvPr>
          <p:cNvPicPr preferRelativeResize="0">
            <a:picLocks/>
          </p:cNvPicPr>
          <p:nvPr/>
        </p:nvPicPr>
        <p:blipFill>
          <a:blip r:embed="rId7">
            <a:extLst>
              <a:ext uri="{28A0092B-C50C-407E-A947-70E740481C1C}">
                <a14:useLocalDpi xmlns:a14="http://schemas.microsoft.com/office/drawing/2010/main" val="0"/>
              </a:ext>
            </a:extLst>
          </a:blip>
          <a:stretch>
            <a:fillRect/>
          </a:stretch>
        </p:blipFill>
        <p:spPr>
          <a:xfrm>
            <a:off x="616342" y="3728357"/>
            <a:ext cx="1512000" cy="1512000"/>
          </a:xfrm>
          <a:prstGeom prst="rect">
            <a:avLst/>
          </a:prstGeom>
        </p:spPr>
      </p:pic>
      <p:pic>
        <p:nvPicPr>
          <p:cNvPr id="13" name="Grafik 12" descr="Ein Bild, das Baum, grün, Wald, Pflanze enthält.&#10;&#10;Automatisch generierte Beschreibung">
            <a:extLst>
              <a:ext uri="{FF2B5EF4-FFF2-40B4-BE49-F238E27FC236}">
                <a16:creationId xmlns:a16="http://schemas.microsoft.com/office/drawing/2014/main" id="{77DA7CA9-7C5B-56AD-F876-A98BD5AE0787}"/>
              </a:ext>
            </a:extLst>
          </p:cNvPr>
          <p:cNvPicPr preferRelativeResize="0">
            <a:picLocks/>
          </p:cNvPicPr>
          <p:nvPr/>
        </p:nvPicPr>
        <p:blipFill>
          <a:blip r:embed="rId8">
            <a:extLst>
              <a:ext uri="{28A0092B-C50C-407E-A947-70E740481C1C}">
                <a14:useLocalDpi xmlns:a14="http://schemas.microsoft.com/office/drawing/2010/main" val="0"/>
              </a:ext>
            </a:extLst>
          </a:blip>
          <a:stretch>
            <a:fillRect/>
          </a:stretch>
        </p:blipFill>
        <p:spPr>
          <a:xfrm>
            <a:off x="2174589" y="3720996"/>
            <a:ext cx="1512000" cy="1512000"/>
          </a:xfrm>
          <a:prstGeom prst="rect">
            <a:avLst/>
          </a:prstGeom>
        </p:spPr>
      </p:pic>
      <p:sp>
        <p:nvSpPr>
          <p:cNvPr id="14" name="Textfeld 13">
            <a:extLst>
              <a:ext uri="{FF2B5EF4-FFF2-40B4-BE49-F238E27FC236}">
                <a16:creationId xmlns:a16="http://schemas.microsoft.com/office/drawing/2014/main" id="{FD714370-4D6A-16A4-5C47-06CA68B983D4}"/>
              </a:ext>
            </a:extLst>
          </p:cNvPr>
          <p:cNvSpPr txBox="1"/>
          <p:nvPr/>
        </p:nvSpPr>
        <p:spPr>
          <a:xfrm>
            <a:off x="2521139" y="3415457"/>
            <a:ext cx="830389" cy="369332"/>
          </a:xfrm>
          <a:prstGeom prst="rect">
            <a:avLst/>
          </a:prstGeom>
          <a:noFill/>
        </p:spPr>
        <p:txBody>
          <a:bodyPr wrap="square" rtlCol="0">
            <a:spAutoFit/>
          </a:bodyPr>
          <a:lstStyle>
            <a:defPPr>
              <a:defRPr lang="de-DE"/>
            </a:defPPr>
            <a:lvl1pPr algn="ctr">
              <a:defRPr>
                <a:solidFill>
                  <a:schemeClr val="accent6">
                    <a:lumMod val="75000"/>
                  </a:schemeClr>
                </a:solidFill>
              </a:defRPr>
            </a:lvl1pPr>
          </a:lstStyle>
          <a:p>
            <a:r>
              <a:rPr lang="de-DE"/>
              <a:t>c-MYC</a:t>
            </a:r>
          </a:p>
        </p:txBody>
      </p:sp>
      <p:sp>
        <p:nvSpPr>
          <p:cNvPr id="15" name="Textfeld 14">
            <a:extLst>
              <a:ext uri="{FF2B5EF4-FFF2-40B4-BE49-F238E27FC236}">
                <a16:creationId xmlns:a16="http://schemas.microsoft.com/office/drawing/2014/main" id="{A6D6FEE4-361C-3A42-6E7C-F665661D99C1}"/>
              </a:ext>
            </a:extLst>
          </p:cNvPr>
          <p:cNvSpPr txBox="1"/>
          <p:nvPr/>
        </p:nvSpPr>
        <p:spPr>
          <a:xfrm>
            <a:off x="223675" y="3547565"/>
            <a:ext cx="504270" cy="369332"/>
          </a:xfrm>
          <a:prstGeom prst="rect">
            <a:avLst/>
          </a:prstGeom>
          <a:noFill/>
        </p:spPr>
        <p:txBody>
          <a:bodyPr wrap="square" rtlCol="0">
            <a:spAutoFit/>
          </a:bodyPr>
          <a:lstStyle/>
          <a:p>
            <a:r>
              <a:rPr lang="de-DE" b="1"/>
              <a:t>B.</a:t>
            </a:r>
          </a:p>
        </p:txBody>
      </p:sp>
      <p:sp>
        <p:nvSpPr>
          <p:cNvPr id="16" name="Textfeld 15">
            <a:extLst>
              <a:ext uri="{FF2B5EF4-FFF2-40B4-BE49-F238E27FC236}">
                <a16:creationId xmlns:a16="http://schemas.microsoft.com/office/drawing/2014/main" id="{351C47FD-2AA0-3D7A-87B8-F041ED3B5A34}"/>
              </a:ext>
            </a:extLst>
          </p:cNvPr>
          <p:cNvSpPr txBox="1"/>
          <p:nvPr/>
        </p:nvSpPr>
        <p:spPr>
          <a:xfrm>
            <a:off x="2443821" y="-1356"/>
            <a:ext cx="966316" cy="369332"/>
          </a:xfrm>
          <a:prstGeom prst="rect">
            <a:avLst/>
          </a:prstGeom>
          <a:noFill/>
        </p:spPr>
        <p:txBody>
          <a:bodyPr wrap="square" rtlCol="0">
            <a:spAutoFit/>
          </a:bodyPr>
          <a:lstStyle>
            <a:defPPr>
              <a:defRPr lang="de-DE"/>
            </a:defPPr>
            <a:lvl1pPr>
              <a:defRPr>
                <a:solidFill>
                  <a:schemeClr val="accent6">
                    <a:lumMod val="75000"/>
                  </a:schemeClr>
                </a:solidFill>
              </a:defRPr>
            </a:lvl1pPr>
          </a:lstStyle>
          <a:p>
            <a:pPr algn="ctr"/>
            <a:r>
              <a:rPr lang="de-DE"/>
              <a:t>MALAT1</a:t>
            </a:r>
          </a:p>
        </p:txBody>
      </p:sp>
      <p:sp>
        <p:nvSpPr>
          <p:cNvPr id="17" name="Textfeld 16">
            <a:extLst>
              <a:ext uri="{FF2B5EF4-FFF2-40B4-BE49-F238E27FC236}">
                <a16:creationId xmlns:a16="http://schemas.microsoft.com/office/drawing/2014/main" id="{D2D621B0-C228-3CF5-16A3-A3F576E6DB4D}"/>
              </a:ext>
            </a:extLst>
          </p:cNvPr>
          <p:cNvSpPr txBox="1"/>
          <p:nvPr/>
        </p:nvSpPr>
        <p:spPr>
          <a:xfrm rot="16200000">
            <a:off x="38740" y="899823"/>
            <a:ext cx="662730" cy="369332"/>
          </a:xfrm>
          <a:prstGeom prst="rect">
            <a:avLst/>
          </a:prstGeom>
          <a:noFill/>
        </p:spPr>
        <p:txBody>
          <a:bodyPr wrap="square" rtlCol="0">
            <a:spAutoFit/>
          </a:bodyPr>
          <a:lstStyle/>
          <a:p>
            <a:r>
              <a:rPr lang="de-DE" err="1"/>
              <a:t>HeLa</a:t>
            </a:r>
            <a:endParaRPr lang="de-DE"/>
          </a:p>
        </p:txBody>
      </p:sp>
      <p:sp>
        <p:nvSpPr>
          <p:cNvPr id="18" name="Textfeld 17">
            <a:extLst>
              <a:ext uri="{FF2B5EF4-FFF2-40B4-BE49-F238E27FC236}">
                <a16:creationId xmlns:a16="http://schemas.microsoft.com/office/drawing/2014/main" id="{A9F98AB3-26C4-2385-7C83-E63F389C9A5E}"/>
              </a:ext>
            </a:extLst>
          </p:cNvPr>
          <p:cNvSpPr txBox="1"/>
          <p:nvPr/>
        </p:nvSpPr>
        <p:spPr>
          <a:xfrm rot="16200000">
            <a:off x="38740" y="2466915"/>
            <a:ext cx="662730" cy="369332"/>
          </a:xfrm>
          <a:prstGeom prst="rect">
            <a:avLst/>
          </a:prstGeom>
          <a:noFill/>
        </p:spPr>
        <p:txBody>
          <a:bodyPr wrap="square" rtlCol="0">
            <a:spAutoFit/>
          </a:bodyPr>
          <a:lstStyle/>
          <a:p>
            <a:r>
              <a:rPr lang="de-DE"/>
              <a:t>A549</a:t>
            </a:r>
          </a:p>
        </p:txBody>
      </p:sp>
      <p:sp>
        <p:nvSpPr>
          <p:cNvPr id="19" name="Textfeld 18">
            <a:extLst>
              <a:ext uri="{FF2B5EF4-FFF2-40B4-BE49-F238E27FC236}">
                <a16:creationId xmlns:a16="http://schemas.microsoft.com/office/drawing/2014/main" id="{4EFC32DA-C872-4148-A139-705A6D996602}"/>
              </a:ext>
            </a:extLst>
          </p:cNvPr>
          <p:cNvSpPr txBox="1"/>
          <p:nvPr/>
        </p:nvSpPr>
        <p:spPr>
          <a:xfrm>
            <a:off x="883197" y="170"/>
            <a:ext cx="987742" cy="369332"/>
          </a:xfrm>
          <a:prstGeom prst="rect">
            <a:avLst/>
          </a:prstGeom>
          <a:noFill/>
        </p:spPr>
        <p:txBody>
          <a:bodyPr wrap="square" rtlCol="0">
            <a:spAutoFit/>
          </a:bodyPr>
          <a:lstStyle>
            <a:defPPr>
              <a:defRPr lang="de-DE"/>
            </a:defPPr>
            <a:lvl1pPr algn="ctr">
              <a:defRPr>
                <a:solidFill>
                  <a:schemeClr val="accent1">
                    <a:lumMod val="75000"/>
                  </a:schemeClr>
                </a:solidFill>
              </a:defRPr>
            </a:lvl1pPr>
          </a:lstStyle>
          <a:p>
            <a:r>
              <a:rPr lang="de-DE"/>
              <a:t>Hoechst</a:t>
            </a:r>
          </a:p>
        </p:txBody>
      </p:sp>
      <p:sp>
        <p:nvSpPr>
          <p:cNvPr id="20" name="Textfeld 19">
            <a:extLst>
              <a:ext uri="{FF2B5EF4-FFF2-40B4-BE49-F238E27FC236}">
                <a16:creationId xmlns:a16="http://schemas.microsoft.com/office/drawing/2014/main" id="{3C10ECE1-8A53-333D-AC51-E626382B67BF}"/>
              </a:ext>
            </a:extLst>
          </p:cNvPr>
          <p:cNvSpPr txBox="1"/>
          <p:nvPr/>
        </p:nvSpPr>
        <p:spPr>
          <a:xfrm>
            <a:off x="4080938" y="-4865"/>
            <a:ext cx="895209" cy="369332"/>
          </a:xfrm>
          <a:prstGeom prst="rect">
            <a:avLst/>
          </a:prstGeom>
          <a:noFill/>
        </p:spPr>
        <p:txBody>
          <a:bodyPr wrap="square" rtlCol="0">
            <a:spAutoFit/>
          </a:bodyPr>
          <a:lstStyle/>
          <a:p>
            <a:pPr algn="ctr"/>
            <a:r>
              <a:rPr lang="de-DE" err="1"/>
              <a:t>overlay</a:t>
            </a:r>
            <a:endParaRPr lang="de-DE"/>
          </a:p>
        </p:txBody>
      </p:sp>
      <p:sp>
        <p:nvSpPr>
          <p:cNvPr id="22" name="Rechteck 21">
            <a:extLst>
              <a:ext uri="{FF2B5EF4-FFF2-40B4-BE49-F238E27FC236}">
                <a16:creationId xmlns:a16="http://schemas.microsoft.com/office/drawing/2014/main" id="{F4F8635C-1D40-E1D4-EE64-45E20CE80C2B}"/>
              </a:ext>
            </a:extLst>
          </p:cNvPr>
          <p:cNvSpPr/>
          <p:nvPr/>
        </p:nvSpPr>
        <p:spPr>
          <a:xfrm>
            <a:off x="4062660" y="3891440"/>
            <a:ext cx="361671" cy="36933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3" name="Grafik 22">
            <a:extLst>
              <a:ext uri="{FF2B5EF4-FFF2-40B4-BE49-F238E27FC236}">
                <a16:creationId xmlns:a16="http://schemas.microsoft.com/office/drawing/2014/main" id="{CE6AC392-3B3F-DBB4-2E66-1DFC1ACE9458}"/>
              </a:ext>
            </a:extLst>
          </p:cNvPr>
          <p:cNvPicPr preferRelativeResize="0">
            <a:picLocks/>
          </p:cNvPicPr>
          <p:nvPr/>
        </p:nvPicPr>
        <p:blipFill>
          <a:blip r:embed="rId9"/>
          <a:stretch>
            <a:fillRect/>
          </a:stretch>
        </p:blipFill>
        <p:spPr>
          <a:xfrm>
            <a:off x="5281390" y="5279018"/>
            <a:ext cx="1512000" cy="1512000"/>
          </a:xfrm>
          <a:prstGeom prst="rect">
            <a:avLst/>
          </a:prstGeom>
          <a:ln w="15875">
            <a:solidFill>
              <a:srgbClr val="FF0000"/>
            </a:solidFill>
            <a:prstDash val="dash"/>
          </a:ln>
        </p:spPr>
      </p:pic>
      <p:pic>
        <p:nvPicPr>
          <p:cNvPr id="24" name="Grafik 23">
            <a:extLst>
              <a:ext uri="{FF2B5EF4-FFF2-40B4-BE49-F238E27FC236}">
                <a16:creationId xmlns:a16="http://schemas.microsoft.com/office/drawing/2014/main" id="{38BC2C86-C971-B7A8-BB9E-AE788322E6DC}"/>
              </a:ext>
            </a:extLst>
          </p:cNvPr>
          <p:cNvPicPr preferRelativeResize="0">
            <a:picLocks/>
          </p:cNvPicPr>
          <p:nvPr/>
        </p:nvPicPr>
        <p:blipFill>
          <a:blip r:embed="rId10"/>
          <a:stretch>
            <a:fillRect/>
          </a:stretch>
        </p:blipFill>
        <p:spPr>
          <a:xfrm>
            <a:off x="5281390" y="3695536"/>
            <a:ext cx="1512000" cy="1512000"/>
          </a:xfrm>
          <a:prstGeom prst="rect">
            <a:avLst/>
          </a:prstGeom>
          <a:ln w="15875">
            <a:solidFill>
              <a:srgbClr val="FF0000"/>
            </a:solidFill>
            <a:prstDash val="dash"/>
          </a:ln>
        </p:spPr>
      </p:pic>
      <p:sp>
        <p:nvSpPr>
          <p:cNvPr id="25" name="Rechteck 24">
            <a:extLst>
              <a:ext uri="{FF2B5EF4-FFF2-40B4-BE49-F238E27FC236}">
                <a16:creationId xmlns:a16="http://schemas.microsoft.com/office/drawing/2014/main" id="{FBCC24E0-0F13-861B-E508-3F015FCD1BD8}"/>
              </a:ext>
            </a:extLst>
          </p:cNvPr>
          <p:cNvSpPr/>
          <p:nvPr/>
        </p:nvSpPr>
        <p:spPr>
          <a:xfrm>
            <a:off x="4163849" y="5811795"/>
            <a:ext cx="361671" cy="36933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6" name="Gerade Verbindung mit Pfeil 25">
            <a:extLst>
              <a:ext uri="{FF2B5EF4-FFF2-40B4-BE49-F238E27FC236}">
                <a16:creationId xmlns:a16="http://schemas.microsoft.com/office/drawing/2014/main" id="{F33C15B7-31A2-AEA4-147B-C37E1931CEB7}"/>
              </a:ext>
            </a:extLst>
          </p:cNvPr>
          <p:cNvCxnSpPr>
            <a:cxnSpLocks/>
          </p:cNvCxnSpPr>
          <p:nvPr/>
        </p:nvCxnSpPr>
        <p:spPr>
          <a:xfrm>
            <a:off x="5782730" y="4048907"/>
            <a:ext cx="0" cy="1617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42820DC9-727F-2B67-63C2-C65ECBE034D0}"/>
              </a:ext>
            </a:extLst>
          </p:cNvPr>
          <p:cNvCxnSpPr>
            <a:cxnSpLocks/>
          </p:cNvCxnSpPr>
          <p:nvPr/>
        </p:nvCxnSpPr>
        <p:spPr>
          <a:xfrm>
            <a:off x="5664542" y="5373091"/>
            <a:ext cx="0" cy="1617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Textfeld 27">
            <a:extLst>
              <a:ext uri="{FF2B5EF4-FFF2-40B4-BE49-F238E27FC236}">
                <a16:creationId xmlns:a16="http://schemas.microsoft.com/office/drawing/2014/main" id="{EAA0E8EC-5CCF-6605-87D2-042BF6C728BC}"/>
              </a:ext>
            </a:extLst>
          </p:cNvPr>
          <p:cNvSpPr txBox="1"/>
          <p:nvPr/>
        </p:nvSpPr>
        <p:spPr>
          <a:xfrm>
            <a:off x="5278951" y="3387263"/>
            <a:ext cx="1512000" cy="369332"/>
          </a:xfrm>
          <a:prstGeom prst="rect">
            <a:avLst/>
          </a:prstGeom>
          <a:noFill/>
        </p:spPr>
        <p:txBody>
          <a:bodyPr wrap="square" rtlCol="0">
            <a:spAutoFit/>
          </a:bodyPr>
          <a:lstStyle/>
          <a:p>
            <a:pPr algn="ctr"/>
            <a:r>
              <a:rPr lang="de-DE" err="1"/>
              <a:t>Blow-up</a:t>
            </a:r>
            <a:endParaRPr lang="de-DE"/>
          </a:p>
        </p:txBody>
      </p:sp>
      <p:pic>
        <p:nvPicPr>
          <p:cNvPr id="29" name="Grafik 28">
            <a:extLst>
              <a:ext uri="{FF2B5EF4-FFF2-40B4-BE49-F238E27FC236}">
                <a16:creationId xmlns:a16="http://schemas.microsoft.com/office/drawing/2014/main" id="{DE253823-9200-2B0F-F1DC-4CC28A966C3A}"/>
              </a:ext>
            </a:extLst>
          </p:cNvPr>
          <p:cNvPicPr>
            <a:picLocks noChangeAspect="1"/>
          </p:cNvPicPr>
          <p:nvPr/>
        </p:nvPicPr>
        <p:blipFill>
          <a:blip r:embed="rId11"/>
          <a:stretch>
            <a:fillRect/>
          </a:stretch>
        </p:blipFill>
        <p:spPr>
          <a:xfrm>
            <a:off x="615756" y="329348"/>
            <a:ext cx="1512000" cy="1512000"/>
          </a:xfrm>
          <a:prstGeom prst="rect">
            <a:avLst/>
          </a:prstGeom>
        </p:spPr>
      </p:pic>
      <p:pic>
        <p:nvPicPr>
          <p:cNvPr id="30" name="Grafik 29">
            <a:extLst>
              <a:ext uri="{FF2B5EF4-FFF2-40B4-BE49-F238E27FC236}">
                <a16:creationId xmlns:a16="http://schemas.microsoft.com/office/drawing/2014/main" id="{CC4CC02C-4562-2764-BD11-8C5478060682}"/>
              </a:ext>
            </a:extLst>
          </p:cNvPr>
          <p:cNvPicPr>
            <a:picLocks noChangeAspect="1"/>
          </p:cNvPicPr>
          <p:nvPr/>
        </p:nvPicPr>
        <p:blipFill>
          <a:blip r:embed="rId12"/>
          <a:stretch>
            <a:fillRect/>
          </a:stretch>
        </p:blipFill>
        <p:spPr>
          <a:xfrm>
            <a:off x="2173743" y="329348"/>
            <a:ext cx="1512000" cy="1512000"/>
          </a:xfrm>
          <a:prstGeom prst="rect">
            <a:avLst/>
          </a:prstGeom>
        </p:spPr>
      </p:pic>
      <p:pic>
        <p:nvPicPr>
          <p:cNvPr id="31" name="Grafik 30">
            <a:extLst>
              <a:ext uri="{FF2B5EF4-FFF2-40B4-BE49-F238E27FC236}">
                <a16:creationId xmlns:a16="http://schemas.microsoft.com/office/drawing/2014/main" id="{8436ED26-CBF4-3FDD-9EF9-F97CA274ED6F}"/>
              </a:ext>
            </a:extLst>
          </p:cNvPr>
          <p:cNvPicPr>
            <a:picLocks noChangeAspect="1"/>
          </p:cNvPicPr>
          <p:nvPr/>
        </p:nvPicPr>
        <p:blipFill>
          <a:blip r:embed="rId13"/>
          <a:stretch>
            <a:fillRect/>
          </a:stretch>
        </p:blipFill>
        <p:spPr>
          <a:xfrm>
            <a:off x="3720860" y="329348"/>
            <a:ext cx="1512000" cy="1512000"/>
          </a:xfrm>
          <a:prstGeom prst="rect">
            <a:avLst/>
          </a:prstGeom>
        </p:spPr>
      </p:pic>
      <p:pic>
        <p:nvPicPr>
          <p:cNvPr id="32" name="Grafik 31">
            <a:extLst>
              <a:ext uri="{FF2B5EF4-FFF2-40B4-BE49-F238E27FC236}">
                <a16:creationId xmlns:a16="http://schemas.microsoft.com/office/drawing/2014/main" id="{52327AF0-D6D5-EDEE-764D-C3E59C73C067}"/>
              </a:ext>
            </a:extLst>
          </p:cNvPr>
          <p:cNvPicPr>
            <a:picLocks noChangeAspect="1"/>
          </p:cNvPicPr>
          <p:nvPr/>
        </p:nvPicPr>
        <p:blipFill>
          <a:blip r:embed="rId14"/>
          <a:stretch>
            <a:fillRect/>
          </a:stretch>
        </p:blipFill>
        <p:spPr>
          <a:xfrm>
            <a:off x="2173743" y="1895643"/>
            <a:ext cx="1512000" cy="1512000"/>
          </a:xfrm>
          <a:prstGeom prst="rect">
            <a:avLst/>
          </a:prstGeom>
        </p:spPr>
      </p:pic>
      <p:pic>
        <p:nvPicPr>
          <p:cNvPr id="33" name="Grafik 32">
            <a:extLst>
              <a:ext uri="{FF2B5EF4-FFF2-40B4-BE49-F238E27FC236}">
                <a16:creationId xmlns:a16="http://schemas.microsoft.com/office/drawing/2014/main" id="{972127F3-D2D4-3EE6-9BF0-E87D54FCCAB0}"/>
              </a:ext>
            </a:extLst>
          </p:cNvPr>
          <p:cNvPicPr>
            <a:picLocks noChangeAspect="1"/>
          </p:cNvPicPr>
          <p:nvPr/>
        </p:nvPicPr>
        <p:blipFill>
          <a:blip r:embed="rId15"/>
          <a:stretch>
            <a:fillRect/>
          </a:stretch>
        </p:blipFill>
        <p:spPr>
          <a:xfrm>
            <a:off x="615836" y="1895643"/>
            <a:ext cx="1512000" cy="1512000"/>
          </a:xfrm>
          <a:prstGeom prst="rect">
            <a:avLst/>
          </a:prstGeom>
        </p:spPr>
      </p:pic>
      <p:pic>
        <p:nvPicPr>
          <p:cNvPr id="34" name="Grafik 33">
            <a:extLst>
              <a:ext uri="{FF2B5EF4-FFF2-40B4-BE49-F238E27FC236}">
                <a16:creationId xmlns:a16="http://schemas.microsoft.com/office/drawing/2014/main" id="{FAB2514F-A78B-7400-B2ED-A19D467ABEDC}"/>
              </a:ext>
            </a:extLst>
          </p:cNvPr>
          <p:cNvPicPr>
            <a:picLocks noChangeAspect="1"/>
          </p:cNvPicPr>
          <p:nvPr/>
        </p:nvPicPr>
        <p:blipFill>
          <a:blip r:embed="rId16"/>
          <a:stretch>
            <a:fillRect/>
          </a:stretch>
        </p:blipFill>
        <p:spPr>
          <a:xfrm>
            <a:off x="3729085" y="1901508"/>
            <a:ext cx="1512000" cy="1512000"/>
          </a:xfrm>
          <a:prstGeom prst="rect">
            <a:avLst/>
          </a:prstGeom>
        </p:spPr>
      </p:pic>
      <p:sp>
        <p:nvSpPr>
          <p:cNvPr id="35" name="Rechteck 34">
            <a:extLst>
              <a:ext uri="{FF2B5EF4-FFF2-40B4-BE49-F238E27FC236}">
                <a16:creationId xmlns:a16="http://schemas.microsoft.com/office/drawing/2014/main" id="{4DF32965-57BE-5513-19B2-A81DAF6F2804}"/>
              </a:ext>
            </a:extLst>
          </p:cNvPr>
          <p:cNvSpPr/>
          <p:nvPr/>
        </p:nvSpPr>
        <p:spPr>
          <a:xfrm>
            <a:off x="3729085" y="406721"/>
            <a:ext cx="361671" cy="36933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6" name="Grafik 35">
            <a:extLst>
              <a:ext uri="{FF2B5EF4-FFF2-40B4-BE49-F238E27FC236}">
                <a16:creationId xmlns:a16="http://schemas.microsoft.com/office/drawing/2014/main" id="{99AEFE1E-C37B-B03B-C81D-1AF174EDFED3}"/>
              </a:ext>
            </a:extLst>
          </p:cNvPr>
          <p:cNvPicPr>
            <a:picLocks noChangeAspect="1"/>
          </p:cNvPicPr>
          <p:nvPr/>
        </p:nvPicPr>
        <p:blipFill>
          <a:blip r:embed="rId17"/>
          <a:stretch>
            <a:fillRect/>
          </a:stretch>
        </p:blipFill>
        <p:spPr>
          <a:xfrm>
            <a:off x="5278951" y="328489"/>
            <a:ext cx="1512000" cy="1512000"/>
          </a:xfrm>
          <a:prstGeom prst="rect">
            <a:avLst/>
          </a:prstGeom>
          <a:ln w="15875">
            <a:solidFill>
              <a:srgbClr val="FF0000"/>
            </a:solidFill>
            <a:prstDash val="dash"/>
          </a:ln>
        </p:spPr>
      </p:pic>
      <p:cxnSp>
        <p:nvCxnSpPr>
          <p:cNvPr id="37" name="Gerade Verbindung mit Pfeil 36">
            <a:extLst>
              <a:ext uri="{FF2B5EF4-FFF2-40B4-BE49-F238E27FC236}">
                <a16:creationId xmlns:a16="http://schemas.microsoft.com/office/drawing/2014/main" id="{F276E803-182E-39E6-1739-2D739EC5DCD9}"/>
              </a:ext>
            </a:extLst>
          </p:cNvPr>
          <p:cNvCxnSpPr>
            <a:cxnSpLocks/>
          </p:cNvCxnSpPr>
          <p:nvPr/>
        </p:nvCxnSpPr>
        <p:spPr>
          <a:xfrm>
            <a:off x="5698098" y="480001"/>
            <a:ext cx="0" cy="1617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8" name="Grafik 37">
            <a:extLst>
              <a:ext uri="{FF2B5EF4-FFF2-40B4-BE49-F238E27FC236}">
                <a16:creationId xmlns:a16="http://schemas.microsoft.com/office/drawing/2014/main" id="{506091B2-11ED-69A3-4BDE-31755CE2C1BF}"/>
              </a:ext>
            </a:extLst>
          </p:cNvPr>
          <p:cNvPicPr>
            <a:picLocks noChangeAspect="1"/>
          </p:cNvPicPr>
          <p:nvPr/>
        </p:nvPicPr>
        <p:blipFill>
          <a:blip r:embed="rId18"/>
          <a:stretch>
            <a:fillRect/>
          </a:stretch>
        </p:blipFill>
        <p:spPr>
          <a:xfrm>
            <a:off x="5278951" y="1911971"/>
            <a:ext cx="1512000" cy="1512000"/>
          </a:xfrm>
          <a:prstGeom prst="rect">
            <a:avLst/>
          </a:prstGeom>
          <a:ln w="15875">
            <a:solidFill>
              <a:srgbClr val="FF0000"/>
            </a:solidFill>
            <a:prstDash val="dash"/>
          </a:ln>
        </p:spPr>
      </p:pic>
      <p:cxnSp>
        <p:nvCxnSpPr>
          <p:cNvPr id="39" name="Gerade Verbindung mit Pfeil 38">
            <a:extLst>
              <a:ext uri="{FF2B5EF4-FFF2-40B4-BE49-F238E27FC236}">
                <a16:creationId xmlns:a16="http://schemas.microsoft.com/office/drawing/2014/main" id="{BA2E2826-675F-D770-B186-7E8AD3067B8C}"/>
              </a:ext>
            </a:extLst>
          </p:cNvPr>
          <p:cNvCxnSpPr>
            <a:cxnSpLocks/>
          </p:cNvCxnSpPr>
          <p:nvPr/>
        </p:nvCxnSpPr>
        <p:spPr>
          <a:xfrm>
            <a:off x="6389653" y="2651581"/>
            <a:ext cx="0" cy="1617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Rechteck 39">
            <a:extLst>
              <a:ext uri="{FF2B5EF4-FFF2-40B4-BE49-F238E27FC236}">
                <a16:creationId xmlns:a16="http://schemas.microsoft.com/office/drawing/2014/main" id="{13B08A2E-9A1A-C9EE-73A7-AAC3668C7967}"/>
              </a:ext>
            </a:extLst>
          </p:cNvPr>
          <p:cNvSpPr/>
          <p:nvPr/>
        </p:nvSpPr>
        <p:spPr>
          <a:xfrm>
            <a:off x="4519526" y="1991072"/>
            <a:ext cx="361671" cy="36933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Textfeld 40">
            <a:extLst>
              <a:ext uri="{FF2B5EF4-FFF2-40B4-BE49-F238E27FC236}">
                <a16:creationId xmlns:a16="http://schemas.microsoft.com/office/drawing/2014/main" id="{B41905A8-BB1A-9127-FDC9-E05F09E2C73F}"/>
              </a:ext>
            </a:extLst>
          </p:cNvPr>
          <p:cNvSpPr txBox="1"/>
          <p:nvPr/>
        </p:nvSpPr>
        <p:spPr>
          <a:xfrm>
            <a:off x="5267978" y="-10265"/>
            <a:ext cx="1522974" cy="369332"/>
          </a:xfrm>
          <a:prstGeom prst="rect">
            <a:avLst/>
          </a:prstGeom>
          <a:noFill/>
        </p:spPr>
        <p:txBody>
          <a:bodyPr wrap="square" rtlCol="0">
            <a:spAutoFit/>
          </a:bodyPr>
          <a:lstStyle/>
          <a:p>
            <a:pPr algn="ctr"/>
            <a:r>
              <a:rPr lang="de-DE" err="1"/>
              <a:t>Blow-up</a:t>
            </a:r>
            <a:endParaRPr lang="de-DE"/>
          </a:p>
        </p:txBody>
      </p:sp>
      <p:graphicFrame>
        <p:nvGraphicFramePr>
          <p:cNvPr id="42" name="Objekt 41">
            <a:extLst>
              <a:ext uri="{FF2B5EF4-FFF2-40B4-BE49-F238E27FC236}">
                <a16:creationId xmlns:a16="http://schemas.microsoft.com/office/drawing/2014/main" id="{7DD756CC-EAEA-EF64-A2D4-634CFFDBE9B5}"/>
              </a:ext>
            </a:extLst>
          </p:cNvPr>
          <p:cNvGraphicFramePr>
            <a:graphicFrameLocks noChangeAspect="1"/>
          </p:cNvGraphicFramePr>
          <p:nvPr>
            <p:extLst>
              <p:ext uri="{D42A27DB-BD31-4B8C-83A1-F6EECF244321}">
                <p14:modId xmlns:p14="http://schemas.microsoft.com/office/powerpoint/2010/main" val="721590776"/>
              </p:ext>
            </p:extLst>
          </p:nvPr>
        </p:nvGraphicFramePr>
        <p:xfrm>
          <a:off x="6856800" y="364466"/>
          <a:ext cx="2257425" cy="3059961"/>
        </p:xfrm>
        <a:graphic>
          <a:graphicData uri="http://schemas.openxmlformats.org/presentationml/2006/ole">
            <mc:AlternateContent xmlns:mc="http://schemas.openxmlformats.org/markup-compatibility/2006">
              <mc:Choice xmlns:v="urn:schemas-microsoft-com:vml" Requires="v">
                <p:oleObj spid="_x0000_s1030" name="Prism 9" r:id="rId19" imgW="2331158" imgH="3160712" progId="Prism9.Document">
                  <p:embed/>
                </p:oleObj>
              </mc:Choice>
              <mc:Fallback>
                <p:oleObj name="Prism 9" r:id="rId19" imgW="2331158" imgH="3160712" progId="Prism9.Document">
                  <p:embed/>
                  <p:pic>
                    <p:nvPicPr>
                      <p:cNvPr id="42" name="Objekt 41">
                        <a:extLst>
                          <a:ext uri="{FF2B5EF4-FFF2-40B4-BE49-F238E27FC236}">
                            <a16:creationId xmlns:a16="http://schemas.microsoft.com/office/drawing/2014/main" id="{7DD756CC-EAEA-EF64-A2D4-634CFFDBE9B5}"/>
                          </a:ext>
                        </a:extLst>
                      </p:cNvPr>
                      <p:cNvPicPr/>
                      <p:nvPr/>
                    </p:nvPicPr>
                    <p:blipFill>
                      <a:blip r:embed="rId20"/>
                      <a:stretch>
                        <a:fillRect/>
                      </a:stretch>
                    </p:blipFill>
                    <p:spPr>
                      <a:xfrm>
                        <a:off x="6856800" y="364466"/>
                        <a:ext cx="2257425" cy="3059961"/>
                      </a:xfrm>
                      <a:prstGeom prst="rect">
                        <a:avLst/>
                      </a:prstGeom>
                    </p:spPr>
                  </p:pic>
                </p:oleObj>
              </mc:Fallback>
            </mc:AlternateContent>
          </a:graphicData>
        </a:graphic>
      </p:graphicFrame>
      <p:graphicFrame>
        <p:nvGraphicFramePr>
          <p:cNvPr id="43" name="Objekt 42">
            <a:extLst>
              <a:ext uri="{FF2B5EF4-FFF2-40B4-BE49-F238E27FC236}">
                <a16:creationId xmlns:a16="http://schemas.microsoft.com/office/drawing/2014/main" id="{410522AE-895A-EF07-1E0D-7139BB6FDA69}"/>
              </a:ext>
            </a:extLst>
          </p:cNvPr>
          <p:cNvGraphicFramePr>
            <a:graphicFrameLocks noChangeAspect="1"/>
          </p:cNvGraphicFramePr>
          <p:nvPr>
            <p:extLst>
              <p:ext uri="{D42A27DB-BD31-4B8C-83A1-F6EECF244321}">
                <p14:modId xmlns:p14="http://schemas.microsoft.com/office/powerpoint/2010/main" val="3867967202"/>
              </p:ext>
            </p:extLst>
          </p:nvPr>
        </p:nvGraphicFramePr>
        <p:xfrm>
          <a:off x="6942138" y="4030663"/>
          <a:ext cx="2282825" cy="2522537"/>
        </p:xfrm>
        <a:graphic>
          <a:graphicData uri="http://schemas.openxmlformats.org/presentationml/2006/ole">
            <mc:AlternateContent xmlns:mc="http://schemas.openxmlformats.org/markup-compatibility/2006">
              <mc:Choice xmlns:v="urn:schemas-microsoft-com:vml" Requires="v">
                <p:oleObj spid="_x0000_s1031" name="Prism 9" r:id="rId21" imgW="2253369" imgH="2489745" progId="Prism9.Document">
                  <p:embed/>
                </p:oleObj>
              </mc:Choice>
              <mc:Fallback>
                <p:oleObj name="Prism 9" r:id="rId21" imgW="2253369" imgH="2489745" progId="Prism9.Document">
                  <p:embed/>
                  <p:pic>
                    <p:nvPicPr>
                      <p:cNvPr id="43" name="Objekt 42">
                        <a:extLst>
                          <a:ext uri="{FF2B5EF4-FFF2-40B4-BE49-F238E27FC236}">
                            <a16:creationId xmlns:a16="http://schemas.microsoft.com/office/drawing/2014/main" id="{410522AE-895A-EF07-1E0D-7139BB6FDA69}"/>
                          </a:ext>
                        </a:extLst>
                      </p:cNvPr>
                      <p:cNvPicPr/>
                      <p:nvPr/>
                    </p:nvPicPr>
                    <p:blipFill>
                      <a:blip r:embed="rId22"/>
                      <a:stretch>
                        <a:fillRect/>
                      </a:stretch>
                    </p:blipFill>
                    <p:spPr>
                      <a:xfrm>
                        <a:off x="6942138" y="4030663"/>
                        <a:ext cx="2282825" cy="2522537"/>
                      </a:xfrm>
                      <a:prstGeom prst="rect">
                        <a:avLst/>
                      </a:prstGeom>
                    </p:spPr>
                  </p:pic>
                </p:oleObj>
              </mc:Fallback>
            </mc:AlternateContent>
          </a:graphicData>
        </a:graphic>
      </p:graphicFrame>
      <p:sp>
        <p:nvSpPr>
          <p:cNvPr id="2" name="Textfeld 1">
            <a:extLst>
              <a:ext uri="{FF2B5EF4-FFF2-40B4-BE49-F238E27FC236}">
                <a16:creationId xmlns:a16="http://schemas.microsoft.com/office/drawing/2014/main" id="{A6618C72-5E02-4061-2077-34B4ED4599ED}"/>
              </a:ext>
            </a:extLst>
          </p:cNvPr>
          <p:cNvSpPr txBox="1"/>
          <p:nvPr/>
        </p:nvSpPr>
        <p:spPr>
          <a:xfrm>
            <a:off x="8677845" y="237695"/>
            <a:ext cx="2781047" cy="5663089"/>
          </a:xfrm>
          <a:prstGeom prst="rect">
            <a:avLst/>
          </a:prstGeom>
          <a:noFill/>
        </p:spPr>
        <p:txBody>
          <a:bodyPr wrap="square" rtlCol="0">
            <a:spAutoFit/>
          </a:bodyPr>
          <a:lstStyle/>
          <a:p>
            <a:r>
              <a:rPr lang="en-GB" b="1" dirty="0"/>
              <a:t>Supplemental Figure S1:</a:t>
            </a:r>
          </a:p>
          <a:p>
            <a:pPr marL="342900" indent="-342900">
              <a:buAutoNum type="alphaUcPeriod"/>
            </a:pPr>
            <a:r>
              <a:rPr lang="en-GB" sz="1400" dirty="0"/>
              <a:t>Hela and A549 cells stained for MALAT1 lncRNA by fluorescence in-situ hybridization. Nuclei are stained by Hoechst. Blow-up shows localization of MALAT1 in nuclear speckles.</a:t>
            </a:r>
          </a:p>
          <a:p>
            <a:pPr marL="342900" indent="-342900">
              <a:buFontTx/>
              <a:buAutoNum type="alphaUcPeriod"/>
            </a:pPr>
            <a:r>
              <a:rPr lang="en-GB" sz="1400" dirty="0"/>
              <a:t> Hela and A549 cells stained for c-</a:t>
            </a:r>
            <a:r>
              <a:rPr lang="en-GB" sz="1400" dirty="0" err="1"/>
              <a:t>myc</a:t>
            </a:r>
            <a:r>
              <a:rPr lang="en-GB" sz="1400" dirty="0"/>
              <a:t> mRNA by fluorescence in-situ hybridization. Nuclei are stained by Hoechst. Blow-up shows localization of c-</a:t>
            </a:r>
            <a:r>
              <a:rPr lang="en-GB" sz="1400" dirty="0" err="1"/>
              <a:t>myc</a:t>
            </a:r>
            <a:r>
              <a:rPr lang="en-GB" sz="1400" dirty="0"/>
              <a:t> in single cytoplasmic dots. Quantification of nuclear MALAT1 staining per cell or c-</a:t>
            </a:r>
            <a:r>
              <a:rPr lang="en-GB" sz="1400" dirty="0" err="1"/>
              <a:t>myc</a:t>
            </a:r>
            <a:r>
              <a:rPr lang="en-GB" sz="1400" dirty="0"/>
              <a:t> granules per cell shown on the right (n=4). Bars show mean with SD. Exemplary data from one experiment of two independent experiments. Scale bar ~10µm.</a:t>
            </a:r>
          </a:p>
          <a:p>
            <a:pPr marL="342900" indent="-342900">
              <a:buAutoNum type="alphaUcPeriod"/>
            </a:pPr>
            <a:endParaRPr lang="en-GB" dirty="0"/>
          </a:p>
          <a:p>
            <a:endParaRPr lang="en-GB" dirty="0"/>
          </a:p>
        </p:txBody>
      </p:sp>
      <p:sp>
        <p:nvSpPr>
          <p:cNvPr id="3" name="Rechteck 2">
            <a:extLst>
              <a:ext uri="{FF2B5EF4-FFF2-40B4-BE49-F238E27FC236}">
                <a16:creationId xmlns:a16="http://schemas.microsoft.com/office/drawing/2014/main" id="{159A9737-9C54-BAA8-AE98-CFFE3751763A}"/>
              </a:ext>
            </a:extLst>
          </p:cNvPr>
          <p:cNvSpPr/>
          <p:nvPr/>
        </p:nvSpPr>
        <p:spPr>
          <a:xfrm>
            <a:off x="6315077" y="3281835"/>
            <a:ext cx="380211" cy="457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hteck 43">
            <a:extLst>
              <a:ext uri="{FF2B5EF4-FFF2-40B4-BE49-F238E27FC236}">
                <a16:creationId xmlns:a16="http://schemas.microsoft.com/office/drawing/2014/main" id="{B896E1A1-5254-D525-62ED-2623D91D8602}"/>
              </a:ext>
            </a:extLst>
          </p:cNvPr>
          <p:cNvSpPr/>
          <p:nvPr/>
        </p:nvSpPr>
        <p:spPr>
          <a:xfrm>
            <a:off x="6315077" y="6664023"/>
            <a:ext cx="380211" cy="457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feld 44">
            <a:extLst>
              <a:ext uri="{FF2B5EF4-FFF2-40B4-BE49-F238E27FC236}">
                <a16:creationId xmlns:a16="http://schemas.microsoft.com/office/drawing/2014/main" id="{88A3940F-E155-6AD9-E124-08E7E2D09F3C}"/>
              </a:ext>
            </a:extLst>
          </p:cNvPr>
          <p:cNvSpPr txBox="1"/>
          <p:nvPr/>
        </p:nvSpPr>
        <p:spPr>
          <a:xfrm>
            <a:off x="200763" y="188788"/>
            <a:ext cx="504270" cy="369332"/>
          </a:xfrm>
          <a:prstGeom prst="rect">
            <a:avLst/>
          </a:prstGeom>
          <a:noFill/>
        </p:spPr>
        <p:txBody>
          <a:bodyPr wrap="square" rtlCol="0">
            <a:spAutoFit/>
          </a:bodyPr>
          <a:lstStyle/>
          <a:p>
            <a:r>
              <a:rPr lang="de-DE" b="1"/>
              <a:t>A.</a:t>
            </a:r>
          </a:p>
        </p:txBody>
      </p:sp>
      <p:sp>
        <p:nvSpPr>
          <p:cNvPr id="21" name="Rechteck 20">
            <a:extLst>
              <a:ext uri="{FF2B5EF4-FFF2-40B4-BE49-F238E27FC236}">
                <a16:creationId xmlns:a16="http://schemas.microsoft.com/office/drawing/2014/main" id="{55E69330-0D8A-A893-061A-C3A1E6DA1EEB}"/>
              </a:ext>
            </a:extLst>
          </p:cNvPr>
          <p:cNvSpPr/>
          <p:nvPr/>
        </p:nvSpPr>
        <p:spPr>
          <a:xfrm>
            <a:off x="5048250" y="3281836"/>
            <a:ext cx="133275" cy="488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hteck 45">
            <a:extLst>
              <a:ext uri="{FF2B5EF4-FFF2-40B4-BE49-F238E27FC236}">
                <a16:creationId xmlns:a16="http://schemas.microsoft.com/office/drawing/2014/main" id="{C980CB83-62A1-1433-A615-0C8C03FB9023}"/>
              </a:ext>
            </a:extLst>
          </p:cNvPr>
          <p:cNvSpPr/>
          <p:nvPr/>
        </p:nvSpPr>
        <p:spPr>
          <a:xfrm>
            <a:off x="5037467" y="6666805"/>
            <a:ext cx="133275" cy="488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51198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feld 89">
            <a:extLst>
              <a:ext uri="{FF2B5EF4-FFF2-40B4-BE49-F238E27FC236}">
                <a16:creationId xmlns:a16="http://schemas.microsoft.com/office/drawing/2014/main" id="{4A59BC5B-A1BB-47E5-9B3B-28BE5299B693}"/>
              </a:ext>
            </a:extLst>
          </p:cNvPr>
          <p:cNvSpPr txBox="1"/>
          <p:nvPr/>
        </p:nvSpPr>
        <p:spPr>
          <a:xfrm rot="18183223">
            <a:off x="6110895" y="4792860"/>
            <a:ext cx="610216"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7" name="Pfeil: Chevron 6">
            <a:extLst>
              <a:ext uri="{FF2B5EF4-FFF2-40B4-BE49-F238E27FC236}">
                <a16:creationId xmlns:a16="http://schemas.microsoft.com/office/drawing/2014/main" id="{6EAB80C3-6D86-40A6-A226-09C8E3C8C503}"/>
              </a:ext>
            </a:extLst>
          </p:cNvPr>
          <p:cNvSpPr/>
          <p:nvPr/>
        </p:nvSpPr>
        <p:spPr>
          <a:xfrm>
            <a:off x="4933141" y="564617"/>
            <a:ext cx="2713533" cy="404527"/>
          </a:xfrm>
          <a:prstGeom prst="chevron">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a:solidFill>
                  <a:schemeClr val="tx1"/>
                </a:solidFill>
              </a:rPr>
              <a:t>Day 3</a:t>
            </a:r>
          </a:p>
        </p:txBody>
      </p:sp>
      <p:sp>
        <p:nvSpPr>
          <p:cNvPr id="9" name="Pfeil: Chevron 8">
            <a:extLst>
              <a:ext uri="{FF2B5EF4-FFF2-40B4-BE49-F238E27FC236}">
                <a16:creationId xmlns:a16="http://schemas.microsoft.com/office/drawing/2014/main" id="{C1BB4FE6-C152-417D-9059-1C4EB577F499}"/>
              </a:ext>
            </a:extLst>
          </p:cNvPr>
          <p:cNvSpPr/>
          <p:nvPr/>
        </p:nvSpPr>
        <p:spPr>
          <a:xfrm>
            <a:off x="7346156" y="565263"/>
            <a:ext cx="2713531" cy="403157"/>
          </a:xfrm>
          <a:prstGeom prst="chevron">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a:solidFill>
                  <a:schemeClr val="tx1"/>
                </a:solidFill>
              </a:rPr>
              <a:t>HCA</a:t>
            </a:r>
          </a:p>
        </p:txBody>
      </p:sp>
      <p:sp>
        <p:nvSpPr>
          <p:cNvPr id="10" name="Pfeil: Chevron 9">
            <a:extLst>
              <a:ext uri="{FF2B5EF4-FFF2-40B4-BE49-F238E27FC236}">
                <a16:creationId xmlns:a16="http://schemas.microsoft.com/office/drawing/2014/main" id="{92F7D09C-B97D-4717-9681-B08210B2DF4B}"/>
              </a:ext>
            </a:extLst>
          </p:cNvPr>
          <p:cNvSpPr/>
          <p:nvPr/>
        </p:nvSpPr>
        <p:spPr>
          <a:xfrm>
            <a:off x="96300" y="563985"/>
            <a:ext cx="2713539" cy="404527"/>
          </a:xfrm>
          <a:prstGeom prst="chevron">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a:solidFill>
                  <a:schemeClr val="tx1"/>
                </a:solidFill>
              </a:rPr>
              <a:t>Day 1</a:t>
            </a:r>
          </a:p>
        </p:txBody>
      </p:sp>
      <p:sp>
        <p:nvSpPr>
          <p:cNvPr id="11" name="Textfeld 10">
            <a:extLst>
              <a:ext uri="{FF2B5EF4-FFF2-40B4-BE49-F238E27FC236}">
                <a16:creationId xmlns:a16="http://schemas.microsoft.com/office/drawing/2014/main" id="{B38EED59-1160-4180-9105-41172C3ABD53}"/>
              </a:ext>
            </a:extLst>
          </p:cNvPr>
          <p:cNvSpPr txBox="1"/>
          <p:nvPr/>
        </p:nvSpPr>
        <p:spPr>
          <a:xfrm>
            <a:off x="444642" y="1021160"/>
            <a:ext cx="1750963" cy="954107"/>
          </a:xfrm>
          <a:prstGeom prst="rect">
            <a:avLst/>
          </a:prstGeom>
          <a:noFill/>
        </p:spPr>
        <p:txBody>
          <a:bodyPr wrap="square">
            <a:spAutoFit/>
          </a:bodyPr>
          <a:lstStyle>
            <a:defPPr>
              <a:defRPr lang="de-DE"/>
            </a:defPPr>
            <a:lvl1pPr>
              <a:defRPr sz="1400"/>
            </a:lvl1pPr>
          </a:lstStyle>
          <a:p>
            <a:pPr algn="ctr"/>
            <a:r>
              <a:rPr lang="de-DE" dirty="0"/>
              <a:t>4000 c/20 µl</a:t>
            </a:r>
          </a:p>
          <a:p>
            <a:pPr algn="ctr"/>
            <a:endParaRPr lang="de-DE" dirty="0"/>
          </a:p>
          <a:p>
            <a:pPr algn="ctr"/>
            <a:r>
              <a:rPr lang="de-DE" dirty="0"/>
              <a:t>Plate </a:t>
            </a:r>
            <a:r>
              <a:rPr lang="de-DE" dirty="0" err="1"/>
              <a:t>cells</a:t>
            </a:r>
            <a:r>
              <a:rPr lang="de-DE" dirty="0"/>
              <a:t> and </a:t>
            </a:r>
            <a:r>
              <a:rPr lang="de-DE" dirty="0" err="1"/>
              <a:t>incubate</a:t>
            </a:r>
            <a:r>
              <a:rPr lang="de-DE" dirty="0"/>
              <a:t> </a:t>
            </a:r>
            <a:r>
              <a:rPr lang="de-DE" dirty="0" err="1"/>
              <a:t>over</a:t>
            </a:r>
            <a:r>
              <a:rPr lang="de-DE" dirty="0"/>
              <a:t> </a:t>
            </a:r>
            <a:r>
              <a:rPr lang="de-DE" dirty="0" err="1"/>
              <a:t>night</a:t>
            </a:r>
            <a:endParaRPr lang="de-DE" dirty="0"/>
          </a:p>
        </p:txBody>
      </p:sp>
      <p:sp>
        <p:nvSpPr>
          <p:cNvPr id="16" name="Textfeld 15">
            <a:extLst>
              <a:ext uri="{FF2B5EF4-FFF2-40B4-BE49-F238E27FC236}">
                <a16:creationId xmlns:a16="http://schemas.microsoft.com/office/drawing/2014/main" id="{B29F86DC-6482-4C76-85D4-7F12659870C7}"/>
              </a:ext>
            </a:extLst>
          </p:cNvPr>
          <p:cNvSpPr txBox="1"/>
          <p:nvPr/>
        </p:nvSpPr>
        <p:spPr>
          <a:xfrm>
            <a:off x="3102311" y="1024341"/>
            <a:ext cx="1392739" cy="738664"/>
          </a:xfrm>
          <a:prstGeom prst="rect">
            <a:avLst/>
          </a:prstGeom>
          <a:noFill/>
        </p:spPr>
        <p:txBody>
          <a:bodyPr wrap="square">
            <a:spAutoFit/>
          </a:bodyPr>
          <a:lstStyle>
            <a:defPPr>
              <a:defRPr lang="de-DE"/>
            </a:defPPr>
            <a:lvl1pPr>
              <a:defRPr sz="1400"/>
            </a:lvl1pPr>
          </a:lstStyle>
          <a:p>
            <a:pPr algn="ctr"/>
            <a:r>
              <a:rPr lang="de-DE" dirty="0"/>
              <a:t>20 µl compound </a:t>
            </a:r>
            <a:r>
              <a:rPr lang="de-DE" dirty="0" err="1"/>
              <a:t>transfer</a:t>
            </a:r>
            <a:endParaRPr lang="de-DE" dirty="0"/>
          </a:p>
          <a:p>
            <a:pPr algn="ctr"/>
            <a:r>
              <a:rPr lang="de-DE" dirty="0"/>
              <a:t>6h </a:t>
            </a:r>
            <a:r>
              <a:rPr lang="de-DE" dirty="0" err="1"/>
              <a:t>incubation</a:t>
            </a:r>
            <a:endParaRPr lang="de-DE" dirty="0"/>
          </a:p>
        </p:txBody>
      </p:sp>
      <p:sp>
        <p:nvSpPr>
          <p:cNvPr id="52" name="Textfeld 51">
            <a:extLst>
              <a:ext uri="{FF2B5EF4-FFF2-40B4-BE49-F238E27FC236}">
                <a16:creationId xmlns:a16="http://schemas.microsoft.com/office/drawing/2014/main" id="{3F3DF844-F623-46E9-8C7E-FEBA20DF15B1}"/>
              </a:ext>
            </a:extLst>
          </p:cNvPr>
          <p:cNvSpPr txBox="1"/>
          <p:nvPr/>
        </p:nvSpPr>
        <p:spPr>
          <a:xfrm>
            <a:off x="5025557" y="1021080"/>
            <a:ext cx="2345748" cy="307777"/>
          </a:xfrm>
          <a:prstGeom prst="rect">
            <a:avLst/>
          </a:prstGeom>
          <a:noFill/>
        </p:spPr>
        <p:txBody>
          <a:bodyPr wrap="square">
            <a:spAutoFit/>
          </a:bodyPr>
          <a:lstStyle>
            <a:defPPr>
              <a:defRPr lang="de-DE"/>
            </a:defPPr>
            <a:lvl1pPr>
              <a:defRPr sz="1400"/>
            </a:lvl1pPr>
          </a:lstStyle>
          <a:p>
            <a:pPr algn="ctr"/>
            <a:r>
              <a:rPr lang="de-DE"/>
              <a:t>Probe </a:t>
            </a:r>
            <a:r>
              <a:rPr lang="de-DE" err="1"/>
              <a:t>Hybridization</a:t>
            </a:r>
            <a:endParaRPr lang="de-DE"/>
          </a:p>
        </p:txBody>
      </p:sp>
      <p:sp>
        <p:nvSpPr>
          <p:cNvPr id="70" name="Textfeld 69">
            <a:extLst>
              <a:ext uri="{FF2B5EF4-FFF2-40B4-BE49-F238E27FC236}">
                <a16:creationId xmlns:a16="http://schemas.microsoft.com/office/drawing/2014/main" id="{91134B44-8563-4A01-A061-A05FF6A5CAD3}"/>
              </a:ext>
            </a:extLst>
          </p:cNvPr>
          <p:cNvSpPr txBox="1"/>
          <p:nvPr/>
        </p:nvSpPr>
        <p:spPr>
          <a:xfrm rot="2081321">
            <a:off x="6406137" y="4826066"/>
            <a:ext cx="594072" cy="923330"/>
          </a:xfrm>
          <a:prstGeom prst="rect">
            <a:avLst/>
          </a:prstGeom>
          <a:noFill/>
        </p:spPr>
        <p:txBody>
          <a:bodyPr wrap="square" rtlCol="0">
            <a:spAutoFit/>
          </a:bodyPr>
          <a:lstStyle/>
          <a:p>
            <a:r>
              <a:rPr lang="de-DE" sz="5400">
                <a:solidFill>
                  <a:schemeClr val="accent2">
                    <a:lumMod val="60000"/>
                    <a:lumOff val="40000"/>
                  </a:schemeClr>
                </a:solidFill>
                <a:latin typeface="Century Gothic" panose="020B0502020202020204" pitchFamily="34" charset="0"/>
              </a:rPr>
              <a:t>L</a:t>
            </a:r>
          </a:p>
        </p:txBody>
      </p:sp>
      <p:sp>
        <p:nvSpPr>
          <p:cNvPr id="77" name="Freihandform: Form 76">
            <a:extLst>
              <a:ext uri="{FF2B5EF4-FFF2-40B4-BE49-F238E27FC236}">
                <a16:creationId xmlns:a16="http://schemas.microsoft.com/office/drawing/2014/main" id="{040F93DF-354F-472B-9A12-ABE5F12CB1D7}"/>
              </a:ext>
            </a:extLst>
          </p:cNvPr>
          <p:cNvSpPr/>
          <p:nvPr/>
        </p:nvSpPr>
        <p:spPr>
          <a:xfrm rot="11041804">
            <a:off x="6044561" y="5615279"/>
            <a:ext cx="771787" cy="112034"/>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Textfeld 82">
            <a:extLst>
              <a:ext uri="{FF2B5EF4-FFF2-40B4-BE49-F238E27FC236}">
                <a16:creationId xmlns:a16="http://schemas.microsoft.com/office/drawing/2014/main" id="{959F2D3C-1CB0-4531-81BF-FED528FC929D}"/>
              </a:ext>
            </a:extLst>
          </p:cNvPr>
          <p:cNvSpPr txBox="1"/>
          <p:nvPr/>
        </p:nvSpPr>
        <p:spPr>
          <a:xfrm rot="1978052">
            <a:off x="6256921" y="5418185"/>
            <a:ext cx="597857" cy="400110"/>
          </a:xfrm>
          <a:prstGeom prst="rect">
            <a:avLst/>
          </a:prstGeom>
          <a:noFill/>
        </p:spPr>
        <p:txBody>
          <a:bodyPr wrap="square" rtlCol="0">
            <a:spAutoFit/>
          </a:bodyPr>
          <a:lstStyle/>
          <a:p>
            <a:r>
              <a:rPr lang="de-DE" sz="2000">
                <a:solidFill>
                  <a:srgbClr val="FF0000"/>
                </a:solidFill>
              </a:rPr>
              <a:t>ZZ</a:t>
            </a:r>
          </a:p>
        </p:txBody>
      </p:sp>
      <p:sp>
        <p:nvSpPr>
          <p:cNvPr id="84" name="Freihandform: Form 83">
            <a:extLst>
              <a:ext uri="{FF2B5EF4-FFF2-40B4-BE49-F238E27FC236}">
                <a16:creationId xmlns:a16="http://schemas.microsoft.com/office/drawing/2014/main" id="{089C35AD-7E05-4972-98DC-2F529779A798}"/>
              </a:ext>
            </a:extLst>
          </p:cNvPr>
          <p:cNvSpPr/>
          <p:nvPr/>
        </p:nvSpPr>
        <p:spPr>
          <a:xfrm rot="11041804">
            <a:off x="5034488" y="5615278"/>
            <a:ext cx="771787" cy="112034"/>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Textfeld 84">
            <a:extLst>
              <a:ext uri="{FF2B5EF4-FFF2-40B4-BE49-F238E27FC236}">
                <a16:creationId xmlns:a16="http://schemas.microsoft.com/office/drawing/2014/main" id="{85B5782C-7039-438F-BA0E-263A50CBEDF9}"/>
              </a:ext>
            </a:extLst>
          </p:cNvPr>
          <p:cNvSpPr txBox="1"/>
          <p:nvPr/>
        </p:nvSpPr>
        <p:spPr>
          <a:xfrm rot="1978052">
            <a:off x="5246848" y="5418184"/>
            <a:ext cx="597857" cy="400110"/>
          </a:xfrm>
          <a:prstGeom prst="rect">
            <a:avLst/>
          </a:prstGeom>
          <a:noFill/>
        </p:spPr>
        <p:txBody>
          <a:bodyPr wrap="square" rtlCol="0">
            <a:spAutoFit/>
          </a:bodyPr>
          <a:lstStyle/>
          <a:p>
            <a:r>
              <a:rPr lang="de-DE" sz="2000">
                <a:solidFill>
                  <a:schemeClr val="accent6">
                    <a:lumMod val="60000"/>
                    <a:lumOff val="40000"/>
                  </a:schemeClr>
                </a:solidFill>
              </a:rPr>
              <a:t>ZZ</a:t>
            </a:r>
          </a:p>
        </p:txBody>
      </p:sp>
      <p:sp>
        <p:nvSpPr>
          <p:cNvPr id="86" name="Textfeld 85">
            <a:extLst>
              <a:ext uri="{FF2B5EF4-FFF2-40B4-BE49-F238E27FC236}">
                <a16:creationId xmlns:a16="http://schemas.microsoft.com/office/drawing/2014/main" id="{EC5607BD-0432-43B2-9160-6DD1F4D14EBA}"/>
              </a:ext>
            </a:extLst>
          </p:cNvPr>
          <p:cNvSpPr txBox="1"/>
          <p:nvPr/>
        </p:nvSpPr>
        <p:spPr>
          <a:xfrm rot="2081321">
            <a:off x="5422618" y="4826066"/>
            <a:ext cx="594072" cy="923330"/>
          </a:xfrm>
          <a:prstGeom prst="rect">
            <a:avLst/>
          </a:prstGeom>
          <a:noFill/>
        </p:spPr>
        <p:txBody>
          <a:bodyPr wrap="square" rtlCol="0">
            <a:spAutoFit/>
          </a:bodyPr>
          <a:lstStyle>
            <a:defPPr>
              <a:defRPr lang="de-DE"/>
            </a:defPPr>
            <a:lvl1pPr>
              <a:defRPr sz="5400">
                <a:solidFill>
                  <a:schemeClr val="accent2">
                    <a:lumMod val="60000"/>
                    <a:lumOff val="40000"/>
                  </a:schemeClr>
                </a:solidFill>
                <a:latin typeface="Century Gothic" panose="020B0502020202020204" pitchFamily="34" charset="0"/>
              </a:defRPr>
            </a:lvl1pPr>
          </a:lstStyle>
          <a:p>
            <a:r>
              <a:rPr lang="de-DE">
                <a:solidFill>
                  <a:schemeClr val="accent6">
                    <a:lumMod val="40000"/>
                    <a:lumOff val="60000"/>
                  </a:schemeClr>
                </a:solidFill>
              </a:rPr>
              <a:t>L</a:t>
            </a:r>
          </a:p>
        </p:txBody>
      </p:sp>
      <p:sp>
        <p:nvSpPr>
          <p:cNvPr id="87" name="Textfeld 86">
            <a:extLst>
              <a:ext uri="{FF2B5EF4-FFF2-40B4-BE49-F238E27FC236}">
                <a16:creationId xmlns:a16="http://schemas.microsoft.com/office/drawing/2014/main" id="{FCA17594-6486-4C7B-B583-D8467D516FE4}"/>
              </a:ext>
            </a:extLst>
          </p:cNvPr>
          <p:cNvSpPr txBox="1"/>
          <p:nvPr/>
        </p:nvSpPr>
        <p:spPr>
          <a:xfrm rot="7407947">
            <a:off x="6528426" y="4957830"/>
            <a:ext cx="610216"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88" name="Textfeld 87">
            <a:extLst>
              <a:ext uri="{FF2B5EF4-FFF2-40B4-BE49-F238E27FC236}">
                <a16:creationId xmlns:a16="http://schemas.microsoft.com/office/drawing/2014/main" id="{24ED87A6-B281-41AA-9E29-1F748B920E9F}"/>
              </a:ext>
            </a:extLst>
          </p:cNvPr>
          <p:cNvSpPr txBox="1"/>
          <p:nvPr/>
        </p:nvSpPr>
        <p:spPr>
          <a:xfrm rot="18183223">
            <a:off x="6238861" y="4595213"/>
            <a:ext cx="594072"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89" name="Textfeld 88">
            <a:extLst>
              <a:ext uri="{FF2B5EF4-FFF2-40B4-BE49-F238E27FC236}">
                <a16:creationId xmlns:a16="http://schemas.microsoft.com/office/drawing/2014/main" id="{95C1460D-7597-4768-B9D3-C629D10D42C2}"/>
              </a:ext>
            </a:extLst>
          </p:cNvPr>
          <p:cNvSpPr txBox="1"/>
          <p:nvPr/>
        </p:nvSpPr>
        <p:spPr>
          <a:xfrm rot="7447658">
            <a:off x="6405024" y="5136428"/>
            <a:ext cx="610216"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74" name="Explosion: 8 Zacken 73">
            <a:extLst>
              <a:ext uri="{FF2B5EF4-FFF2-40B4-BE49-F238E27FC236}">
                <a16:creationId xmlns:a16="http://schemas.microsoft.com/office/drawing/2014/main" id="{03DC477C-4603-4F5D-A73C-0606F2E5AD46}"/>
              </a:ext>
            </a:extLst>
          </p:cNvPr>
          <p:cNvSpPr/>
          <p:nvPr/>
        </p:nvSpPr>
        <p:spPr>
          <a:xfrm rot="1716486" flipV="1">
            <a:off x="6841767" y="5306972"/>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Explosion: 8 Zacken 91">
            <a:extLst>
              <a:ext uri="{FF2B5EF4-FFF2-40B4-BE49-F238E27FC236}">
                <a16:creationId xmlns:a16="http://schemas.microsoft.com/office/drawing/2014/main" id="{445CBB8E-E111-489D-9757-ADEBDA0DA4E7}"/>
              </a:ext>
            </a:extLst>
          </p:cNvPr>
          <p:cNvSpPr/>
          <p:nvPr/>
        </p:nvSpPr>
        <p:spPr>
          <a:xfrm rot="1716486" flipV="1">
            <a:off x="6725734" y="5224053"/>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Explosion: 8 Zacken 92">
            <a:extLst>
              <a:ext uri="{FF2B5EF4-FFF2-40B4-BE49-F238E27FC236}">
                <a16:creationId xmlns:a16="http://schemas.microsoft.com/office/drawing/2014/main" id="{32736483-DE29-4F3D-B6D1-5CA48CE094D7}"/>
              </a:ext>
            </a:extLst>
          </p:cNvPr>
          <p:cNvSpPr/>
          <p:nvPr/>
        </p:nvSpPr>
        <p:spPr>
          <a:xfrm rot="1716486" flipV="1">
            <a:off x="6945853" y="5116854"/>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Explosion: 8 Zacken 93">
            <a:extLst>
              <a:ext uri="{FF2B5EF4-FFF2-40B4-BE49-F238E27FC236}">
                <a16:creationId xmlns:a16="http://schemas.microsoft.com/office/drawing/2014/main" id="{8D4636A9-C782-4B4C-B1DB-81CD6DF7F4BC}"/>
              </a:ext>
            </a:extLst>
          </p:cNvPr>
          <p:cNvSpPr/>
          <p:nvPr/>
        </p:nvSpPr>
        <p:spPr>
          <a:xfrm rot="1716486" flipV="1">
            <a:off x="6828843" y="5033970"/>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Explosion: 8 Zacken 94">
            <a:extLst>
              <a:ext uri="{FF2B5EF4-FFF2-40B4-BE49-F238E27FC236}">
                <a16:creationId xmlns:a16="http://schemas.microsoft.com/office/drawing/2014/main" id="{243DD986-E175-416A-A355-AD56E9DFD7B2}"/>
              </a:ext>
            </a:extLst>
          </p:cNvPr>
          <p:cNvSpPr/>
          <p:nvPr/>
        </p:nvSpPr>
        <p:spPr>
          <a:xfrm rot="1716486" flipV="1">
            <a:off x="6360812" y="5190438"/>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Explosion: 8 Zacken 95">
            <a:extLst>
              <a:ext uri="{FF2B5EF4-FFF2-40B4-BE49-F238E27FC236}">
                <a16:creationId xmlns:a16="http://schemas.microsoft.com/office/drawing/2014/main" id="{08DAC7BE-CAB0-4EB4-9876-A59E69B66614}"/>
              </a:ext>
            </a:extLst>
          </p:cNvPr>
          <p:cNvSpPr/>
          <p:nvPr/>
        </p:nvSpPr>
        <p:spPr>
          <a:xfrm rot="1716486" flipV="1">
            <a:off x="6238186" y="5108345"/>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Explosion: 8 Zacken 96">
            <a:extLst>
              <a:ext uri="{FF2B5EF4-FFF2-40B4-BE49-F238E27FC236}">
                <a16:creationId xmlns:a16="http://schemas.microsoft.com/office/drawing/2014/main" id="{A979185F-ED79-4CF0-A41A-0B3E4BCEAA2F}"/>
              </a:ext>
            </a:extLst>
          </p:cNvPr>
          <p:cNvSpPr/>
          <p:nvPr/>
        </p:nvSpPr>
        <p:spPr>
          <a:xfrm rot="1716486" flipV="1">
            <a:off x="6496701" y="4986279"/>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Textfeld 108">
            <a:extLst>
              <a:ext uri="{FF2B5EF4-FFF2-40B4-BE49-F238E27FC236}">
                <a16:creationId xmlns:a16="http://schemas.microsoft.com/office/drawing/2014/main" id="{F5E75DE8-CF99-4429-ABC0-C9CE372AE61C}"/>
              </a:ext>
            </a:extLst>
          </p:cNvPr>
          <p:cNvSpPr txBox="1"/>
          <p:nvPr/>
        </p:nvSpPr>
        <p:spPr>
          <a:xfrm rot="18183223">
            <a:off x="5250831" y="4599779"/>
            <a:ext cx="594072"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10" name="Textfeld 109">
            <a:extLst>
              <a:ext uri="{FF2B5EF4-FFF2-40B4-BE49-F238E27FC236}">
                <a16:creationId xmlns:a16="http://schemas.microsoft.com/office/drawing/2014/main" id="{2F6B758E-1637-4D9D-8FDF-D6B1CD6DA1FD}"/>
              </a:ext>
            </a:extLst>
          </p:cNvPr>
          <p:cNvSpPr txBox="1"/>
          <p:nvPr/>
        </p:nvSpPr>
        <p:spPr>
          <a:xfrm rot="18183223">
            <a:off x="5127252" y="4775150"/>
            <a:ext cx="610216"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11" name="Textfeld 110">
            <a:extLst>
              <a:ext uri="{FF2B5EF4-FFF2-40B4-BE49-F238E27FC236}">
                <a16:creationId xmlns:a16="http://schemas.microsoft.com/office/drawing/2014/main" id="{1BE2AF26-E63F-4E86-A7B4-503213B5E6D0}"/>
              </a:ext>
            </a:extLst>
          </p:cNvPr>
          <p:cNvSpPr txBox="1"/>
          <p:nvPr/>
        </p:nvSpPr>
        <p:spPr>
          <a:xfrm rot="7407336">
            <a:off x="5539911" y="4954529"/>
            <a:ext cx="610216"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12" name="Textfeld 111">
            <a:extLst>
              <a:ext uri="{FF2B5EF4-FFF2-40B4-BE49-F238E27FC236}">
                <a16:creationId xmlns:a16="http://schemas.microsoft.com/office/drawing/2014/main" id="{7E49CB35-D408-4CF7-BF47-61141F25C453}"/>
              </a:ext>
            </a:extLst>
          </p:cNvPr>
          <p:cNvSpPr txBox="1"/>
          <p:nvPr/>
        </p:nvSpPr>
        <p:spPr>
          <a:xfrm rot="7407336">
            <a:off x="5413318" y="5131921"/>
            <a:ext cx="610216"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13" name="Explosion: 8 Zacken 112">
            <a:extLst>
              <a:ext uri="{FF2B5EF4-FFF2-40B4-BE49-F238E27FC236}">
                <a16:creationId xmlns:a16="http://schemas.microsoft.com/office/drawing/2014/main" id="{39FFE03A-7458-4E90-964E-51A1234B10CC}"/>
              </a:ext>
            </a:extLst>
          </p:cNvPr>
          <p:cNvSpPr/>
          <p:nvPr/>
        </p:nvSpPr>
        <p:spPr>
          <a:xfrm rot="1716486" flipV="1">
            <a:off x="5233195" y="5068976"/>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Explosion: 8 Zacken 113">
            <a:extLst>
              <a:ext uri="{FF2B5EF4-FFF2-40B4-BE49-F238E27FC236}">
                <a16:creationId xmlns:a16="http://schemas.microsoft.com/office/drawing/2014/main" id="{589A8280-AD2A-41BD-BBC6-62CDBC27DD65}"/>
              </a:ext>
            </a:extLst>
          </p:cNvPr>
          <p:cNvSpPr/>
          <p:nvPr/>
        </p:nvSpPr>
        <p:spPr>
          <a:xfrm rot="1716486" flipV="1">
            <a:off x="5352230" y="5155955"/>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Explosion: 8 Zacken 114">
            <a:extLst>
              <a:ext uri="{FF2B5EF4-FFF2-40B4-BE49-F238E27FC236}">
                <a16:creationId xmlns:a16="http://schemas.microsoft.com/office/drawing/2014/main" id="{9BC628FD-7133-4BE0-B396-73C854C003B8}"/>
              </a:ext>
            </a:extLst>
          </p:cNvPr>
          <p:cNvSpPr/>
          <p:nvPr/>
        </p:nvSpPr>
        <p:spPr>
          <a:xfrm rot="1716486" flipV="1">
            <a:off x="5368719" y="4894306"/>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Explosion: 8 Zacken 115">
            <a:extLst>
              <a:ext uri="{FF2B5EF4-FFF2-40B4-BE49-F238E27FC236}">
                <a16:creationId xmlns:a16="http://schemas.microsoft.com/office/drawing/2014/main" id="{C9EE40EB-32B8-4F1D-956D-4F789FA28CAD}"/>
              </a:ext>
            </a:extLst>
          </p:cNvPr>
          <p:cNvSpPr/>
          <p:nvPr/>
        </p:nvSpPr>
        <p:spPr>
          <a:xfrm rot="1716486" flipV="1">
            <a:off x="5487754" y="4981285"/>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Explosion: 8 Zacken 116">
            <a:extLst>
              <a:ext uri="{FF2B5EF4-FFF2-40B4-BE49-F238E27FC236}">
                <a16:creationId xmlns:a16="http://schemas.microsoft.com/office/drawing/2014/main" id="{9EF13B29-41A2-484C-AFD2-2CB888AAC788}"/>
              </a:ext>
            </a:extLst>
          </p:cNvPr>
          <p:cNvSpPr/>
          <p:nvPr/>
        </p:nvSpPr>
        <p:spPr>
          <a:xfrm rot="1716486" flipV="1">
            <a:off x="5848416" y="5023062"/>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Explosion: 8 Zacken 117">
            <a:extLst>
              <a:ext uri="{FF2B5EF4-FFF2-40B4-BE49-F238E27FC236}">
                <a16:creationId xmlns:a16="http://schemas.microsoft.com/office/drawing/2014/main" id="{8BD51A02-1E00-40A4-8D04-FB47FD30DCBA}"/>
              </a:ext>
            </a:extLst>
          </p:cNvPr>
          <p:cNvSpPr/>
          <p:nvPr/>
        </p:nvSpPr>
        <p:spPr>
          <a:xfrm rot="1716486" flipV="1">
            <a:off x="5967451" y="5110041"/>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Explosion: 8 Zacken 118">
            <a:extLst>
              <a:ext uri="{FF2B5EF4-FFF2-40B4-BE49-F238E27FC236}">
                <a16:creationId xmlns:a16="http://schemas.microsoft.com/office/drawing/2014/main" id="{FCFA79F2-D407-411A-92A1-4710B528E54F}"/>
              </a:ext>
            </a:extLst>
          </p:cNvPr>
          <p:cNvSpPr/>
          <p:nvPr/>
        </p:nvSpPr>
        <p:spPr>
          <a:xfrm rot="1716486" flipV="1">
            <a:off x="5740647" y="5207270"/>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Explosion: 8 Zacken 119">
            <a:extLst>
              <a:ext uri="{FF2B5EF4-FFF2-40B4-BE49-F238E27FC236}">
                <a16:creationId xmlns:a16="http://schemas.microsoft.com/office/drawing/2014/main" id="{220C70D1-D9C0-4B2C-92B5-090CFA351510}"/>
              </a:ext>
            </a:extLst>
          </p:cNvPr>
          <p:cNvSpPr/>
          <p:nvPr/>
        </p:nvSpPr>
        <p:spPr>
          <a:xfrm rot="1716486" flipV="1">
            <a:off x="5859682" y="5294249"/>
            <a:ext cx="124159" cy="84639"/>
          </a:xfrm>
          <a:prstGeom prst="irregularSeal1">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Freihandform: Form 126">
            <a:extLst>
              <a:ext uri="{FF2B5EF4-FFF2-40B4-BE49-F238E27FC236}">
                <a16:creationId xmlns:a16="http://schemas.microsoft.com/office/drawing/2014/main" id="{6E724759-F218-4663-8A64-AAC0BEB432D2}"/>
              </a:ext>
            </a:extLst>
          </p:cNvPr>
          <p:cNvSpPr/>
          <p:nvPr/>
        </p:nvSpPr>
        <p:spPr>
          <a:xfrm rot="11041804">
            <a:off x="6169164" y="1525549"/>
            <a:ext cx="771787" cy="109070"/>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Textfeld 127">
            <a:extLst>
              <a:ext uri="{FF2B5EF4-FFF2-40B4-BE49-F238E27FC236}">
                <a16:creationId xmlns:a16="http://schemas.microsoft.com/office/drawing/2014/main" id="{4D3A2029-E66C-4F10-9BE6-5203064BA641}"/>
              </a:ext>
            </a:extLst>
          </p:cNvPr>
          <p:cNvSpPr txBox="1"/>
          <p:nvPr/>
        </p:nvSpPr>
        <p:spPr>
          <a:xfrm>
            <a:off x="5044978" y="1591232"/>
            <a:ext cx="866163" cy="307777"/>
          </a:xfrm>
          <a:prstGeom prst="rect">
            <a:avLst/>
          </a:prstGeom>
          <a:noFill/>
        </p:spPr>
        <p:txBody>
          <a:bodyPr wrap="square">
            <a:spAutoFit/>
          </a:bodyPr>
          <a:lstStyle>
            <a:defPPr>
              <a:defRPr lang="de-DE"/>
            </a:defPPr>
            <a:lvl1pPr>
              <a:defRPr sz="1400"/>
            </a:lvl1pPr>
          </a:lstStyle>
          <a:p>
            <a:r>
              <a:rPr lang="de-DE">
                <a:solidFill>
                  <a:srgbClr val="00B050"/>
                </a:solidFill>
              </a:rPr>
              <a:t>MALAT1</a:t>
            </a:r>
          </a:p>
        </p:txBody>
      </p:sp>
      <p:sp>
        <p:nvSpPr>
          <p:cNvPr id="129" name="Textfeld 128">
            <a:extLst>
              <a:ext uri="{FF2B5EF4-FFF2-40B4-BE49-F238E27FC236}">
                <a16:creationId xmlns:a16="http://schemas.microsoft.com/office/drawing/2014/main" id="{1FB46481-7F16-4A3B-B414-B80F4E9D5F9C}"/>
              </a:ext>
            </a:extLst>
          </p:cNvPr>
          <p:cNvSpPr txBox="1"/>
          <p:nvPr/>
        </p:nvSpPr>
        <p:spPr>
          <a:xfrm>
            <a:off x="6083592" y="1604943"/>
            <a:ext cx="799051" cy="307777"/>
          </a:xfrm>
          <a:prstGeom prst="rect">
            <a:avLst/>
          </a:prstGeom>
          <a:noFill/>
        </p:spPr>
        <p:txBody>
          <a:bodyPr wrap="square">
            <a:spAutoFit/>
          </a:bodyPr>
          <a:lstStyle>
            <a:defPPr>
              <a:defRPr lang="de-DE"/>
            </a:defPPr>
            <a:lvl1pPr>
              <a:defRPr sz="1400"/>
            </a:lvl1pPr>
          </a:lstStyle>
          <a:p>
            <a:r>
              <a:rPr lang="de-DE">
                <a:solidFill>
                  <a:srgbClr val="C00000"/>
                </a:solidFill>
              </a:rPr>
              <a:t>c-</a:t>
            </a:r>
            <a:r>
              <a:rPr lang="de-DE" err="1">
                <a:solidFill>
                  <a:srgbClr val="C00000"/>
                </a:solidFill>
              </a:rPr>
              <a:t>Myc</a:t>
            </a:r>
            <a:endParaRPr lang="de-DE">
              <a:solidFill>
                <a:srgbClr val="C00000"/>
              </a:solidFill>
            </a:endParaRPr>
          </a:p>
        </p:txBody>
      </p:sp>
      <p:sp>
        <p:nvSpPr>
          <p:cNvPr id="130" name="Textfeld 129">
            <a:extLst>
              <a:ext uri="{FF2B5EF4-FFF2-40B4-BE49-F238E27FC236}">
                <a16:creationId xmlns:a16="http://schemas.microsoft.com/office/drawing/2014/main" id="{1DB2338B-8DB7-402D-813B-C3CD758A880C}"/>
              </a:ext>
            </a:extLst>
          </p:cNvPr>
          <p:cNvSpPr txBox="1"/>
          <p:nvPr/>
        </p:nvSpPr>
        <p:spPr>
          <a:xfrm rot="1978052">
            <a:off x="6381627" y="1325495"/>
            <a:ext cx="597857" cy="400110"/>
          </a:xfrm>
          <a:prstGeom prst="rect">
            <a:avLst/>
          </a:prstGeom>
          <a:noFill/>
        </p:spPr>
        <p:txBody>
          <a:bodyPr wrap="square" rtlCol="0">
            <a:spAutoFit/>
          </a:bodyPr>
          <a:lstStyle/>
          <a:p>
            <a:r>
              <a:rPr lang="de-DE" sz="2000">
                <a:solidFill>
                  <a:srgbClr val="FF0000"/>
                </a:solidFill>
              </a:rPr>
              <a:t>ZZ</a:t>
            </a:r>
          </a:p>
        </p:txBody>
      </p:sp>
      <p:sp>
        <p:nvSpPr>
          <p:cNvPr id="131" name="Freihandform: Form 130">
            <a:extLst>
              <a:ext uri="{FF2B5EF4-FFF2-40B4-BE49-F238E27FC236}">
                <a16:creationId xmlns:a16="http://schemas.microsoft.com/office/drawing/2014/main" id="{82C50423-8E5C-40EB-AC49-42A110279DA3}"/>
              </a:ext>
            </a:extLst>
          </p:cNvPr>
          <p:cNvSpPr/>
          <p:nvPr/>
        </p:nvSpPr>
        <p:spPr>
          <a:xfrm rot="11041804">
            <a:off x="5159091" y="1525548"/>
            <a:ext cx="771787" cy="109070"/>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Textfeld 131">
            <a:extLst>
              <a:ext uri="{FF2B5EF4-FFF2-40B4-BE49-F238E27FC236}">
                <a16:creationId xmlns:a16="http://schemas.microsoft.com/office/drawing/2014/main" id="{83646F7D-8BF6-4A63-A323-CF350D535BAC}"/>
              </a:ext>
            </a:extLst>
          </p:cNvPr>
          <p:cNvSpPr txBox="1"/>
          <p:nvPr/>
        </p:nvSpPr>
        <p:spPr>
          <a:xfrm rot="1978052">
            <a:off x="5371554" y="1325494"/>
            <a:ext cx="597857" cy="400110"/>
          </a:xfrm>
          <a:prstGeom prst="rect">
            <a:avLst/>
          </a:prstGeom>
          <a:noFill/>
        </p:spPr>
        <p:txBody>
          <a:bodyPr wrap="square" rtlCol="0">
            <a:spAutoFit/>
          </a:bodyPr>
          <a:lstStyle/>
          <a:p>
            <a:r>
              <a:rPr lang="de-DE" sz="2000">
                <a:solidFill>
                  <a:schemeClr val="accent6">
                    <a:lumMod val="60000"/>
                    <a:lumOff val="40000"/>
                  </a:schemeClr>
                </a:solidFill>
              </a:rPr>
              <a:t>ZZ</a:t>
            </a:r>
          </a:p>
        </p:txBody>
      </p:sp>
      <p:sp>
        <p:nvSpPr>
          <p:cNvPr id="133" name="Explosion: 8 Zacken 132">
            <a:extLst>
              <a:ext uri="{FF2B5EF4-FFF2-40B4-BE49-F238E27FC236}">
                <a16:creationId xmlns:a16="http://schemas.microsoft.com/office/drawing/2014/main" id="{26B0EDDE-92DC-4831-A7FC-A5230DE8F890}"/>
              </a:ext>
            </a:extLst>
          </p:cNvPr>
          <p:cNvSpPr/>
          <p:nvPr/>
        </p:nvSpPr>
        <p:spPr>
          <a:xfrm rot="1716486" flipV="1">
            <a:off x="6372780" y="4907120"/>
            <a:ext cx="124159" cy="84639"/>
          </a:xfrm>
          <a:prstGeom prst="irregularSeal1">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Pfeil: nach rechts 139">
            <a:extLst>
              <a:ext uri="{FF2B5EF4-FFF2-40B4-BE49-F238E27FC236}">
                <a16:creationId xmlns:a16="http://schemas.microsoft.com/office/drawing/2014/main" id="{51AE5F8B-202E-42CA-AE0C-196ADE45BACC}"/>
              </a:ext>
            </a:extLst>
          </p:cNvPr>
          <p:cNvSpPr/>
          <p:nvPr/>
        </p:nvSpPr>
        <p:spPr>
          <a:xfrm rot="5400000">
            <a:off x="5870936" y="1944125"/>
            <a:ext cx="279105" cy="156597"/>
          </a:xfrm>
          <a:prstGeom prst="rightArrow">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path path="circle">
              <a:fillToRect l="100000" b="100000"/>
            </a:path>
            <a:tileRect t="-100000" r="-100000"/>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solidFill>
                <a:schemeClr val="tx1"/>
              </a:solidFill>
            </a:endParaRPr>
          </a:p>
        </p:txBody>
      </p:sp>
      <p:sp>
        <p:nvSpPr>
          <p:cNvPr id="147" name="Freihandform: Form 146">
            <a:extLst>
              <a:ext uri="{FF2B5EF4-FFF2-40B4-BE49-F238E27FC236}">
                <a16:creationId xmlns:a16="http://schemas.microsoft.com/office/drawing/2014/main" id="{FCEB3C06-85FD-4D8D-83DF-A3D703E596B8}"/>
              </a:ext>
            </a:extLst>
          </p:cNvPr>
          <p:cNvSpPr/>
          <p:nvPr/>
        </p:nvSpPr>
        <p:spPr>
          <a:xfrm rot="11041804">
            <a:off x="6040787" y="2890808"/>
            <a:ext cx="771787" cy="109070"/>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Textfeld 149">
            <a:extLst>
              <a:ext uri="{FF2B5EF4-FFF2-40B4-BE49-F238E27FC236}">
                <a16:creationId xmlns:a16="http://schemas.microsoft.com/office/drawing/2014/main" id="{6509D1E5-A88D-467E-8690-ACBCD4F26134}"/>
              </a:ext>
            </a:extLst>
          </p:cNvPr>
          <p:cNvSpPr txBox="1"/>
          <p:nvPr/>
        </p:nvSpPr>
        <p:spPr>
          <a:xfrm rot="1978052">
            <a:off x="6253250" y="2690754"/>
            <a:ext cx="597857" cy="400110"/>
          </a:xfrm>
          <a:prstGeom prst="rect">
            <a:avLst/>
          </a:prstGeom>
          <a:noFill/>
        </p:spPr>
        <p:txBody>
          <a:bodyPr wrap="square" rtlCol="0">
            <a:spAutoFit/>
          </a:bodyPr>
          <a:lstStyle/>
          <a:p>
            <a:r>
              <a:rPr lang="de-DE" sz="2000">
                <a:solidFill>
                  <a:srgbClr val="FF0000"/>
                </a:solidFill>
              </a:rPr>
              <a:t>ZZ</a:t>
            </a:r>
          </a:p>
        </p:txBody>
      </p:sp>
      <p:sp>
        <p:nvSpPr>
          <p:cNvPr id="151" name="Freihandform: Form 150">
            <a:extLst>
              <a:ext uri="{FF2B5EF4-FFF2-40B4-BE49-F238E27FC236}">
                <a16:creationId xmlns:a16="http://schemas.microsoft.com/office/drawing/2014/main" id="{B0738E5C-27E3-4F6E-86D4-7189C4330414}"/>
              </a:ext>
            </a:extLst>
          </p:cNvPr>
          <p:cNvSpPr/>
          <p:nvPr/>
        </p:nvSpPr>
        <p:spPr>
          <a:xfrm rot="11041804">
            <a:off x="5030714" y="2890807"/>
            <a:ext cx="771787" cy="109070"/>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Textfeld 151">
            <a:extLst>
              <a:ext uri="{FF2B5EF4-FFF2-40B4-BE49-F238E27FC236}">
                <a16:creationId xmlns:a16="http://schemas.microsoft.com/office/drawing/2014/main" id="{E04090E1-B4BE-4078-A4A2-6EEC2B4C870D}"/>
              </a:ext>
            </a:extLst>
          </p:cNvPr>
          <p:cNvSpPr txBox="1"/>
          <p:nvPr/>
        </p:nvSpPr>
        <p:spPr>
          <a:xfrm rot="1978052">
            <a:off x="5243177" y="2690753"/>
            <a:ext cx="597857" cy="400110"/>
          </a:xfrm>
          <a:prstGeom prst="rect">
            <a:avLst/>
          </a:prstGeom>
          <a:noFill/>
        </p:spPr>
        <p:txBody>
          <a:bodyPr wrap="square" rtlCol="0">
            <a:spAutoFit/>
          </a:bodyPr>
          <a:lstStyle/>
          <a:p>
            <a:r>
              <a:rPr lang="de-DE" sz="2000">
                <a:solidFill>
                  <a:schemeClr val="accent6">
                    <a:lumMod val="60000"/>
                    <a:lumOff val="40000"/>
                  </a:schemeClr>
                </a:solidFill>
              </a:rPr>
              <a:t>ZZ</a:t>
            </a:r>
          </a:p>
        </p:txBody>
      </p:sp>
      <p:sp>
        <p:nvSpPr>
          <p:cNvPr id="156" name="Textfeld 155">
            <a:extLst>
              <a:ext uri="{FF2B5EF4-FFF2-40B4-BE49-F238E27FC236}">
                <a16:creationId xmlns:a16="http://schemas.microsoft.com/office/drawing/2014/main" id="{151A4B03-C48F-4C14-B29E-A2894C5408FD}"/>
              </a:ext>
            </a:extLst>
          </p:cNvPr>
          <p:cNvSpPr txBox="1"/>
          <p:nvPr/>
        </p:nvSpPr>
        <p:spPr>
          <a:xfrm rot="2117905">
            <a:off x="5403339" y="2096682"/>
            <a:ext cx="594072" cy="923330"/>
          </a:xfrm>
          <a:prstGeom prst="rect">
            <a:avLst/>
          </a:prstGeom>
          <a:noFill/>
        </p:spPr>
        <p:txBody>
          <a:bodyPr wrap="square" rtlCol="0">
            <a:spAutoFit/>
          </a:bodyPr>
          <a:lstStyle/>
          <a:p>
            <a:r>
              <a:rPr lang="de-DE" sz="5400">
                <a:solidFill>
                  <a:schemeClr val="accent6">
                    <a:lumMod val="40000"/>
                    <a:lumOff val="60000"/>
                  </a:schemeClr>
                </a:solidFill>
                <a:latin typeface="Century Gothic" panose="020B0502020202020204" pitchFamily="34" charset="0"/>
              </a:rPr>
              <a:t>L</a:t>
            </a:r>
          </a:p>
        </p:txBody>
      </p:sp>
      <p:sp>
        <p:nvSpPr>
          <p:cNvPr id="157" name="Textfeld 156">
            <a:extLst>
              <a:ext uri="{FF2B5EF4-FFF2-40B4-BE49-F238E27FC236}">
                <a16:creationId xmlns:a16="http://schemas.microsoft.com/office/drawing/2014/main" id="{FE556996-B02C-45EF-8538-335C19018A42}"/>
              </a:ext>
            </a:extLst>
          </p:cNvPr>
          <p:cNvSpPr txBox="1"/>
          <p:nvPr/>
        </p:nvSpPr>
        <p:spPr>
          <a:xfrm rot="2117905">
            <a:off x="6411114" y="2109187"/>
            <a:ext cx="594072" cy="923330"/>
          </a:xfrm>
          <a:prstGeom prst="rect">
            <a:avLst/>
          </a:prstGeom>
          <a:noFill/>
        </p:spPr>
        <p:txBody>
          <a:bodyPr wrap="square" rtlCol="0">
            <a:spAutoFit/>
          </a:bodyPr>
          <a:lstStyle/>
          <a:p>
            <a:r>
              <a:rPr lang="de-DE" sz="5400">
                <a:solidFill>
                  <a:schemeClr val="accent2">
                    <a:lumMod val="60000"/>
                    <a:lumOff val="40000"/>
                  </a:schemeClr>
                </a:solidFill>
                <a:latin typeface="Century Gothic" panose="020B0502020202020204" pitchFamily="34" charset="0"/>
              </a:rPr>
              <a:t>L</a:t>
            </a:r>
          </a:p>
        </p:txBody>
      </p:sp>
      <p:sp>
        <p:nvSpPr>
          <p:cNvPr id="158" name="Pfeil: nach rechts 157">
            <a:extLst>
              <a:ext uri="{FF2B5EF4-FFF2-40B4-BE49-F238E27FC236}">
                <a16:creationId xmlns:a16="http://schemas.microsoft.com/office/drawing/2014/main" id="{E09BE2AD-14DB-4D96-B664-0F359FCBF73B}"/>
              </a:ext>
            </a:extLst>
          </p:cNvPr>
          <p:cNvSpPr/>
          <p:nvPr/>
        </p:nvSpPr>
        <p:spPr>
          <a:xfrm rot="5400000">
            <a:off x="5863180" y="3237764"/>
            <a:ext cx="279105" cy="156597"/>
          </a:xfrm>
          <a:prstGeom prst="rightArrow">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path path="circle">
              <a:fillToRect l="100000" b="100000"/>
            </a:path>
            <a:tileRect t="-100000" r="-100000"/>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solidFill>
                <a:schemeClr val="tx1"/>
              </a:solidFill>
            </a:endParaRPr>
          </a:p>
        </p:txBody>
      </p:sp>
      <p:sp>
        <p:nvSpPr>
          <p:cNvPr id="159" name="Textfeld 158">
            <a:extLst>
              <a:ext uri="{FF2B5EF4-FFF2-40B4-BE49-F238E27FC236}">
                <a16:creationId xmlns:a16="http://schemas.microsoft.com/office/drawing/2014/main" id="{1B7AEF4A-FE0D-476E-97B8-A1AC01F01020}"/>
              </a:ext>
            </a:extLst>
          </p:cNvPr>
          <p:cNvSpPr txBox="1"/>
          <p:nvPr/>
        </p:nvSpPr>
        <p:spPr>
          <a:xfrm rot="18183223">
            <a:off x="6110894" y="3395529"/>
            <a:ext cx="610216"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160" name="Textfeld 159">
            <a:extLst>
              <a:ext uri="{FF2B5EF4-FFF2-40B4-BE49-F238E27FC236}">
                <a16:creationId xmlns:a16="http://schemas.microsoft.com/office/drawing/2014/main" id="{AFA45936-EDEB-450F-B0ED-F76136F95276}"/>
              </a:ext>
            </a:extLst>
          </p:cNvPr>
          <p:cNvSpPr txBox="1"/>
          <p:nvPr/>
        </p:nvSpPr>
        <p:spPr>
          <a:xfrm rot="2081321">
            <a:off x="6406136" y="3428735"/>
            <a:ext cx="594072" cy="923330"/>
          </a:xfrm>
          <a:prstGeom prst="rect">
            <a:avLst/>
          </a:prstGeom>
          <a:noFill/>
        </p:spPr>
        <p:txBody>
          <a:bodyPr wrap="square" rtlCol="0">
            <a:spAutoFit/>
          </a:bodyPr>
          <a:lstStyle/>
          <a:p>
            <a:r>
              <a:rPr lang="de-DE" sz="5400">
                <a:solidFill>
                  <a:schemeClr val="accent2">
                    <a:lumMod val="60000"/>
                    <a:lumOff val="40000"/>
                  </a:schemeClr>
                </a:solidFill>
                <a:latin typeface="Century Gothic" panose="020B0502020202020204" pitchFamily="34" charset="0"/>
              </a:rPr>
              <a:t>L</a:t>
            </a:r>
          </a:p>
        </p:txBody>
      </p:sp>
      <p:sp>
        <p:nvSpPr>
          <p:cNvPr id="161" name="Freihandform: Form 160">
            <a:extLst>
              <a:ext uri="{FF2B5EF4-FFF2-40B4-BE49-F238E27FC236}">
                <a16:creationId xmlns:a16="http://schemas.microsoft.com/office/drawing/2014/main" id="{9722AAF7-8A57-4440-BBC4-BCD61B2BF3F5}"/>
              </a:ext>
            </a:extLst>
          </p:cNvPr>
          <p:cNvSpPr/>
          <p:nvPr/>
        </p:nvSpPr>
        <p:spPr>
          <a:xfrm rot="11041804">
            <a:off x="6044560" y="4217948"/>
            <a:ext cx="771787" cy="112034"/>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Textfeld 163">
            <a:extLst>
              <a:ext uri="{FF2B5EF4-FFF2-40B4-BE49-F238E27FC236}">
                <a16:creationId xmlns:a16="http://schemas.microsoft.com/office/drawing/2014/main" id="{8AED8216-2864-4D39-A14F-5E1019A10FEC}"/>
              </a:ext>
            </a:extLst>
          </p:cNvPr>
          <p:cNvSpPr txBox="1"/>
          <p:nvPr/>
        </p:nvSpPr>
        <p:spPr>
          <a:xfrm rot="1978052">
            <a:off x="6256920" y="4020854"/>
            <a:ext cx="597857" cy="400110"/>
          </a:xfrm>
          <a:prstGeom prst="rect">
            <a:avLst/>
          </a:prstGeom>
          <a:noFill/>
        </p:spPr>
        <p:txBody>
          <a:bodyPr wrap="square" rtlCol="0">
            <a:spAutoFit/>
          </a:bodyPr>
          <a:lstStyle/>
          <a:p>
            <a:r>
              <a:rPr lang="de-DE" sz="2000">
                <a:solidFill>
                  <a:srgbClr val="FF0000"/>
                </a:solidFill>
              </a:rPr>
              <a:t>ZZ</a:t>
            </a:r>
          </a:p>
        </p:txBody>
      </p:sp>
      <p:sp>
        <p:nvSpPr>
          <p:cNvPr id="165" name="Freihandform: Form 164">
            <a:extLst>
              <a:ext uri="{FF2B5EF4-FFF2-40B4-BE49-F238E27FC236}">
                <a16:creationId xmlns:a16="http://schemas.microsoft.com/office/drawing/2014/main" id="{3C0CED6D-4622-491C-B8F4-0452688AFABD}"/>
              </a:ext>
            </a:extLst>
          </p:cNvPr>
          <p:cNvSpPr/>
          <p:nvPr/>
        </p:nvSpPr>
        <p:spPr>
          <a:xfrm rot="11041804">
            <a:off x="5034487" y="4217947"/>
            <a:ext cx="771787" cy="112034"/>
          </a:xfrm>
          <a:custGeom>
            <a:avLst/>
            <a:gdLst>
              <a:gd name="connsiteX0" fmla="*/ 0 w 771787"/>
              <a:gd name="connsiteY0" fmla="*/ 109070 h 109070"/>
              <a:gd name="connsiteX1" fmla="*/ 268448 w 771787"/>
              <a:gd name="connsiteY1" fmla="*/ 14 h 109070"/>
              <a:gd name="connsiteX2" fmla="*/ 520118 w 771787"/>
              <a:gd name="connsiteY2" fmla="*/ 100681 h 109070"/>
              <a:gd name="connsiteX3" fmla="*/ 771787 w 771787"/>
              <a:gd name="connsiteY3" fmla="*/ 8403 h 109070"/>
            </a:gdLst>
            <a:ahLst/>
            <a:cxnLst>
              <a:cxn ang="0">
                <a:pos x="connsiteX0" y="connsiteY0"/>
              </a:cxn>
              <a:cxn ang="0">
                <a:pos x="connsiteX1" y="connsiteY1"/>
              </a:cxn>
              <a:cxn ang="0">
                <a:pos x="connsiteX2" y="connsiteY2"/>
              </a:cxn>
              <a:cxn ang="0">
                <a:pos x="connsiteX3" y="connsiteY3"/>
              </a:cxn>
            </a:cxnLst>
            <a:rect l="l" t="t" r="r" b="b"/>
            <a:pathLst>
              <a:path w="771787" h="109070">
                <a:moveTo>
                  <a:pt x="0" y="109070"/>
                </a:moveTo>
                <a:cubicBezTo>
                  <a:pt x="90881" y="55241"/>
                  <a:pt x="181762" y="1412"/>
                  <a:pt x="268448" y="14"/>
                </a:cubicBezTo>
                <a:cubicBezTo>
                  <a:pt x="355134" y="-1384"/>
                  <a:pt x="436228" y="99283"/>
                  <a:pt x="520118" y="100681"/>
                </a:cubicBezTo>
                <a:cubicBezTo>
                  <a:pt x="604008" y="102079"/>
                  <a:pt x="687897" y="55241"/>
                  <a:pt x="771787" y="8403"/>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Textfeld 165">
            <a:extLst>
              <a:ext uri="{FF2B5EF4-FFF2-40B4-BE49-F238E27FC236}">
                <a16:creationId xmlns:a16="http://schemas.microsoft.com/office/drawing/2014/main" id="{32C2A1FA-C4D2-4164-9AD7-D3EFDFFDD95E}"/>
              </a:ext>
            </a:extLst>
          </p:cNvPr>
          <p:cNvSpPr txBox="1"/>
          <p:nvPr/>
        </p:nvSpPr>
        <p:spPr>
          <a:xfrm rot="1978052">
            <a:off x="5246847" y="4020853"/>
            <a:ext cx="597857" cy="400110"/>
          </a:xfrm>
          <a:prstGeom prst="rect">
            <a:avLst/>
          </a:prstGeom>
          <a:noFill/>
        </p:spPr>
        <p:txBody>
          <a:bodyPr wrap="square" rtlCol="0">
            <a:spAutoFit/>
          </a:bodyPr>
          <a:lstStyle/>
          <a:p>
            <a:r>
              <a:rPr lang="de-DE" sz="2000">
                <a:solidFill>
                  <a:schemeClr val="accent6">
                    <a:lumMod val="60000"/>
                    <a:lumOff val="40000"/>
                  </a:schemeClr>
                </a:solidFill>
              </a:rPr>
              <a:t>ZZ</a:t>
            </a:r>
          </a:p>
        </p:txBody>
      </p:sp>
      <p:sp>
        <p:nvSpPr>
          <p:cNvPr id="167" name="Textfeld 166">
            <a:extLst>
              <a:ext uri="{FF2B5EF4-FFF2-40B4-BE49-F238E27FC236}">
                <a16:creationId xmlns:a16="http://schemas.microsoft.com/office/drawing/2014/main" id="{DD4F29E9-ACA7-4DC7-9B6F-0F9A8833AA25}"/>
              </a:ext>
            </a:extLst>
          </p:cNvPr>
          <p:cNvSpPr txBox="1"/>
          <p:nvPr/>
        </p:nvSpPr>
        <p:spPr>
          <a:xfrm rot="2081321">
            <a:off x="5422617" y="3428735"/>
            <a:ext cx="594072" cy="923330"/>
          </a:xfrm>
          <a:prstGeom prst="rect">
            <a:avLst/>
          </a:prstGeom>
          <a:noFill/>
        </p:spPr>
        <p:txBody>
          <a:bodyPr wrap="square" rtlCol="0">
            <a:spAutoFit/>
          </a:bodyPr>
          <a:lstStyle>
            <a:defPPr>
              <a:defRPr lang="de-DE"/>
            </a:defPPr>
            <a:lvl1pPr>
              <a:defRPr sz="5400">
                <a:solidFill>
                  <a:schemeClr val="accent2">
                    <a:lumMod val="60000"/>
                    <a:lumOff val="40000"/>
                  </a:schemeClr>
                </a:solidFill>
                <a:latin typeface="Century Gothic" panose="020B0502020202020204" pitchFamily="34" charset="0"/>
              </a:defRPr>
            </a:lvl1pPr>
          </a:lstStyle>
          <a:p>
            <a:r>
              <a:rPr lang="de-DE">
                <a:solidFill>
                  <a:schemeClr val="accent6">
                    <a:lumMod val="40000"/>
                    <a:lumOff val="60000"/>
                  </a:schemeClr>
                </a:solidFill>
              </a:rPr>
              <a:t>L</a:t>
            </a:r>
          </a:p>
        </p:txBody>
      </p:sp>
      <p:sp>
        <p:nvSpPr>
          <p:cNvPr id="168" name="Textfeld 167">
            <a:extLst>
              <a:ext uri="{FF2B5EF4-FFF2-40B4-BE49-F238E27FC236}">
                <a16:creationId xmlns:a16="http://schemas.microsoft.com/office/drawing/2014/main" id="{B5C39094-319B-4F65-9166-B5F41458C1F1}"/>
              </a:ext>
            </a:extLst>
          </p:cNvPr>
          <p:cNvSpPr txBox="1"/>
          <p:nvPr/>
        </p:nvSpPr>
        <p:spPr>
          <a:xfrm rot="7407947">
            <a:off x="6528425" y="3560499"/>
            <a:ext cx="610216"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169" name="Textfeld 168">
            <a:extLst>
              <a:ext uri="{FF2B5EF4-FFF2-40B4-BE49-F238E27FC236}">
                <a16:creationId xmlns:a16="http://schemas.microsoft.com/office/drawing/2014/main" id="{326B4739-A33F-4F40-BB86-B4A94297EC75}"/>
              </a:ext>
            </a:extLst>
          </p:cNvPr>
          <p:cNvSpPr txBox="1"/>
          <p:nvPr/>
        </p:nvSpPr>
        <p:spPr>
          <a:xfrm rot="18183223">
            <a:off x="6238860" y="3197882"/>
            <a:ext cx="594072"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170" name="Textfeld 169">
            <a:extLst>
              <a:ext uri="{FF2B5EF4-FFF2-40B4-BE49-F238E27FC236}">
                <a16:creationId xmlns:a16="http://schemas.microsoft.com/office/drawing/2014/main" id="{7989E357-C6A9-4971-A8EB-843DBAD68D25}"/>
              </a:ext>
            </a:extLst>
          </p:cNvPr>
          <p:cNvSpPr txBox="1"/>
          <p:nvPr/>
        </p:nvSpPr>
        <p:spPr>
          <a:xfrm rot="7447658">
            <a:off x="6405023" y="3739097"/>
            <a:ext cx="610216" cy="646331"/>
          </a:xfrm>
          <a:prstGeom prst="rect">
            <a:avLst/>
          </a:prstGeom>
          <a:noFill/>
        </p:spPr>
        <p:txBody>
          <a:bodyPr wrap="square" rtlCol="0">
            <a:spAutoFit/>
          </a:bodyPr>
          <a:lstStyle/>
          <a:p>
            <a:r>
              <a:rPr lang="de-DE" sz="3600">
                <a:solidFill>
                  <a:schemeClr val="accent2">
                    <a:lumMod val="60000"/>
                    <a:lumOff val="40000"/>
                  </a:schemeClr>
                </a:solidFill>
                <a:latin typeface="Century Gothic" panose="020B0502020202020204" pitchFamily="34" charset="0"/>
              </a:rPr>
              <a:t>L</a:t>
            </a:r>
          </a:p>
        </p:txBody>
      </p:sp>
      <p:sp>
        <p:nvSpPr>
          <p:cNvPr id="178" name="Textfeld 177">
            <a:extLst>
              <a:ext uri="{FF2B5EF4-FFF2-40B4-BE49-F238E27FC236}">
                <a16:creationId xmlns:a16="http://schemas.microsoft.com/office/drawing/2014/main" id="{9D4C8858-A043-4665-9CD6-8AE8C5B055C3}"/>
              </a:ext>
            </a:extLst>
          </p:cNvPr>
          <p:cNvSpPr txBox="1"/>
          <p:nvPr/>
        </p:nvSpPr>
        <p:spPr>
          <a:xfrm rot="18183223">
            <a:off x="5250830" y="3202448"/>
            <a:ext cx="594072"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79" name="Textfeld 178">
            <a:extLst>
              <a:ext uri="{FF2B5EF4-FFF2-40B4-BE49-F238E27FC236}">
                <a16:creationId xmlns:a16="http://schemas.microsoft.com/office/drawing/2014/main" id="{10CF2497-4BD3-4F97-B7CE-D6A81D8E7F6B}"/>
              </a:ext>
            </a:extLst>
          </p:cNvPr>
          <p:cNvSpPr txBox="1"/>
          <p:nvPr/>
        </p:nvSpPr>
        <p:spPr>
          <a:xfrm rot="18183223">
            <a:off x="5127251" y="3377819"/>
            <a:ext cx="610216"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80" name="Textfeld 179">
            <a:extLst>
              <a:ext uri="{FF2B5EF4-FFF2-40B4-BE49-F238E27FC236}">
                <a16:creationId xmlns:a16="http://schemas.microsoft.com/office/drawing/2014/main" id="{4F7110C7-5BA9-452A-8240-E955C349561C}"/>
              </a:ext>
            </a:extLst>
          </p:cNvPr>
          <p:cNvSpPr txBox="1"/>
          <p:nvPr/>
        </p:nvSpPr>
        <p:spPr>
          <a:xfrm rot="7407336">
            <a:off x="5539910" y="3557198"/>
            <a:ext cx="610216"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81" name="Textfeld 180">
            <a:extLst>
              <a:ext uri="{FF2B5EF4-FFF2-40B4-BE49-F238E27FC236}">
                <a16:creationId xmlns:a16="http://schemas.microsoft.com/office/drawing/2014/main" id="{A6BE9C23-D903-4186-BDE2-F5D8C52E77A0}"/>
              </a:ext>
            </a:extLst>
          </p:cNvPr>
          <p:cNvSpPr txBox="1"/>
          <p:nvPr/>
        </p:nvSpPr>
        <p:spPr>
          <a:xfrm rot="7407336">
            <a:off x="5413317" y="3734590"/>
            <a:ext cx="610216" cy="646331"/>
          </a:xfrm>
          <a:prstGeom prst="rect">
            <a:avLst/>
          </a:prstGeom>
          <a:noFill/>
        </p:spPr>
        <p:txBody>
          <a:bodyPr wrap="square" rtlCol="0">
            <a:spAutoFit/>
          </a:bodyPr>
          <a:lstStyle/>
          <a:p>
            <a:r>
              <a:rPr lang="de-DE" sz="3600">
                <a:solidFill>
                  <a:schemeClr val="accent6">
                    <a:lumMod val="40000"/>
                    <a:lumOff val="60000"/>
                  </a:schemeClr>
                </a:solidFill>
                <a:latin typeface="Century Gothic" panose="020B0502020202020204" pitchFamily="34" charset="0"/>
              </a:rPr>
              <a:t>L</a:t>
            </a:r>
          </a:p>
        </p:txBody>
      </p:sp>
      <p:sp>
        <p:nvSpPr>
          <p:cNvPr id="191" name="Pfeil: nach rechts 190">
            <a:extLst>
              <a:ext uri="{FF2B5EF4-FFF2-40B4-BE49-F238E27FC236}">
                <a16:creationId xmlns:a16="http://schemas.microsoft.com/office/drawing/2014/main" id="{1BEFAB67-A922-40CE-AEB4-3AC0AC793509}"/>
              </a:ext>
            </a:extLst>
          </p:cNvPr>
          <p:cNvSpPr/>
          <p:nvPr/>
        </p:nvSpPr>
        <p:spPr>
          <a:xfrm rot="5400000">
            <a:off x="5848005" y="4464322"/>
            <a:ext cx="279105" cy="156597"/>
          </a:xfrm>
          <a:prstGeom prst="rightArrow">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path path="circle">
              <a:fillToRect l="100000" b="100000"/>
            </a:path>
            <a:tileRect t="-100000" r="-100000"/>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solidFill>
                <a:schemeClr val="tx1"/>
              </a:solidFill>
            </a:endParaRPr>
          </a:p>
        </p:txBody>
      </p:sp>
      <p:sp>
        <p:nvSpPr>
          <p:cNvPr id="192" name="Textfeld 191">
            <a:extLst>
              <a:ext uri="{FF2B5EF4-FFF2-40B4-BE49-F238E27FC236}">
                <a16:creationId xmlns:a16="http://schemas.microsoft.com/office/drawing/2014/main" id="{13C73C70-960E-40E2-ADE4-31797DBD067D}"/>
              </a:ext>
            </a:extLst>
          </p:cNvPr>
          <p:cNvSpPr txBox="1"/>
          <p:nvPr/>
        </p:nvSpPr>
        <p:spPr>
          <a:xfrm rot="5400000">
            <a:off x="6596354" y="2486257"/>
            <a:ext cx="1410113" cy="307777"/>
          </a:xfrm>
          <a:prstGeom prst="rect">
            <a:avLst/>
          </a:prstGeom>
          <a:noFill/>
        </p:spPr>
        <p:txBody>
          <a:bodyPr wrap="square">
            <a:spAutoFit/>
          </a:bodyPr>
          <a:lstStyle/>
          <a:p>
            <a:r>
              <a:rPr lang="de-DE" sz="1400" err="1"/>
              <a:t>Preamplifier</a:t>
            </a:r>
            <a:r>
              <a:rPr lang="de-DE" sz="1400"/>
              <a:t> Mix</a:t>
            </a:r>
          </a:p>
        </p:txBody>
      </p:sp>
      <p:sp>
        <p:nvSpPr>
          <p:cNvPr id="193" name="Textfeld 192">
            <a:extLst>
              <a:ext uri="{FF2B5EF4-FFF2-40B4-BE49-F238E27FC236}">
                <a16:creationId xmlns:a16="http://schemas.microsoft.com/office/drawing/2014/main" id="{FF44E926-AF55-4ADD-B515-76ECF9439257}"/>
              </a:ext>
            </a:extLst>
          </p:cNvPr>
          <p:cNvSpPr txBox="1"/>
          <p:nvPr/>
        </p:nvSpPr>
        <p:spPr>
          <a:xfrm rot="5400000">
            <a:off x="6377121" y="4072099"/>
            <a:ext cx="1801375" cy="307777"/>
          </a:xfrm>
          <a:prstGeom prst="rect">
            <a:avLst/>
          </a:prstGeom>
          <a:noFill/>
        </p:spPr>
        <p:txBody>
          <a:bodyPr wrap="square">
            <a:spAutoFit/>
          </a:bodyPr>
          <a:lstStyle/>
          <a:p>
            <a:r>
              <a:rPr lang="de-DE" sz="1400"/>
              <a:t>Amplifier Mix</a:t>
            </a:r>
          </a:p>
        </p:txBody>
      </p:sp>
      <p:sp>
        <p:nvSpPr>
          <p:cNvPr id="194" name="Textfeld 193">
            <a:extLst>
              <a:ext uri="{FF2B5EF4-FFF2-40B4-BE49-F238E27FC236}">
                <a16:creationId xmlns:a16="http://schemas.microsoft.com/office/drawing/2014/main" id="{6D566402-221C-43B1-BD7A-4B163079A094}"/>
              </a:ext>
            </a:extLst>
          </p:cNvPr>
          <p:cNvSpPr txBox="1"/>
          <p:nvPr/>
        </p:nvSpPr>
        <p:spPr>
          <a:xfrm rot="5400000">
            <a:off x="6377121" y="5263913"/>
            <a:ext cx="1801375" cy="307777"/>
          </a:xfrm>
          <a:prstGeom prst="rect">
            <a:avLst/>
          </a:prstGeom>
          <a:noFill/>
        </p:spPr>
        <p:txBody>
          <a:bodyPr wrap="square">
            <a:spAutoFit/>
          </a:bodyPr>
          <a:lstStyle/>
          <a:p>
            <a:r>
              <a:rPr lang="de-DE" sz="1400"/>
              <a:t>Label Probe Mix</a:t>
            </a:r>
          </a:p>
        </p:txBody>
      </p:sp>
      <p:pic>
        <p:nvPicPr>
          <p:cNvPr id="196" name="Grafik 195">
            <a:extLst>
              <a:ext uri="{FF2B5EF4-FFF2-40B4-BE49-F238E27FC236}">
                <a16:creationId xmlns:a16="http://schemas.microsoft.com/office/drawing/2014/main" id="{6B8366F7-67B6-417C-81A5-8FD843019DAC}"/>
              </a:ext>
            </a:extLst>
          </p:cNvPr>
          <p:cNvPicPr>
            <a:picLocks noChangeAspect="1"/>
          </p:cNvPicPr>
          <p:nvPr/>
        </p:nvPicPr>
        <p:blipFill>
          <a:blip r:embed="rId2"/>
          <a:stretch>
            <a:fillRect/>
          </a:stretch>
        </p:blipFill>
        <p:spPr>
          <a:xfrm>
            <a:off x="7628149" y="1301657"/>
            <a:ext cx="1344548" cy="13445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7" name="Grafik 196">
            <a:extLst>
              <a:ext uri="{FF2B5EF4-FFF2-40B4-BE49-F238E27FC236}">
                <a16:creationId xmlns:a16="http://schemas.microsoft.com/office/drawing/2014/main" id="{959A9E7B-6CB5-47C0-AC81-A8AFAE9D85BF}"/>
              </a:ext>
            </a:extLst>
          </p:cNvPr>
          <p:cNvPicPr>
            <a:picLocks noChangeAspect="1"/>
          </p:cNvPicPr>
          <p:nvPr/>
        </p:nvPicPr>
        <p:blipFill>
          <a:blip r:embed="rId3"/>
          <a:stretch>
            <a:fillRect/>
          </a:stretch>
        </p:blipFill>
        <p:spPr>
          <a:xfrm>
            <a:off x="8548837" y="2042718"/>
            <a:ext cx="1344548" cy="13445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8" name="Textfeld 197">
            <a:extLst>
              <a:ext uri="{FF2B5EF4-FFF2-40B4-BE49-F238E27FC236}">
                <a16:creationId xmlns:a16="http://schemas.microsoft.com/office/drawing/2014/main" id="{DB51E4AE-258F-4151-AF8B-388EA61CFC12}"/>
              </a:ext>
            </a:extLst>
          </p:cNvPr>
          <p:cNvSpPr txBox="1"/>
          <p:nvPr/>
        </p:nvSpPr>
        <p:spPr>
          <a:xfrm>
            <a:off x="6057086" y="6134937"/>
            <a:ext cx="1341649" cy="523220"/>
          </a:xfrm>
          <a:prstGeom prst="rect">
            <a:avLst/>
          </a:prstGeom>
          <a:noFill/>
        </p:spPr>
        <p:txBody>
          <a:bodyPr wrap="square">
            <a:spAutoFit/>
          </a:bodyPr>
          <a:lstStyle>
            <a:defPPr>
              <a:defRPr lang="de-DE"/>
            </a:defPPr>
            <a:lvl1pPr>
              <a:defRPr sz="1400"/>
            </a:lvl1pPr>
          </a:lstStyle>
          <a:p>
            <a:r>
              <a:rPr lang="de-DE"/>
              <a:t>Hoechst </a:t>
            </a:r>
            <a:r>
              <a:rPr lang="de-DE" err="1"/>
              <a:t>nuclear</a:t>
            </a:r>
            <a:r>
              <a:rPr lang="de-DE"/>
              <a:t> </a:t>
            </a:r>
            <a:r>
              <a:rPr lang="de-DE" err="1"/>
              <a:t>stain</a:t>
            </a:r>
            <a:endParaRPr lang="de-DE"/>
          </a:p>
        </p:txBody>
      </p:sp>
      <p:pic>
        <p:nvPicPr>
          <p:cNvPr id="199" name="Grafik 198">
            <a:extLst>
              <a:ext uri="{FF2B5EF4-FFF2-40B4-BE49-F238E27FC236}">
                <a16:creationId xmlns:a16="http://schemas.microsoft.com/office/drawing/2014/main" id="{B17FFC89-7D7C-47C0-9EBF-0171638DC0A1}"/>
              </a:ext>
            </a:extLst>
          </p:cNvPr>
          <p:cNvPicPr>
            <a:picLocks noChangeAspect="1"/>
          </p:cNvPicPr>
          <p:nvPr/>
        </p:nvPicPr>
        <p:blipFill>
          <a:blip r:embed="rId4"/>
          <a:stretch>
            <a:fillRect/>
          </a:stretch>
        </p:blipFill>
        <p:spPr>
          <a:xfrm rot="5400000">
            <a:off x="5426296" y="6092487"/>
            <a:ext cx="590355" cy="772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0" name="Pfeil: nach rechts 199">
            <a:extLst>
              <a:ext uri="{FF2B5EF4-FFF2-40B4-BE49-F238E27FC236}">
                <a16:creationId xmlns:a16="http://schemas.microsoft.com/office/drawing/2014/main" id="{D6A59458-A1F1-4BE8-801A-D81C4672977E}"/>
              </a:ext>
            </a:extLst>
          </p:cNvPr>
          <p:cNvSpPr/>
          <p:nvPr/>
        </p:nvSpPr>
        <p:spPr>
          <a:xfrm rot="5400000">
            <a:off x="5841130" y="5891723"/>
            <a:ext cx="279105" cy="156597"/>
          </a:xfrm>
          <a:prstGeom prst="rightArrow">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path path="circle">
              <a:fillToRect l="100000" b="100000"/>
            </a:path>
            <a:tileRect t="-100000" r="-100000"/>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solidFill>
                <a:schemeClr val="tx1"/>
              </a:solidFill>
            </a:endParaRPr>
          </a:p>
        </p:txBody>
      </p:sp>
      <p:sp>
        <p:nvSpPr>
          <p:cNvPr id="201" name="Textfeld 200">
            <a:extLst>
              <a:ext uri="{FF2B5EF4-FFF2-40B4-BE49-F238E27FC236}">
                <a16:creationId xmlns:a16="http://schemas.microsoft.com/office/drawing/2014/main" id="{1DB84781-2CB7-4ECC-A3AB-62042DF4DE35}"/>
              </a:ext>
            </a:extLst>
          </p:cNvPr>
          <p:cNvSpPr txBox="1"/>
          <p:nvPr/>
        </p:nvSpPr>
        <p:spPr>
          <a:xfrm>
            <a:off x="2906273" y="2122123"/>
            <a:ext cx="1859265" cy="307777"/>
          </a:xfrm>
          <a:prstGeom prst="rect">
            <a:avLst/>
          </a:prstGeom>
          <a:noFill/>
        </p:spPr>
        <p:txBody>
          <a:bodyPr wrap="square">
            <a:spAutoFit/>
          </a:bodyPr>
          <a:lstStyle>
            <a:defPPr>
              <a:defRPr lang="de-DE"/>
            </a:defPPr>
            <a:lvl1pPr>
              <a:defRPr sz="1400"/>
            </a:lvl1pPr>
          </a:lstStyle>
          <a:p>
            <a:r>
              <a:rPr lang="de-DE"/>
              <a:t>30 min Fix/Perm at RT</a:t>
            </a:r>
          </a:p>
        </p:txBody>
      </p:sp>
      <p:sp>
        <p:nvSpPr>
          <p:cNvPr id="202" name="Textfeld 201">
            <a:extLst>
              <a:ext uri="{FF2B5EF4-FFF2-40B4-BE49-F238E27FC236}">
                <a16:creationId xmlns:a16="http://schemas.microsoft.com/office/drawing/2014/main" id="{09940B81-6D37-42A1-A41D-263F5BD06D83}"/>
              </a:ext>
            </a:extLst>
          </p:cNvPr>
          <p:cNvSpPr txBox="1"/>
          <p:nvPr/>
        </p:nvSpPr>
        <p:spPr>
          <a:xfrm>
            <a:off x="3046988" y="2851566"/>
            <a:ext cx="1513535" cy="307777"/>
          </a:xfrm>
          <a:prstGeom prst="rect">
            <a:avLst/>
          </a:prstGeom>
          <a:noFill/>
        </p:spPr>
        <p:txBody>
          <a:bodyPr wrap="square">
            <a:spAutoFit/>
          </a:bodyPr>
          <a:lstStyle>
            <a:defPPr>
              <a:defRPr lang="de-DE"/>
            </a:defPPr>
            <a:lvl1pPr>
              <a:defRPr sz="1400"/>
            </a:lvl1pPr>
          </a:lstStyle>
          <a:p>
            <a:r>
              <a:rPr lang="de-DE"/>
              <a:t>1h RNA-Fix at RT</a:t>
            </a:r>
          </a:p>
        </p:txBody>
      </p:sp>
      <p:sp>
        <p:nvSpPr>
          <p:cNvPr id="205" name="Pfeil: Chevron 204">
            <a:extLst>
              <a:ext uri="{FF2B5EF4-FFF2-40B4-BE49-F238E27FC236}">
                <a16:creationId xmlns:a16="http://schemas.microsoft.com/office/drawing/2014/main" id="{1C0D41FE-B518-4365-BAB1-D04EABBB31C3}"/>
              </a:ext>
            </a:extLst>
          </p:cNvPr>
          <p:cNvSpPr/>
          <p:nvPr/>
        </p:nvSpPr>
        <p:spPr>
          <a:xfrm>
            <a:off x="2520128" y="564157"/>
            <a:ext cx="2713539" cy="404527"/>
          </a:xfrm>
          <a:prstGeom prst="chevron">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a:solidFill>
                  <a:schemeClr val="tx1"/>
                </a:solidFill>
              </a:rPr>
              <a:t>Day 2</a:t>
            </a:r>
          </a:p>
        </p:txBody>
      </p:sp>
      <p:sp>
        <p:nvSpPr>
          <p:cNvPr id="207" name="Textfeld 206">
            <a:extLst>
              <a:ext uri="{FF2B5EF4-FFF2-40B4-BE49-F238E27FC236}">
                <a16:creationId xmlns:a16="http://schemas.microsoft.com/office/drawing/2014/main" id="{D7D7EF35-EE54-46B5-82F7-3B0A69956E61}"/>
              </a:ext>
            </a:extLst>
          </p:cNvPr>
          <p:cNvSpPr txBox="1"/>
          <p:nvPr/>
        </p:nvSpPr>
        <p:spPr>
          <a:xfrm>
            <a:off x="6456112" y="3011035"/>
            <a:ext cx="761232" cy="307777"/>
          </a:xfrm>
          <a:prstGeom prst="rect">
            <a:avLst/>
          </a:prstGeom>
          <a:noFill/>
        </p:spPr>
        <p:txBody>
          <a:bodyPr wrap="square">
            <a:spAutoFit/>
          </a:bodyPr>
          <a:lstStyle/>
          <a:p>
            <a:r>
              <a:rPr lang="de-DE" sz="1400"/>
              <a:t>1h 40°C</a:t>
            </a:r>
          </a:p>
        </p:txBody>
      </p:sp>
      <p:sp>
        <p:nvSpPr>
          <p:cNvPr id="208" name="Textfeld 207">
            <a:extLst>
              <a:ext uri="{FF2B5EF4-FFF2-40B4-BE49-F238E27FC236}">
                <a16:creationId xmlns:a16="http://schemas.microsoft.com/office/drawing/2014/main" id="{6DB09C36-1D82-4542-9683-75396462CB9B}"/>
              </a:ext>
            </a:extLst>
          </p:cNvPr>
          <p:cNvSpPr txBox="1"/>
          <p:nvPr/>
        </p:nvSpPr>
        <p:spPr>
          <a:xfrm>
            <a:off x="6456322" y="4320369"/>
            <a:ext cx="761232" cy="307777"/>
          </a:xfrm>
          <a:prstGeom prst="rect">
            <a:avLst/>
          </a:prstGeom>
          <a:noFill/>
        </p:spPr>
        <p:txBody>
          <a:bodyPr wrap="square">
            <a:spAutoFit/>
          </a:bodyPr>
          <a:lstStyle/>
          <a:p>
            <a:r>
              <a:rPr lang="de-DE" sz="1400"/>
              <a:t>1h 40°C</a:t>
            </a:r>
          </a:p>
        </p:txBody>
      </p:sp>
      <p:sp>
        <p:nvSpPr>
          <p:cNvPr id="209" name="Textfeld 208">
            <a:extLst>
              <a:ext uri="{FF2B5EF4-FFF2-40B4-BE49-F238E27FC236}">
                <a16:creationId xmlns:a16="http://schemas.microsoft.com/office/drawing/2014/main" id="{B3D06AD5-4760-49F5-9C31-CE32D5292340}"/>
              </a:ext>
            </a:extLst>
          </p:cNvPr>
          <p:cNvSpPr txBox="1"/>
          <p:nvPr/>
        </p:nvSpPr>
        <p:spPr>
          <a:xfrm>
            <a:off x="6475556" y="5720987"/>
            <a:ext cx="761232" cy="307777"/>
          </a:xfrm>
          <a:prstGeom prst="rect">
            <a:avLst/>
          </a:prstGeom>
          <a:noFill/>
        </p:spPr>
        <p:txBody>
          <a:bodyPr wrap="square">
            <a:spAutoFit/>
          </a:bodyPr>
          <a:lstStyle/>
          <a:p>
            <a:r>
              <a:rPr lang="de-DE" sz="1400"/>
              <a:t>1h 40°C</a:t>
            </a:r>
          </a:p>
        </p:txBody>
      </p:sp>
      <p:sp>
        <p:nvSpPr>
          <p:cNvPr id="210" name="Textfeld 209">
            <a:extLst>
              <a:ext uri="{FF2B5EF4-FFF2-40B4-BE49-F238E27FC236}">
                <a16:creationId xmlns:a16="http://schemas.microsoft.com/office/drawing/2014/main" id="{CA1802ED-BB6D-44E5-8A33-9714378DD585}"/>
              </a:ext>
            </a:extLst>
          </p:cNvPr>
          <p:cNvSpPr txBox="1"/>
          <p:nvPr/>
        </p:nvSpPr>
        <p:spPr>
          <a:xfrm>
            <a:off x="6065856" y="6553949"/>
            <a:ext cx="1010133" cy="307777"/>
          </a:xfrm>
          <a:prstGeom prst="rect">
            <a:avLst/>
          </a:prstGeom>
          <a:noFill/>
        </p:spPr>
        <p:txBody>
          <a:bodyPr wrap="square">
            <a:spAutoFit/>
          </a:bodyPr>
          <a:lstStyle/>
          <a:p>
            <a:r>
              <a:rPr lang="de-DE" sz="1400"/>
              <a:t>30 min RT</a:t>
            </a:r>
          </a:p>
        </p:txBody>
      </p:sp>
      <p:cxnSp>
        <p:nvCxnSpPr>
          <p:cNvPr id="214" name="Gerader Verbinder 213">
            <a:extLst>
              <a:ext uri="{FF2B5EF4-FFF2-40B4-BE49-F238E27FC236}">
                <a16:creationId xmlns:a16="http://schemas.microsoft.com/office/drawing/2014/main" id="{9A9C9445-8CC6-4B80-966D-0F758D114CD7}"/>
              </a:ext>
            </a:extLst>
          </p:cNvPr>
          <p:cNvCxnSpPr>
            <a:cxnSpLocks/>
          </p:cNvCxnSpPr>
          <p:nvPr/>
        </p:nvCxnSpPr>
        <p:spPr>
          <a:xfrm>
            <a:off x="7409140" y="1399529"/>
            <a:ext cx="23234" cy="5400965"/>
          </a:xfrm>
          <a:prstGeom prst="line">
            <a:avLst/>
          </a:prstGeom>
          <a:ln w="12700">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220" name="Textfeld 219">
            <a:extLst>
              <a:ext uri="{FF2B5EF4-FFF2-40B4-BE49-F238E27FC236}">
                <a16:creationId xmlns:a16="http://schemas.microsoft.com/office/drawing/2014/main" id="{08E66FF0-9B19-48AE-8736-9EF81CD132CF}"/>
              </a:ext>
            </a:extLst>
          </p:cNvPr>
          <p:cNvSpPr txBox="1"/>
          <p:nvPr/>
        </p:nvSpPr>
        <p:spPr>
          <a:xfrm>
            <a:off x="6344559" y="1839936"/>
            <a:ext cx="855928" cy="307777"/>
          </a:xfrm>
          <a:prstGeom prst="rect">
            <a:avLst/>
          </a:prstGeom>
          <a:noFill/>
        </p:spPr>
        <p:txBody>
          <a:bodyPr wrap="square">
            <a:spAutoFit/>
          </a:bodyPr>
          <a:lstStyle>
            <a:defPPr>
              <a:defRPr lang="de-DE"/>
            </a:defPPr>
            <a:lvl1pPr algn="ctr">
              <a:defRPr sz="1400"/>
            </a:lvl1pPr>
          </a:lstStyle>
          <a:p>
            <a:r>
              <a:rPr lang="de-DE"/>
              <a:t>2h 40°C</a:t>
            </a:r>
          </a:p>
        </p:txBody>
      </p:sp>
      <p:sp>
        <p:nvSpPr>
          <p:cNvPr id="221" name="Pfeil: nach rechts 220">
            <a:extLst>
              <a:ext uri="{FF2B5EF4-FFF2-40B4-BE49-F238E27FC236}">
                <a16:creationId xmlns:a16="http://schemas.microsoft.com/office/drawing/2014/main" id="{8C2C46D9-EBF9-4E09-A774-9AB421DF22F8}"/>
              </a:ext>
            </a:extLst>
          </p:cNvPr>
          <p:cNvSpPr/>
          <p:nvPr/>
        </p:nvSpPr>
        <p:spPr>
          <a:xfrm rot="5400000">
            <a:off x="3635262" y="1840977"/>
            <a:ext cx="279105" cy="156597"/>
          </a:xfrm>
          <a:prstGeom prst="rightArrow">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path path="circle">
              <a:fillToRect l="100000" b="100000"/>
            </a:path>
            <a:tileRect t="-100000" r="-100000"/>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solidFill>
                <a:schemeClr val="tx1"/>
              </a:solidFill>
            </a:endParaRPr>
          </a:p>
        </p:txBody>
      </p:sp>
      <p:sp>
        <p:nvSpPr>
          <p:cNvPr id="222" name="Pfeil: nach rechts 221">
            <a:extLst>
              <a:ext uri="{FF2B5EF4-FFF2-40B4-BE49-F238E27FC236}">
                <a16:creationId xmlns:a16="http://schemas.microsoft.com/office/drawing/2014/main" id="{57AF9401-A1CB-417C-B069-0FAEC8509330}"/>
              </a:ext>
            </a:extLst>
          </p:cNvPr>
          <p:cNvSpPr/>
          <p:nvPr/>
        </p:nvSpPr>
        <p:spPr>
          <a:xfrm rot="5400000">
            <a:off x="3618235" y="2529926"/>
            <a:ext cx="279105" cy="156597"/>
          </a:xfrm>
          <a:prstGeom prst="rightArrow">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path path="circle">
              <a:fillToRect l="100000" b="100000"/>
            </a:path>
            <a:tileRect t="-100000" r="-100000"/>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solidFill>
                <a:schemeClr val="tx1"/>
              </a:solidFill>
            </a:endParaRPr>
          </a:p>
        </p:txBody>
      </p:sp>
      <p:cxnSp>
        <p:nvCxnSpPr>
          <p:cNvPr id="224" name="Gerader Verbinder 223">
            <a:extLst>
              <a:ext uri="{FF2B5EF4-FFF2-40B4-BE49-F238E27FC236}">
                <a16:creationId xmlns:a16="http://schemas.microsoft.com/office/drawing/2014/main" id="{26288C1A-2626-4CBB-A214-43A4D35C00CC}"/>
              </a:ext>
            </a:extLst>
          </p:cNvPr>
          <p:cNvCxnSpPr>
            <a:cxnSpLocks/>
          </p:cNvCxnSpPr>
          <p:nvPr/>
        </p:nvCxnSpPr>
        <p:spPr>
          <a:xfrm>
            <a:off x="4967138" y="1448015"/>
            <a:ext cx="15390" cy="5352479"/>
          </a:xfrm>
          <a:prstGeom prst="line">
            <a:avLst/>
          </a:prstGeom>
          <a:ln w="12700">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5" name="Gerader Verbinder 224">
            <a:extLst>
              <a:ext uri="{FF2B5EF4-FFF2-40B4-BE49-F238E27FC236}">
                <a16:creationId xmlns:a16="http://schemas.microsoft.com/office/drawing/2014/main" id="{BDD93FB9-154D-4160-A38A-9EC66710CFCB}"/>
              </a:ext>
            </a:extLst>
          </p:cNvPr>
          <p:cNvCxnSpPr>
            <a:cxnSpLocks/>
          </p:cNvCxnSpPr>
          <p:nvPr/>
        </p:nvCxnSpPr>
        <p:spPr>
          <a:xfrm>
            <a:off x="2573122" y="1430305"/>
            <a:ext cx="9370" cy="5352479"/>
          </a:xfrm>
          <a:prstGeom prst="line">
            <a:avLst/>
          </a:prstGeom>
          <a:ln w="12700">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227" name="Textfeld 226">
            <a:extLst>
              <a:ext uri="{FF2B5EF4-FFF2-40B4-BE49-F238E27FC236}">
                <a16:creationId xmlns:a16="http://schemas.microsoft.com/office/drawing/2014/main" id="{815FCA7D-52E3-4768-9ABE-2F68B91BE95A}"/>
              </a:ext>
            </a:extLst>
          </p:cNvPr>
          <p:cNvSpPr txBox="1"/>
          <p:nvPr/>
        </p:nvSpPr>
        <p:spPr>
          <a:xfrm>
            <a:off x="2723476" y="3558860"/>
            <a:ext cx="2070334" cy="523220"/>
          </a:xfrm>
          <a:prstGeom prst="rect">
            <a:avLst/>
          </a:prstGeom>
          <a:noFill/>
        </p:spPr>
        <p:txBody>
          <a:bodyPr wrap="square">
            <a:spAutoFit/>
          </a:bodyPr>
          <a:lstStyle>
            <a:defPPr>
              <a:defRPr lang="de-DE"/>
            </a:defPPr>
            <a:lvl1pPr>
              <a:defRPr sz="1400"/>
            </a:lvl1pPr>
          </a:lstStyle>
          <a:p>
            <a:pPr algn="ctr"/>
            <a:r>
              <a:rPr lang="de-DE"/>
              <a:t>Store </a:t>
            </a:r>
            <a:r>
              <a:rPr lang="de-DE" err="1"/>
              <a:t>sealed</a:t>
            </a:r>
            <a:r>
              <a:rPr lang="de-DE"/>
              <a:t> </a:t>
            </a:r>
            <a:r>
              <a:rPr lang="de-DE" err="1"/>
              <a:t>plates</a:t>
            </a:r>
            <a:r>
              <a:rPr lang="de-DE"/>
              <a:t> </a:t>
            </a:r>
            <a:r>
              <a:rPr lang="de-DE" err="1"/>
              <a:t>over</a:t>
            </a:r>
            <a:r>
              <a:rPr lang="de-DE"/>
              <a:t> </a:t>
            </a:r>
            <a:r>
              <a:rPr lang="de-DE" err="1"/>
              <a:t>night</a:t>
            </a:r>
            <a:r>
              <a:rPr lang="de-DE"/>
              <a:t> at 4°C</a:t>
            </a:r>
          </a:p>
        </p:txBody>
      </p:sp>
      <p:sp>
        <p:nvSpPr>
          <p:cNvPr id="228" name="Pfeil: nach rechts 227">
            <a:extLst>
              <a:ext uri="{FF2B5EF4-FFF2-40B4-BE49-F238E27FC236}">
                <a16:creationId xmlns:a16="http://schemas.microsoft.com/office/drawing/2014/main" id="{7A5E3AF0-DE7F-4DD5-8383-D7454DF3F1B0}"/>
              </a:ext>
            </a:extLst>
          </p:cNvPr>
          <p:cNvSpPr/>
          <p:nvPr/>
        </p:nvSpPr>
        <p:spPr>
          <a:xfrm rot="5400000">
            <a:off x="3621399" y="3247959"/>
            <a:ext cx="279105" cy="156597"/>
          </a:xfrm>
          <a:prstGeom prst="rightArrow">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path path="circle">
              <a:fillToRect l="100000" b="100000"/>
            </a:path>
            <a:tileRect t="-100000" r="-100000"/>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solidFill>
                <a:schemeClr val="tx1"/>
              </a:solidFill>
            </a:endParaRPr>
          </a:p>
        </p:txBody>
      </p:sp>
      <p:sp>
        <p:nvSpPr>
          <p:cNvPr id="3" name="Textfeld 2">
            <a:extLst>
              <a:ext uri="{FF2B5EF4-FFF2-40B4-BE49-F238E27FC236}">
                <a16:creationId xmlns:a16="http://schemas.microsoft.com/office/drawing/2014/main" id="{3DD508FA-5BCE-B9A8-7391-D17D011BE094}"/>
              </a:ext>
            </a:extLst>
          </p:cNvPr>
          <p:cNvSpPr txBox="1"/>
          <p:nvPr/>
        </p:nvSpPr>
        <p:spPr>
          <a:xfrm>
            <a:off x="7715250" y="4027836"/>
            <a:ext cx="2505075" cy="923330"/>
          </a:xfrm>
          <a:prstGeom prst="rect">
            <a:avLst/>
          </a:prstGeom>
          <a:noFill/>
        </p:spPr>
        <p:txBody>
          <a:bodyPr wrap="square" rtlCol="0">
            <a:spAutoFit/>
          </a:bodyPr>
          <a:lstStyle/>
          <a:p>
            <a:pPr algn="ctr"/>
            <a:r>
              <a:rPr lang="en-GB"/>
              <a:t>1664 compounds @ 10µM with n=4 on 24 384W microtiter plates</a:t>
            </a:r>
          </a:p>
        </p:txBody>
      </p:sp>
      <p:sp>
        <p:nvSpPr>
          <p:cNvPr id="13" name="Textfeld 12">
            <a:extLst>
              <a:ext uri="{FF2B5EF4-FFF2-40B4-BE49-F238E27FC236}">
                <a16:creationId xmlns:a16="http://schemas.microsoft.com/office/drawing/2014/main" id="{9E98750B-6DB6-D05F-DEA0-2E9546966ABF}"/>
              </a:ext>
            </a:extLst>
          </p:cNvPr>
          <p:cNvSpPr txBox="1"/>
          <p:nvPr/>
        </p:nvSpPr>
        <p:spPr>
          <a:xfrm>
            <a:off x="96300" y="-43"/>
            <a:ext cx="9487613" cy="584775"/>
          </a:xfrm>
          <a:prstGeom prst="rect">
            <a:avLst/>
          </a:prstGeom>
          <a:noFill/>
        </p:spPr>
        <p:txBody>
          <a:bodyPr wrap="square">
            <a:spAutoFit/>
          </a:bodyPr>
          <a:lstStyle/>
          <a:p>
            <a:r>
              <a:rPr lang="en-GB" sz="1800" b="1" dirty="0"/>
              <a:t>Supplemental Figure S2:</a:t>
            </a:r>
          </a:p>
          <a:p>
            <a:r>
              <a:rPr lang="en-GB" sz="1400" dirty="0"/>
              <a:t>A: Schematic representation of automated FISH high-content screening setup. </a:t>
            </a:r>
          </a:p>
        </p:txBody>
      </p:sp>
    </p:spTree>
    <p:extLst>
      <p:ext uri="{BB962C8B-B14F-4D97-AF65-F5344CB8AC3E}">
        <p14:creationId xmlns:p14="http://schemas.microsoft.com/office/powerpoint/2010/main" val="2655476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84690D24-DE05-53FE-E0C2-B42AFD514C1E}"/>
              </a:ext>
            </a:extLst>
          </p:cNvPr>
          <p:cNvSpPr txBox="1"/>
          <p:nvPr/>
        </p:nvSpPr>
        <p:spPr>
          <a:xfrm>
            <a:off x="65313" y="-7679"/>
            <a:ext cx="9685538" cy="800219"/>
          </a:xfrm>
          <a:prstGeom prst="rect">
            <a:avLst/>
          </a:prstGeom>
          <a:noFill/>
        </p:spPr>
        <p:txBody>
          <a:bodyPr wrap="square" rtlCol="0">
            <a:spAutoFit/>
          </a:bodyPr>
          <a:lstStyle/>
          <a:p>
            <a:r>
              <a:rPr lang="en-US" b="1" dirty="0"/>
              <a:t>Supplemental Figure S3</a:t>
            </a:r>
            <a:r>
              <a:rPr lang="en-US" dirty="0"/>
              <a:t>: </a:t>
            </a:r>
          </a:p>
          <a:p>
            <a:r>
              <a:rPr lang="en-US" sz="1400" dirty="0"/>
              <a:t>Non-significant hits from Figure 3</a:t>
            </a:r>
            <a:r>
              <a:rPr lang="en-GB" sz="1400" dirty="0"/>
              <a:t>: Hela stained for MALAT1 lncRNA by fluorescence in-situ hybridization after treatment with DMSO control or HTS hits at 10µM and 2h incubation time. Nuclei are stained by Hoechst. Scale bar ~10µm. </a:t>
            </a:r>
            <a:endParaRPr lang="en-US" sz="1400" dirty="0"/>
          </a:p>
        </p:txBody>
      </p:sp>
      <p:pic>
        <p:nvPicPr>
          <p:cNvPr id="2" name="Grafik 1">
            <a:extLst>
              <a:ext uri="{FF2B5EF4-FFF2-40B4-BE49-F238E27FC236}">
                <a16:creationId xmlns:a16="http://schemas.microsoft.com/office/drawing/2014/main" id="{A57F0E45-BCA1-D092-819B-7DF3E004EE30}"/>
              </a:ext>
            </a:extLst>
          </p:cNvPr>
          <p:cNvPicPr>
            <a:picLocks noChangeAspect="1"/>
          </p:cNvPicPr>
          <p:nvPr/>
        </p:nvPicPr>
        <p:blipFill>
          <a:blip r:embed="rId3"/>
          <a:stretch>
            <a:fillRect/>
          </a:stretch>
        </p:blipFill>
        <p:spPr>
          <a:xfrm>
            <a:off x="548455" y="1334874"/>
            <a:ext cx="4286250" cy="1152525"/>
          </a:xfrm>
          <a:prstGeom prst="rect">
            <a:avLst/>
          </a:prstGeom>
        </p:spPr>
      </p:pic>
      <p:pic>
        <p:nvPicPr>
          <p:cNvPr id="5" name="Grafik 4">
            <a:extLst>
              <a:ext uri="{FF2B5EF4-FFF2-40B4-BE49-F238E27FC236}">
                <a16:creationId xmlns:a16="http://schemas.microsoft.com/office/drawing/2014/main" id="{528C6F90-1833-BD88-F0B7-80D698C116C1}"/>
              </a:ext>
            </a:extLst>
          </p:cNvPr>
          <p:cNvPicPr>
            <a:picLocks noChangeAspect="1"/>
          </p:cNvPicPr>
          <p:nvPr/>
        </p:nvPicPr>
        <p:blipFill>
          <a:blip r:embed="rId4"/>
          <a:stretch>
            <a:fillRect/>
          </a:stretch>
        </p:blipFill>
        <p:spPr>
          <a:xfrm>
            <a:off x="548455" y="2487399"/>
            <a:ext cx="4286250" cy="1152525"/>
          </a:xfrm>
          <a:prstGeom prst="rect">
            <a:avLst/>
          </a:prstGeom>
        </p:spPr>
      </p:pic>
      <p:sp>
        <p:nvSpPr>
          <p:cNvPr id="7" name="Textfeld 6">
            <a:extLst>
              <a:ext uri="{FF2B5EF4-FFF2-40B4-BE49-F238E27FC236}">
                <a16:creationId xmlns:a16="http://schemas.microsoft.com/office/drawing/2014/main" id="{29651C99-51AF-6950-27E6-F632903C5416}"/>
              </a:ext>
            </a:extLst>
          </p:cNvPr>
          <p:cNvSpPr txBox="1"/>
          <p:nvPr/>
        </p:nvSpPr>
        <p:spPr>
          <a:xfrm rot="16200000">
            <a:off x="-156782" y="1754085"/>
            <a:ext cx="1133475" cy="276999"/>
          </a:xfrm>
          <a:prstGeom prst="rect">
            <a:avLst/>
          </a:prstGeom>
          <a:noFill/>
        </p:spPr>
        <p:txBody>
          <a:bodyPr wrap="square" rtlCol="0">
            <a:spAutoFit/>
          </a:bodyPr>
          <a:lstStyle/>
          <a:p>
            <a:pPr algn="ctr"/>
            <a:r>
              <a:rPr lang="en-GB" sz="1200" dirty="0">
                <a:solidFill>
                  <a:srgbClr val="00B050"/>
                </a:solidFill>
              </a:rPr>
              <a:t>MALAT1 FISH</a:t>
            </a:r>
          </a:p>
        </p:txBody>
      </p:sp>
      <p:sp>
        <p:nvSpPr>
          <p:cNvPr id="8" name="Textfeld 7">
            <a:extLst>
              <a:ext uri="{FF2B5EF4-FFF2-40B4-BE49-F238E27FC236}">
                <a16:creationId xmlns:a16="http://schemas.microsoft.com/office/drawing/2014/main" id="{4E4B1192-B1BB-C215-96F3-1C1610D45DF0}"/>
              </a:ext>
            </a:extLst>
          </p:cNvPr>
          <p:cNvSpPr txBox="1"/>
          <p:nvPr/>
        </p:nvSpPr>
        <p:spPr>
          <a:xfrm rot="16200000">
            <a:off x="-203128" y="2804752"/>
            <a:ext cx="1041501" cy="461665"/>
          </a:xfrm>
          <a:prstGeom prst="rect">
            <a:avLst/>
          </a:prstGeom>
          <a:noFill/>
        </p:spPr>
        <p:txBody>
          <a:bodyPr wrap="square" rtlCol="0">
            <a:spAutoFit/>
          </a:bodyPr>
          <a:lstStyle/>
          <a:p>
            <a:pPr algn="ctr"/>
            <a:r>
              <a:rPr lang="en-GB" sz="1200" dirty="0">
                <a:solidFill>
                  <a:srgbClr val="0070C0"/>
                </a:solidFill>
              </a:rPr>
              <a:t>Overlay with Hoechst</a:t>
            </a:r>
          </a:p>
        </p:txBody>
      </p:sp>
      <p:sp>
        <p:nvSpPr>
          <p:cNvPr id="16" name="Rechteck 15">
            <a:extLst>
              <a:ext uri="{FF2B5EF4-FFF2-40B4-BE49-F238E27FC236}">
                <a16:creationId xmlns:a16="http://schemas.microsoft.com/office/drawing/2014/main" id="{68990A13-467A-9120-30CF-F54637E8393F}"/>
              </a:ext>
            </a:extLst>
          </p:cNvPr>
          <p:cNvSpPr/>
          <p:nvPr/>
        </p:nvSpPr>
        <p:spPr>
          <a:xfrm>
            <a:off x="4491613" y="3533475"/>
            <a:ext cx="247820" cy="457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feld 16">
            <a:extLst>
              <a:ext uri="{FF2B5EF4-FFF2-40B4-BE49-F238E27FC236}">
                <a16:creationId xmlns:a16="http://schemas.microsoft.com/office/drawing/2014/main" id="{ACF7BB9F-5357-D0AA-EDC3-625C46CBF323}"/>
              </a:ext>
            </a:extLst>
          </p:cNvPr>
          <p:cNvSpPr txBox="1"/>
          <p:nvPr/>
        </p:nvSpPr>
        <p:spPr>
          <a:xfrm>
            <a:off x="771586" y="3639924"/>
            <a:ext cx="809625" cy="338554"/>
          </a:xfrm>
          <a:prstGeom prst="rect">
            <a:avLst/>
          </a:prstGeom>
          <a:noFill/>
        </p:spPr>
        <p:txBody>
          <a:bodyPr wrap="square" rtlCol="0">
            <a:spAutoFit/>
          </a:bodyPr>
          <a:lstStyle/>
          <a:p>
            <a:pPr algn="ctr"/>
            <a:r>
              <a:rPr lang="de-DE" sz="1600" dirty="0"/>
              <a:t>DMSO</a:t>
            </a:r>
          </a:p>
        </p:txBody>
      </p:sp>
      <p:sp>
        <p:nvSpPr>
          <p:cNvPr id="18" name="Textfeld 17">
            <a:extLst>
              <a:ext uri="{FF2B5EF4-FFF2-40B4-BE49-F238E27FC236}">
                <a16:creationId xmlns:a16="http://schemas.microsoft.com/office/drawing/2014/main" id="{2C945709-F9ED-27B3-BC98-593A972135CC}"/>
              </a:ext>
            </a:extLst>
          </p:cNvPr>
          <p:cNvSpPr txBox="1"/>
          <p:nvPr/>
        </p:nvSpPr>
        <p:spPr>
          <a:xfrm>
            <a:off x="1871180" y="3639924"/>
            <a:ext cx="1273380" cy="338554"/>
          </a:xfrm>
          <a:prstGeom prst="rect">
            <a:avLst/>
          </a:prstGeom>
          <a:noFill/>
        </p:spPr>
        <p:txBody>
          <a:bodyPr wrap="square">
            <a:spAutoFit/>
          </a:bodyPr>
          <a:lstStyle/>
          <a:p>
            <a:pPr algn="ctr"/>
            <a:r>
              <a:rPr lang="de-DE" sz="1600" dirty="0"/>
              <a:t>LY-2940002</a:t>
            </a:r>
          </a:p>
        </p:txBody>
      </p:sp>
      <p:sp>
        <p:nvSpPr>
          <p:cNvPr id="19" name="Textfeld 18">
            <a:extLst>
              <a:ext uri="{FF2B5EF4-FFF2-40B4-BE49-F238E27FC236}">
                <a16:creationId xmlns:a16="http://schemas.microsoft.com/office/drawing/2014/main" id="{0597D9AA-8F0B-DCD1-7AFF-9FE97300C06E}"/>
              </a:ext>
            </a:extLst>
          </p:cNvPr>
          <p:cNvSpPr txBox="1"/>
          <p:nvPr/>
        </p:nvSpPr>
        <p:spPr>
          <a:xfrm>
            <a:off x="3434530" y="3639924"/>
            <a:ext cx="1400175" cy="338554"/>
          </a:xfrm>
          <a:prstGeom prst="rect">
            <a:avLst/>
          </a:prstGeom>
          <a:noFill/>
        </p:spPr>
        <p:txBody>
          <a:bodyPr wrap="square">
            <a:spAutoFit/>
          </a:bodyPr>
          <a:lstStyle/>
          <a:p>
            <a:pPr algn="ctr"/>
            <a:r>
              <a:rPr lang="de-DE" sz="1600" dirty="0" err="1"/>
              <a:t>Selumetinib</a:t>
            </a:r>
            <a:endParaRPr lang="de-DE" sz="1600" dirty="0"/>
          </a:p>
        </p:txBody>
      </p:sp>
    </p:spTree>
    <p:extLst>
      <p:ext uri="{BB962C8B-B14F-4D97-AF65-F5344CB8AC3E}">
        <p14:creationId xmlns:p14="http://schemas.microsoft.com/office/powerpoint/2010/main" val="2734968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EF27D8-7878-BD21-E714-25E234D7B7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256" y="601597"/>
            <a:ext cx="3528000" cy="2441216"/>
          </a:xfrm>
          <a:prstGeom prst="rect">
            <a:avLst/>
          </a:prstGeom>
        </p:spPr>
      </p:pic>
      <p:sp>
        <p:nvSpPr>
          <p:cNvPr id="4" name="Foliennummernplatzhalter 3">
            <a:extLst>
              <a:ext uri="{FF2B5EF4-FFF2-40B4-BE49-F238E27FC236}">
                <a16:creationId xmlns:a16="http://schemas.microsoft.com/office/drawing/2014/main" id="{AE750AF4-4FF1-6D21-8F0F-89388E2FC426}"/>
              </a:ext>
            </a:extLst>
          </p:cNvPr>
          <p:cNvSpPr>
            <a:spLocks noGrp="1"/>
          </p:cNvSpPr>
          <p:nvPr>
            <p:ph type="sldNum" sz="quarter" idx="12"/>
          </p:nvPr>
        </p:nvSpPr>
        <p:spPr/>
        <p:txBody>
          <a:bodyPr/>
          <a:lstStyle/>
          <a:p>
            <a:fld id="{5DA55CF3-A334-410B-9A1A-AB44959B84F8}" type="slidenum">
              <a:rPr lang="en-US" smtClean="0"/>
              <a:t>4</a:t>
            </a:fld>
            <a:endParaRPr lang="en-US" dirty="0"/>
          </a:p>
        </p:txBody>
      </p:sp>
      <p:sp>
        <p:nvSpPr>
          <p:cNvPr id="3" name="Textfeld 2">
            <a:extLst>
              <a:ext uri="{FF2B5EF4-FFF2-40B4-BE49-F238E27FC236}">
                <a16:creationId xmlns:a16="http://schemas.microsoft.com/office/drawing/2014/main" id="{84690D24-DE05-53FE-E0C2-B42AFD514C1E}"/>
              </a:ext>
            </a:extLst>
          </p:cNvPr>
          <p:cNvSpPr txBox="1"/>
          <p:nvPr/>
        </p:nvSpPr>
        <p:spPr>
          <a:xfrm>
            <a:off x="65313" y="-7679"/>
            <a:ext cx="9685538" cy="584775"/>
          </a:xfrm>
          <a:prstGeom prst="rect">
            <a:avLst/>
          </a:prstGeom>
          <a:noFill/>
        </p:spPr>
        <p:txBody>
          <a:bodyPr wrap="square" rtlCol="0">
            <a:spAutoFit/>
          </a:bodyPr>
          <a:lstStyle/>
          <a:p>
            <a:r>
              <a:rPr lang="en-US" b="1" dirty="0"/>
              <a:t>Supplemental Figure S4</a:t>
            </a:r>
            <a:r>
              <a:rPr lang="en-US" dirty="0"/>
              <a:t>: </a:t>
            </a:r>
          </a:p>
          <a:p>
            <a:r>
              <a:rPr lang="en-US" sz="1400" dirty="0"/>
              <a:t>MST data of MALAT1 ENE-A with A) Mg</a:t>
            </a:r>
            <a:r>
              <a:rPr lang="en-US" sz="1400" baseline="30000" dirty="0"/>
              <a:t>2+ </a:t>
            </a:r>
            <a:r>
              <a:rPr lang="en-US" sz="1400" dirty="0"/>
              <a:t>as positive ctrl. B) </a:t>
            </a:r>
            <a:r>
              <a:rPr lang="en-US" sz="1400" dirty="0" err="1"/>
              <a:t>Niclosamide</a:t>
            </a:r>
            <a:r>
              <a:rPr lang="en-US" sz="1400" dirty="0"/>
              <a:t> and C) </a:t>
            </a:r>
            <a:r>
              <a:rPr lang="en-US" sz="1400" dirty="0" err="1"/>
              <a:t>Tyrphostin</a:t>
            </a:r>
            <a:r>
              <a:rPr lang="en-US" sz="1400" dirty="0"/>
              <a:t>. </a:t>
            </a:r>
          </a:p>
        </p:txBody>
      </p:sp>
      <p:pic>
        <p:nvPicPr>
          <p:cNvPr id="12" name="Grafik 11">
            <a:extLst>
              <a:ext uri="{FF2B5EF4-FFF2-40B4-BE49-F238E27FC236}">
                <a16:creationId xmlns:a16="http://schemas.microsoft.com/office/drawing/2014/main" id="{CC79EEAB-C71F-CD69-1945-C0F928E6E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5800" y="625699"/>
            <a:ext cx="3528000" cy="2398064"/>
          </a:xfrm>
          <a:prstGeom prst="rect">
            <a:avLst/>
          </a:prstGeom>
        </p:spPr>
      </p:pic>
      <p:pic>
        <p:nvPicPr>
          <p:cNvPr id="20" name="Grafik 19">
            <a:extLst>
              <a:ext uri="{FF2B5EF4-FFF2-40B4-BE49-F238E27FC236}">
                <a16:creationId xmlns:a16="http://schemas.microsoft.com/office/drawing/2014/main" id="{E25C6925-778C-AA74-08BC-4748F2EEAC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7273" y="625699"/>
            <a:ext cx="3528000" cy="2398064"/>
          </a:xfrm>
          <a:prstGeom prst="rect">
            <a:avLst/>
          </a:prstGeom>
        </p:spPr>
      </p:pic>
      <p:sp>
        <p:nvSpPr>
          <p:cNvPr id="6" name="Textfeld 5">
            <a:extLst>
              <a:ext uri="{FF2B5EF4-FFF2-40B4-BE49-F238E27FC236}">
                <a16:creationId xmlns:a16="http://schemas.microsoft.com/office/drawing/2014/main" id="{86AC4D92-A27A-CC36-EBF4-A547558EB9D6}"/>
              </a:ext>
            </a:extLst>
          </p:cNvPr>
          <p:cNvSpPr txBox="1"/>
          <p:nvPr/>
        </p:nvSpPr>
        <p:spPr>
          <a:xfrm>
            <a:off x="2276090" y="1866576"/>
            <a:ext cx="1124335" cy="276999"/>
          </a:xfrm>
          <a:prstGeom prst="rect">
            <a:avLst/>
          </a:prstGeom>
          <a:noFill/>
        </p:spPr>
        <p:txBody>
          <a:bodyPr wrap="square" rtlCol="0">
            <a:spAutoFit/>
          </a:bodyPr>
          <a:lstStyle/>
          <a:p>
            <a:r>
              <a:rPr lang="en-US" sz="1200" dirty="0"/>
              <a:t>K</a:t>
            </a:r>
            <a:r>
              <a:rPr lang="en-US" sz="1200" baseline="-25000" dirty="0"/>
              <a:t>D</a:t>
            </a:r>
            <a:r>
              <a:rPr lang="en-US" sz="1200" dirty="0"/>
              <a:t> = 0.5 mM </a:t>
            </a:r>
          </a:p>
        </p:txBody>
      </p:sp>
      <p:sp>
        <p:nvSpPr>
          <p:cNvPr id="11" name="Textfeld 10">
            <a:extLst>
              <a:ext uri="{FF2B5EF4-FFF2-40B4-BE49-F238E27FC236}">
                <a16:creationId xmlns:a16="http://schemas.microsoft.com/office/drawing/2014/main" id="{117E1FC4-80D3-2603-EA61-9BC9AC84A150}"/>
              </a:ext>
            </a:extLst>
          </p:cNvPr>
          <p:cNvSpPr txBox="1"/>
          <p:nvPr/>
        </p:nvSpPr>
        <p:spPr>
          <a:xfrm>
            <a:off x="65313" y="540348"/>
            <a:ext cx="652696" cy="369332"/>
          </a:xfrm>
          <a:prstGeom prst="rect">
            <a:avLst/>
          </a:prstGeom>
          <a:noFill/>
        </p:spPr>
        <p:txBody>
          <a:bodyPr wrap="square">
            <a:spAutoFit/>
          </a:bodyPr>
          <a:lstStyle/>
          <a:p>
            <a:r>
              <a:rPr lang="en-US" sz="1800" b="1" dirty="0"/>
              <a:t>A.</a:t>
            </a:r>
            <a:endParaRPr lang="en-US" dirty="0"/>
          </a:p>
        </p:txBody>
      </p:sp>
      <p:sp>
        <p:nvSpPr>
          <p:cNvPr id="14" name="Textfeld 13">
            <a:extLst>
              <a:ext uri="{FF2B5EF4-FFF2-40B4-BE49-F238E27FC236}">
                <a16:creationId xmlns:a16="http://schemas.microsoft.com/office/drawing/2014/main" id="{F4AECDB4-7E2B-AB94-8F3C-8004B0908D96}"/>
              </a:ext>
            </a:extLst>
          </p:cNvPr>
          <p:cNvSpPr txBox="1"/>
          <p:nvPr/>
        </p:nvSpPr>
        <p:spPr>
          <a:xfrm>
            <a:off x="3769166" y="540348"/>
            <a:ext cx="652696" cy="369332"/>
          </a:xfrm>
          <a:prstGeom prst="rect">
            <a:avLst/>
          </a:prstGeom>
          <a:noFill/>
        </p:spPr>
        <p:txBody>
          <a:bodyPr wrap="square">
            <a:spAutoFit/>
          </a:bodyPr>
          <a:lstStyle/>
          <a:p>
            <a:r>
              <a:rPr lang="en-US" sz="1800" b="1"/>
              <a:t>B.</a:t>
            </a:r>
            <a:endParaRPr lang="en-US" dirty="0"/>
          </a:p>
        </p:txBody>
      </p:sp>
      <p:sp>
        <p:nvSpPr>
          <p:cNvPr id="15" name="Textfeld 14">
            <a:extLst>
              <a:ext uri="{FF2B5EF4-FFF2-40B4-BE49-F238E27FC236}">
                <a16:creationId xmlns:a16="http://schemas.microsoft.com/office/drawing/2014/main" id="{723EF6E0-4C8B-9796-3DA7-839151998722}"/>
              </a:ext>
            </a:extLst>
          </p:cNvPr>
          <p:cNvSpPr txBox="1"/>
          <p:nvPr/>
        </p:nvSpPr>
        <p:spPr>
          <a:xfrm>
            <a:off x="7701045" y="540348"/>
            <a:ext cx="652696" cy="369332"/>
          </a:xfrm>
          <a:prstGeom prst="rect">
            <a:avLst/>
          </a:prstGeom>
          <a:noFill/>
        </p:spPr>
        <p:txBody>
          <a:bodyPr wrap="square">
            <a:spAutoFit/>
          </a:bodyPr>
          <a:lstStyle/>
          <a:p>
            <a:r>
              <a:rPr lang="en-US" sz="1800" b="1"/>
              <a:t>C.</a:t>
            </a:r>
            <a:endParaRPr lang="en-US" dirty="0"/>
          </a:p>
        </p:txBody>
      </p:sp>
      <p:sp>
        <p:nvSpPr>
          <p:cNvPr id="26" name="Textfeld 25">
            <a:extLst>
              <a:ext uri="{FF2B5EF4-FFF2-40B4-BE49-F238E27FC236}">
                <a16:creationId xmlns:a16="http://schemas.microsoft.com/office/drawing/2014/main" id="{E51F93A0-C946-E1DF-63DD-368B834C2558}"/>
              </a:ext>
            </a:extLst>
          </p:cNvPr>
          <p:cNvSpPr txBox="1"/>
          <p:nvPr/>
        </p:nvSpPr>
        <p:spPr>
          <a:xfrm>
            <a:off x="65313" y="3147907"/>
            <a:ext cx="9685538" cy="307777"/>
          </a:xfrm>
          <a:prstGeom prst="rect">
            <a:avLst/>
          </a:prstGeom>
          <a:noFill/>
        </p:spPr>
        <p:txBody>
          <a:bodyPr wrap="square" rtlCol="0">
            <a:spAutoFit/>
          </a:bodyPr>
          <a:lstStyle/>
          <a:p>
            <a:r>
              <a:rPr lang="en-US" sz="1400" dirty="0"/>
              <a:t>SPR </a:t>
            </a:r>
            <a:r>
              <a:rPr lang="en-US" sz="1400" dirty="0" err="1"/>
              <a:t>sensograms</a:t>
            </a:r>
            <a:r>
              <a:rPr lang="en-US" sz="1400" dirty="0"/>
              <a:t> of MALAT1 ENE-A with D) </a:t>
            </a:r>
            <a:r>
              <a:rPr lang="en-US" sz="1400" dirty="0" err="1"/>
              <a:t>Niclosamide</a:t>
            </a:r>
            <a:r>
              <a:rPr lang="en-US" sz="1400" dirty="0"/>
              <a:t> and E) </a:t>
            </a:r>
            <a:r>
              <a:rPr lang="en-US" sz="1400" dirty="0" err="1"/>
              <a:t>Tyrphostin</a:t>
            </a:r>
            <a:r>
              <a:rPr lang="en-US" sz="1400" dirty="0"/>
              <a:t>. </a:t>
            </a:r>
          </a:p>
        </p:txBody>
      </p:sp>
      <p:grpSp>
        <p:nvGrpSpPr>
          <p:cNvPr id="43" name="Gruppieren 42">
            <a:extLst>
              <a:ext uri="{FF2B5EF4-FFF2-40B4-BE49-F238E27FC236}">
                <a16:creationId xmlns:a16="http://schemas.microsoft.com/office/drawing/2014/main" id="{E5692E61-26D3-0F9A-8BB1-BBD4868245BE}"/>
              </a:ext>
            </a:extLst>
          </p:cNvPr>
          <p:cNvGrpSpPr/>
          <p:nvPr/>
        </p:nvGrpSpPr>
        <p:grpSpPr>
          <a:xfrm>
            <a:off x="4028330" y="3873151"/>
            <a:ext cx="3386943" cy="2102005"/>
            <a:chOff x="3285586" y="3711079"/>
            <a:chExt cx="2729718" cy="1819531"/>
          </a:xfrm>
        </p:grpSpPr>
        <p:sp>
          <p:nvSpPr>
            <p:cNvPr id="32" name="Textfeld 31">
              <a:extLst>
                <a:ext uri="{FF2B5EF4-FFF2-40B4-BE49-F238E27FC236}">
                  <a16:creationId xmlns:a16="http://schemas.microsoft.com/office/drawing/2014/main" id="{C24FF8F2-A6D4-E79A-3A88-4BBBA3C9BE68}"/>
                </a:ext>
              </a:extLst>
            </p:cNvPr>
            <p:cNvSpPr txBox="1"/>
            <p:nvPr/>
          </p:nvSpPr>
          <p:spPr>
            <a:xfrm rot="16200000" flipH="1">
              <a:off x="2838006" y="4377788"/>
              <a:ext cx="1118386" cy="158134"/>
            </a:xfrm>
            <a:prstGeom prst="rect">
              <a:avLst/>
            </a:prstGeom>
            <a:noFill/>
          </p:spPr>
          <p:txBody>
            <a:bodyPr wrap="square" rtlCol="0">
              <a:spAutoFit/>
            </a:bodyPr>
            <a:lstStyle/>
            <a:p>
              <a:r>
                <a:rPr lang="en-US" sz="675" b="1"/>
                <a:t>relative response</a:t>
              </a:r>
              <a:endParaRPr lang="en-US" sz="675" b="1" dirty="0"/>
            </a:p>
          </p:txBody>
        </p:sp>
        <p:sp>
          <p:nvSpPr>
            <p:cNvPr id="33" name="Textfeld 32">
              <a:extLst>
                <a:ext uri="{FF2B5EF4-FFF2-40B4-BE49-F238E27FC236}">
                  <a16:creationId xmlns:a16="http://schemas.microsoft.com/office/drawing/2014/main" id="{62B4E448-00AD-BAD0-F2EC-6583EC6D7FDD}"/>
                </a:ext>
              </a:extLst>
            </p:cNvPr>
            <p:cNvSpPr txBox="1"/>
            <p:nvPr/>
          </p:nvSpPr>
          <p:spPr>
            <a:xfrm>
              <a:off x="3285586" y="3711079"/>
              <a:ext cx="419435" cy="169841"/>
            </a:xfrm>
            <a:prstGeom prst="rect">
              <a:avLst/>
            </a:prstGeom>
            <a:noFill/>
          </p:spPr>
          <p:txBody>
            <a:bodyPr wrap="square" rtlCol="0">
              <a:spAutoFit/>
            </a:bodyPr>
            <a:lstStyle/>
            <a:p>
              <a:r>
                <a:rPr lang="en-US" sz="675"/>
                <a:t>RU</a:t>
              </a:r>
              <a:endParaRPr lang="en-US" sz="675" dirty="0"/>
            </a:p>
          </p:txBody>
        </p:sp>
        <p:sp>
          <p:nvSpPr>
            <p:cNvPr id="34" name="Textfeld 33">
              <a:extLst>
                <a:ext uri="{FF2B5EF4-FFF2-40B4-BE49-F238E27FC236}">
                  <a16:creationId xmlns:a16="http://schemas.microsoft.com/office/drawing/2014/main" id="{65BFA023-CC08-9496-E2DA-97956731FBC7}"/>
                </a:ext>
              </a:extLst>
            </p:cNvPr>
            <p:cNvSpPr txBox="1"/>
            <p:nvPr/>
          </p:nvSpPr>
          <p:spPr>
            <a:xfrm>
              <a:off x="4573418" y="5360769"/>
              <a:ext cx="396886" cy="169841"/>
            </a:xfrm>
            <a:prstGeom prst="rect">
              <a:avLst/>
            </a:prstGeom>
            <a:noFill/>
          </p:spPr>
          <p:txBody>
            <a:bodyPr wrap="none" rtlCol="0">
              <a:spAutoFit/>
            </a:bodyPr>
            <a:lstStyle/>
            <a:p>
              <a:r>
                <a:rPr lang="en-US" sz="675" b="1"/>
                <a:t>time [s]</a:t>
              </a:r>
              <a:endParaRPr lang="en-US" sz="675" b="1" dirty="0"/>
            </a:p>
          </p:txBody>
        </p:sp>
        <p:pic>
          <p:nvPicPr>
            <p:cNvPr id="35" name="Grafik 34">
              <a:extLst>
                <a:ext uri="{FF2B5EF4-FFF2-40B4-BE49-F238E27FC236}">
                  <a16:creationId xmlns:a16="http://schemas.microsoft.com/office/drawing/2014/main" id="{3AD23D2D-2970-732F-A7BC-4E7A1D28507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0440" b="50132"/>
            <a:stretch/>
          </p:blipFill>
          <p:spPr bwMode="auto">
            <a:xfrm>
              <a:off x="3495304" y="3711079"/>
              <a:ext cx="2520000" cy="168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Gruppieren 41">
            <a:extLst>
              <a:ext uri="{FF2B5EF4-FFF2-40B4-BE49-F238E27FC236}">
                <a16:creationId xmlns:a16="http://schemas.microsoft.com/office/drawing/2014/main" id="{CB8D6997-3D96-B6F3-C94B-7C8431F33423}"/>
              </a:ext>
            </a:extLst>
          </p:cNvPr>
          <p:cNvGrpSpPr/>
          <p:nvPr/>
        </p:nvGrpSpPr>
        <p:grpSpPr>
          <a:xfrm>
            <a:off x="338801" y="3833450"/>
            <a:ext cx="3430365" cy="2101227"/>
            <a:chOff x="275338" y="4137787"/>
            <a:chExt cx="2767658" cy="1812638"/>
          </a:xfrm>
        </p:grpSpPr>
        <p:pic>
          <p:nvPicPr>
            <p:cNvPr id="38" name="Grafik 37">
              <a:extLst>
                <a:ext uri="{FF2B5EF4-FFF2-40B4-BE49-F238E27FC236}">
                  <a16:creationId xmlns:a16="http://schemas.microsoft.com/office/drawing/2014/main" id="{AF9583A3-A97F-7D06-7BF5-8619776C3BE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0615" b="50396"/>
            <a:stretch/>
          </p:blipFill>
          <p:spPr bwMode="auto">
            <a:xfrm>
              <a:off x="522996" y="4138732"/>
              <a:ext cx="2520000" cy="1685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feld 38">
              <a:extLst>
                <a:ext uri="{FF2B5EF4-FFF2-40B4-BE49-F238E27FC236}">
                  <a16:creationId xmlns:a16="http://schemas.microsoft.com/office/drawing/2014/main" id="{F9B24629-6526-D50B-92BE-E848AFC091C2}"/>
                </a:ext>
              </a:extLst>
            </p:cNvPr>
            <p:cNvSpPr txBox="1"/>
            <p:nvPr/>
          </p:nvSpPr>
          <p:spPr>
            <a:xfrm rot="16200000" flipH="1">
              <a:off x="-133963" y="4747021"/>
              <a:ext cx="1192486" cy="158303"/>
            </a:xfrm>
            <a:prstGeom prst="rect">
              <a:avLst/>
            </a:prstGeom>
            <a:noFill/>
          </p:spPr>
          <p:txBody>
            <a:bodyPr wrap="square" rtlCol="0">
              <a:spAutoFit/>
            </a:bodyPr>
            <a:lstStyle/>
            <a:p>
              <a:r>
                <a:rPr lang="en-US" sz="675" b="1"/>
                <a:t>relative response</a:t>
              </a:r>
              <a:endParaRPr lang="en-US" sz="675" b="1" dirty="0"/>
            </a:p>
          </p:txBody>
        </p:sp>
        <p:sp>
          <p:nvSpPr>
            <p:cNvPr id="40" name="Textfeld 39">
              <a:extLst>
                <a:ext uri="{FF2B5EF4-FFF2-40B4-BE49-F238E27FC236}">
                  <a16:creationId xmlns:a16="http://schemas.microsoft.com/office/drawing/2014/main" id="{2B8CD4D7-5E52-DAA8-0090-5E8C54CF1B6A}"/>
                </a:ext>
              </a:extLst>
            </p:cNvPr>
            <p:cNvSpPr txBox="1"/>
            <p:nvPr/>
          </p:nvSpPr>
          <p:spPr>
            <a:xfrm>
              <a:off x="275338" y="4137787"/>
              <a:ext cx="249870" cy="169260"/>
            </a:xfrm>
            <a:prstGeom prst="rect">
              <a:avLst/>
            </a:prstGeom>
            <a:noFill/>
          </p:spPr>
          <p:txBody>
            <a:bodyPr wrap="none" rtlCol="0">
              <a:spAutoFit/>
            </a:bodyPr>
            <a:lstStyle/>
            <a:p>
              <a:r>
                <a:rPr lang="en-US" sz="675"/>
                <a:t>RU</a:t>
              </a:r>
              <a:endParaRPr lang="en-US" sz="675" dirty="0"/>
            </a:p>
          </p:txBody>
        </p:sp>
        <p:sp>
          <p:nvSpPr>
            <p:cNvPr id="41" name="Textfeld 40">
              <a:extLst>
                <a:ext uri="{FF2B5EF4-FFF2-40B4-BE49-F238E27FC236}">
                  <a16:creationId xmlns:a16="http://schemas.microsoft.com/office/drawing/2014/main" id="{B4179525-3CA8-1C39-39E7-7D95F9572EAC}"/>
                </a:ext>
              </a:extLst>
            </p:cNvPr>
            <p:cNvSpPr txBox="1"/>
            <p:nvPr/>
          </p:nvSpPr>
          <p:spPr>
            <a:xfrm>
              <a:off x="1551874" y="5781165"/>
              <a:ext cx="397309" cy="169260"/>
            </a:xfrm>
            <a:prstGeom prst="rect">
              <a:avLst/>
            </a:prstGeom>
            <a:noFill/>
          </p:spPr>
          <p:txBody>
            <a:bodyPr wrap="none" rtlCol="0">
              <a:spAutoFit/>
            </a:bodyPr>
            <a:lstStyle/>
            <a:p>
              <a:r>
                <a:rPr lang="en-US" sz="675" b="1"/>
                <a:t>time [s]</a:t>
              </a:r>
              <a:endParaRPr lang="en-US" sz="675" b="1" dirty="0"/>
            </a:p>
          </p:txBody>
        </p:sp>
      </p:grpSp>
      <p:sp>
        <p:nvSpPr>
          <p:cNvPr id="44" name="Textfeld 43">
            <a:extLst>
              <a:ext uri="{FF2B5EF4-FFF2-40B4-BE49-F238E27FC236}">
                <a16:creationId xmlns:a16="http://schemas.microsoft.com/office/drawing/2014/main" id="{8D8B4388-A00B-B222-5C47-C490553BCC65}"/>
              </a:ext>
            </a:extLst>
          </p:cNvPr>
          <p:cNvSpPr txBox="1"/>
          <p:nvPr/>
        </p:nvSpPr>
        <p:spPr>
          <a:xfrm>
            <a:off x="76374" y="3568782"/>
            <a:ext cx="652696" cy="369332"/>
          </a:xfrm>
          <a:prstGeom prst="rect">
            <a:avLst/>
          </a:prstGeom>
          <a:noFill/>
        </p:spPr>
        <p:txBody>
          <a:bodyPr wrap="square">
            <a:spAutoFit/>
          </a:bodyPr>
          <a:lstStyle/>
          <a:p>
            <a:r>
              <a:rPr lang="en-US" b="1" dirty="0"/>
              <a:t>D</a:t>
            </a:r>
            <a:r>
              <a:rPr lang="en-US" sz="1800" b="1" dirty="0"/>
              <a:t>.</a:t>
            </a:r>
            <a:endParaRPr lang="en-US" dirty="0"/>
          </a:p>
        </p:txBody>
      </p:sp>
      <p:sp>
        <p:nvSpPr>
          <p:cNvPr id="45" name="Textfeld 44">
            <a:extLst>
              <a:ext uri="{FF2B5EF4-FFF2-40B4-BE49-F238E27FC236}">
                <a16:creationId xmlns:a16="http://schemas.microsoft.com/office/drawing/2014/main" id="{58BB8779-9E85-3659-20CB-27A1B2AADAEB}"/>
              </a:ext>
            </a:extLst>
          </p:cNvPr>
          <p:cNvSpPr txBox="1"/>
          <p:nvPr/>
        </p:nvSpPr>
        <p:spPr>
          <a:xfrm>
            <a:off x="3780227" y="3568782"/>
            <a:ext cx="652696" cy="369332"/>
          </a:xfrm>
          <a:prstGeom prst="rect">
            <a:avLst/>
          </a:prstGeom>
          <a:noFill/>
        </p:spPr>
        <p:txBody>
          <a:bodyPr wrap="square">
            <a:spAutoFit/>
          </a:bodyPr>
          <a:lstStyle/>
          <a:p>
            <a:r>
              <a:rPr lang="en-US" b="1" dirty="0"/>
              <a:t>E</a:t>
            </a:r>
            <a:r>
              <a:rPr lang="en-US" sz="1800" b="1" dirty="0"/>
              <a:t>.</a:t>
            </a:r>
            <a:endParaRPr lang="en-US" dirty="0"/>
          </a:p>
        </p:txBody>
      </p:sp>
    </p:spTree>
    <p:extLst>
      <p:ext uri="{BB962C8B-B14F-4D97-AF65-F5344CB8AC3E}">
        <p14:creationId xmlns:p14="http://schemas.microsoft.com/office/powerpoint/2010/main" val="1925483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feld 12">
            <a:extLst>
              <a:ext uri="{FF2B5EF4-FFF2-40B4-BE49-F238E27FC236}">
                <a16:creationId xmlns:a16="http://schemas.microsoft.com/office/drawing/2014/main" id="{9E98750B-6DB6-D05F-DEA0-2E9546966ABF}"/>
              </a:ext>
            </a:extLst>
          </p:cNvPr>
          <p:cNvSpPr txBox="1"/>
          <p:nvPr/>
        </p:nvSpPr>
        <p:spPr>
          <a:xfrm>
            <a:off x="96874" y="18813"/>
            <a:ext cx="11996803" cy="1231106"/>
          </a:xfrm>
          <a:prstGeom prst="rect">
            <a:avLst/>
          </a:prstGeom>
          <a:noFill/>
        </p:spPr>
        <p:txBody>
          <a:bodyPr wrap="square">
            <a:spAutoFit/>
          </a:bodyPr>
          <a:lstStyle/>
          <a:p>
            <a:r>
              <a:rPr lang="en-GB" sz="1800" b="1" dirty="0"/>
              <a:t>Supplemental Figure S</a:t>
            </a:r>
            <a:r>
              <a:rPr lang="en-GB" b="1" dirty="0"/>
              <a:t>5:</a:t>
            </a:r>
            <a:endParaRPr lang="en-GB" sz="1800" b="1" dirty="0"/>
          </a:p>
          <a:p>
            <a:r>
              <a:rPr lang="en-GB" sz="1400" dirty="0"/>
              <a:t>A: Validation of GSK3B AB and siRNA. Hela cells were treated with NTC or GSK3B siRNA for 72h and stained for GSK3B.Cytoplasmic GSK3B signal was quantified. Scale bar ~10µm. Bars show mean with SD. ****p value &lt;0.0001; **p value&lt;0.01 B. </a:t>
            </a:r>
            <a:r>
              <a:rPr lang="en-GB" sz="1400" dirty="0" err="1"/>
              <a:t>qRT</a:t>
            </a:r>
            <a:r>
              <a:rPr lang="en-GB" sz="1400" dirty="0"/>
              <a:t>-PCR to validate knockdown efficiencies of tested siRNAs. Hela cells were treated with siRNA for different targets and mRNA levels were quantified by </a:t>
            </a:r>
            <a:r>
              <a:rPr lang="en-GB" sz="1400" dirty="0" err="1"/>
              <a:t>qRT</a:t>
            </a:r>
            <a:r>
              <a:rPr lang="en-GB" sz="1400" dirty="0"/>
              <a:t>-PCR, GAPDH was used as normalization control. Relative mRNA levels in siRNA treated cells compared to non-targeting control are shown. </a:t>
            </a:r>
          </a:p>
        </p:txBody>
      </p:sp>
      <p:sp>
        <p:nvSpPr>
          <p:cNvPr id="4" name="Textfeld 3">
            <a:extLst>
              <a:ext uri="{FF2B5EF4-FFF2-40B4-BE49-F238E27FC236}">
                <a16:creationId xmlns:a16="http://schemas.microsoft.com/office/drawing/2014/main" id="{4B12B59C-11DA-920C-BB1E-A6661E9E502B}"/>
              </a:ext>
            </a:extLst>
          </p:cNvPr>
          <p:cNvSpPr txBox="1"/>
          <p:nvPr/>
        </p:nvSpPr>
        <p:spPr>
          <a:xfrm>
            <a:off x="492085" y="1454264"/>
            <a:ext cx="556099" cy="369332"/>
          </a:xfrm>
          <a:prstGeom prst="rect">
            <a:avLst/>
          </a:prstGeom>
          <a:noFill/>
        </p:spPr>
        <p:txBody>
          <a:bodyPr wrap="square">
            <a:spAutoFit/>
          </a:bodyPr>
          <a:lstStyle/>
          <a:p>
            <a:r>
              <a:rPr lang="de-DE" b="1" dirty="0"/>
              <a:t>A.</a:t>
            </a:r>
            <a:endParaRPr lang="en-GB" dirty="0"/>
          </a:p>
        </p:txBody>
      </p:sp>
      <p:sp>
        <p:nvSpPr>
          <p:cNvPr id="5" name="Textfeld 4">
            <a:extLst>
              <a:ext uri="{FF2B5EF4-FFF2-40B4-BE49-F238E27FC236}">
                <a16:creationId xmlns:a16="http://schemas.microsoft.com/office/drawing/2014/main" id="{B9030FD3-FA6A-C33C-4207-189139530546}"/>
              </a:ext>
            </a:extLst>
          </p:cNvPr>
          <p:cNvSpPr txBox="1"/>
          <p:nvPr/>
        </p:nvSpPr>
        <p:spPr>
          <a:xfrm>
            <a:off x="6972840" y="1438039"/>
            <a:ext cx="429828" cy="369332"/>
          </a:xfrm>
          <a:prstGeom prst="rect">
            <a:avLst/>
          </a:prstGeom>
          <a:noFill/>
        </p:spPr>
        <p:txBody>
          <a:bodyPr wrap="square">
            <a:spAutoFit/>
          </a:bodyPr>
          <a:lstStyle/>
          <a:p>
            <a:r>
              <a:rPr lang="de-DE" b="1" dirty="0"/>
              <a:t>B.</a:t>
            </a:r>
            <a:endParaRPr lang="en-GB" dirty="0"/>
          </a:p>
        </p:txBody>
      </p:sp>
      <p:pic>
        <p:nvPicPr>
          <p:cNvPr id="3" name="Grafik 2">
            <a:extLst>
              <a:ext uri="{FF2B5EF4-FFF2-40B4-BE49-F238E27FC236}">
                <a16:creationId xmlns:a16="http://schemas.microsoft.com/office/drawing/2014/main" id="{3BC97299-531F-A508-0A0A-E534B6D600FD}"/>
              </a:ext>
            </a:extLst>
          </p:cNvPr>
          <p:cNvPicPr>
            <a:picLocks noChangeAspect="1"/>
          </p:cNvPicPr>
          <p:nvPr/>
        </p:nvPicPr>
        <p:blipFill>
          <a:blip r:embed="rId3"/>
          <a:stretch>
            <a:fillRect/>
          </a:stretch>
        </p:blipFill>
        <p:spPr>
          <a:xfrm>
            <a:off x="857868" y="1641372"/>
            <a:ext cx="1382127" cy="1501118"/>
          </a:xfrm>
          <a:prstGeom prst="rect">
            <a:avLst/>
          </a:prstGeom>
        </p:spPr>
      </p:pic>
      <p:pic>
        <p:nvPicPr>
          <p:cNvPr id="7" name="Grafik 6">
            <a:extLst>
              <a:ext uri="{FF2B5EF4-FFF2-40B4-BE49-F238E27FC236}">
                <a16:creationId xmlns:a16="http://schemas.microsoft.com/office/drawing/2014/main" id="{0CAB387E-9ED1-659A-F6E9-2384892469C2}"/>
              </a:ext>
            </a:extLst>
          </p:cNvPr>
          <p:cNvPicPr>
            <a:picLocks noChangeAspect="1"/>
          </p:cNvPicPr>
          <p:nvPr/>
        </p:nvPicPr>
        <p:blipFill>
          <a:blip r:embed="rId4"/>
          <a:stretch>
            <a:fillRect/>
          </a:stretch>
        </p:blipFill>
        <p:spPr>
          <a:xfrm>
            <a:off x="857868" y="3142491"/>
            <a:ext cx="1382127" cy="1501118"/>
          </a:xfrm>
          <a:prstGeom prst="rect">
            <a:avLst/>
          </a:prstGeom>
        </p:spPr>
      </p:pic>
      <p:pic>
        <p:nvPicPr>
          <p:cNvPr id="9" name="Grafik 8">
            <a:extLst>
              <a:ext uri="{FF2B5EF4-FFF2-40B4-BE49-F238E27FC236}">
                <a16:creationId xmlns:a16="http://schemas.microsoft.com/office/drawing/2014/main" id="{6C386E20-CEC7-04E9-322C-22EAE31BC02D}"/>
              </a:ext>
            </a:extLst>
          </p:cNvPr>
          <p:cNvPicPr>
            <a:picLocks noChangeAspect="1"/>
          </p:cNvPicPr>
          <p:nvPr/>
        </p:nvPicPr>
        <p:blipFill>
          <a:blip r:embed="rId5"/>
          <a:stretch>
            <a:fillRect/>
          </a:stretch>
        </p:blipFill>
        <p:spPr>
          <a:xfrm>
            <a:off x="2239996" y="3133612"/>
            <a:ext cx="1382128" cy="1506107"/>
          </a:xfrm>
          <a:prstGeom prst="rect">
            <a:avLst/>
          </a:prstGeom>
        </p:spPr>
      </p:pic>
      <p:pic>
        <p:nvPicPr>
          <p:cNvPr id="10" name="Grafik 9">
            <a:extLst>
              <a:ext uri="{FF2B5EF4-FFF2-40B4-BE49-F238E27FC236}">
                <a16:creationId xmlns:a16="http://schemas.microsoft.com/office/drawing/2014/main" id="{D2411BFD-54D0-1504-CBF7-46251EA63897}"/>
              </a:ext>
            </a:extLst>
          </p:cNvPr>
          <p:cNvPicPr>
            <a:picLocks noChangeAspect="1"/>
          </p:cNvPicPr>
          <p:nvPr/>
        </p:nvPicPr>
        <p:blipFill>
          <a:blip r:embed="rId6"/>
          <a:stretch>
            <a:fillRect/>
          </a:stretch>
        </p:blipFill>
        <p:spPr>
          <a:xfrm>
            <a:off x="2239994" y="1645261"/>
            <a:ext cx="1382127" cy="1506105"/>
          </a:xfrm>
          <a:prstGeom prst="rect">
            <a:avLst/>
          </a:prstGeom>
        </p:spPr>
      </p:pic>
      <p:pic>
        <p:nvPicPr>
          <p:cNvPr id="11" name="Grafik 10">
            <a:extLst>
              <a:ext uri="{FF2B5EF4-FFF2-40B4-BE49-F238E27FC236}">
                <a16:creationId xmlns:a16="http://schemas.microsoft.com/office/drawing/2014/main" id="{6F043F8B-DDF6-46FF-188F-7C831CD5391B}"/>
              </a:ext>
            </a:extLst>
          </p:cNvPr>
          <p:cNvPicPr>
            <a:picLocks noChangeAspect="1"/>
          </p:cNvPicPr>
          <p:nvPr/>
        </p:nvPicPr>
        <p:blipFill>
          <a:blip r:embed="rId7"/>
          <a:stretch>
            <a:fillRect/>
          </a:stretch>
        </p:blipFill>
        <p:spPr>
          <a:xfrm>
            <a:off x="3622121" y="1636383"/>
            <a:ext cx="1382127" cy="1510697"/>
          </a:xfrm>
          <a:prstGeom prst="rect">
            <a:avLst/>
          </a:prstGeom>
        </p:spPr>
      </p:pic>
      <p:pic>
        <p:nvPicPr>
          <p:cNvPr id="12" name="Grafik 11">
            <a:extLst>
              <a:ext uri="{FF2B5EF4-FFF2-40B4-BE49-F238E27FC236}">
                <a16:creationId xmlns:a16="http://schemas.microsoft.com/office/drawing/2014/main" id="{B6BFC084-C5B5-C658-327C-6CBAE4439A5A}"/>
              </a:ext>
            </a:extLst>
          </p:cNvPr>
          <p:cNvPicPr>
            <a:picLocks noChangeAspect="1"/>
          </p:cNvPicPr>
          <p:nvPr/>
        </p:nvPicPr>
        <p:blipFill>
          <a:blip r:embed="rId8"/>
          <a:stretch>
            <a:fillRect/>
          </a:stretch>
        </p:blipFill>
        <p:spPr>
          <a:xfrm>
            <a:off x="3622121" y="3133610"/>
            <a:ext cx="1382127" cy="1510697"/>
          </a:xfrm>
          <a:prstGeom prst="rect">
            <a:avLst/>
          </a:prstGeom>
        </p:spPr>
      </p:pic>
      <p:sp>
        <p:nvSpPr>
          <p:cNvPr id="14" name="Textfeld 13">
            <a:extLst>
              <a:ext uri="{FF2B5EF4-FFF2-40B4-BE49-F238E27FC236}">
                <a16:creationId xmlns:a16="http://schemas.microsoft.com/office/drawing/2014/main" id="{25BAFAC3-6F2A-540D-9C4D-6BE9ACB62E95}"/>
              </a:ext>
            </a:extLst>
          </p:cNvPr>
          <p:cNvSpPr txBox="1"/>
          <p:nvPr/>
        </p:nvSpPr>
        <p:spPr>
          <a:xfrm rot="16200000">
            <a:off x="-36270" y="3563834"/>
            <a:ext cx="1145219" cy="646331"/>
          </a:xfrm>
          <a:prstGeom prst="rect">
            <a:avLst/>
          </a:prstGeom>
          <a:noFill/>
        </p:spPr>
        <p:txBody>
          <a:bodyPr wrap="square" rtlCol="0">
            <a:spAutoFit/>
          </a:bodyPr>
          <a:lstStyle/>
          <a:p>
            <a:pPr algn="ctr"/>
            <a:r>
              <a:rPr lang="en-GB" dirty="0">
                <a:solidFill>
                  <a:srgbClr val="00B050"/>
                </a:solidFill>
              </a:rPr>
              <a:t>GSK3B, </a:t>
            </a:r>
            <a:r>
              <a:rPr lang="en-GB" dirty="0">
                <a:solidFill>
                  <a:srgbClr val="0070C0"/>
                </a:solidFill>
              </a:rPr>
              <a:t>Hoechst</a:t>
            </a:r>
          </a:p>
        </p:txBody>
      </p:sp>
      <p:sp>
        <p:nvSpPr>
          <p:cNvPr id="15" name="Textfeld 14">
            <a:extLst>
              <a:ext uri="{FF2B5EF4-FFF2-40B4-BE49-F238E27FC236}">
                <a16:creationId xmlns:a16="http://schemas.microsoft.com/office/drawing/2014/main" id="{ED05CB66-1171-201A-EB26-3130F7271030}"/>
              </a:ext>
            </a:extLst>
          </p:cNvPr>
          <p:cNvSpPr txBox="1"/>
          <p:nvPr/>
        </p:nvSpPr>
        <p:spPr>
          <a:xfrm rot="16200000">
            <a:off x="148397" y="2195315"/>
            <a:ext cx="1145219" cy="369332"/>
          </a:xfrm>
          <a:prstGeom prst="rect">
            <a:avLst/>
          </a:prstGeom>
          <a:noFill/>
        </p:spPr>
        <p:txBody>
          <a:bodyPr wrap="square" rtlCol="0">
            <a:spAutoFit/>
          </a:bodyPr>
          <a:lstStyle/>
          <a:p>
            <a:pPr algn="ctr"/>
            <a:r>
              <a:rPr lang="en-GB" dirty="0">
                <a:solidFill>
                  <a:srgbClr val="00B050"/>
                </a:solidFill>
              </a:rPr>
              <a:t>GSK3B</a:t>
            </a:r>
          </a:p>
        </p:txBody>
      </p:sp>
      <p:sp>
        <p:nvSpPr>
          <p:cNvPr id="16" name="Rechteck 15">
            <a:extLst>
              <a:ext uri="{FF2B5EF4-FFF2-40B4-BE49-F238E27FC236}">
                <a16:creationId xmlns:a16="http://schemas.microsoft.com/office/drawing/2014/main" id="{754EF586-3EA7-2616-6269-104B8C94340F}"/>
              </a:ext>
            </a:extLst>
          </p:cNvPr>
          <p:cNvSpPr/>
          <p:nvPr/>
        </p:nvSpPr>
        <p:spPr>
          <a:xfrm>
            <a:off x="4613505" y="4553500"/>
            <a:ext cx="364109" cy="457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feld 16">
            <a:extLst>
              <a:ext uri="{FF2B5EF4-FFF2-40B4-BE49-F238E27FC236}">
                <a16:creationId xmlns:a16="http://schemas.microsoft.com/office/drawing/2014/main" id="{3EE38CCF-BD0D-60A1-5A6B-610F65E48662}"/>
              </a:ext>
            </a:extLst>
          </p:cNvPr>
          <p:cNvSpPr txBox="1"/>
          <p:nvPr/>
        </p:nvSpPr>
        <p:spPr>
          <a:xfrm>
            <a:off x="857867" y="4608197"/>
            <a:ext cx="1382127" cy="461665"/>
          </a:xfrm>
          <a:prstGeom prst="rect">
            <a:avLst/>
          </a:prstGeom>
          <a:noFill/>
        </p:spPr>
        <p:txBody>
          <a:bodyPr wrap="square" rtlCol="0">
            <a:spAutoFit/>
          </a:bodyPr>
          <a:lstStyle/>
          <a:p>
            <a:pPr algn="ctr"/>
            <a:r>
              <a:rPr lang="en-GB" sz="1200" dirty="0"/>
              <a:t>Non-targeting control</a:t>
            </a:r>
          </a:p>
        </p:txBody>
      </p:sp>
      <p:sp>
        <p:nvSpPr>
          <p:cNvPr id="18" name="Textfeld 17">
            <a:extLst>
              <a:ext uri="{FF2B5EF4-FFF2-40B4-BE49-F238E27FC236}">
                <a16:creationId xmlns:a16="http://schemas.microsoft.com/office/drawing/2014/main" id="{967400C8-0E22-ADC2-6023-3E0F4C579173}"/>
              </a:ext>
            </a:extLst>
          </p:cNvPr>
          <p:cNvSpPr txBox="1"/>
          <p:nvPr/>
        </p:nvSpPr>
        <p:spPr>
          <a:xfrm>
            <a:off x="2239994" y="4636993"/>
            <a:ext cx="1382127" cy="461665"/>
          </a:xfrm>
          <a:prstGeom prst="rect">
            <a:avLst/>
          </a:prstGeom>
          <a:noFill/>
        </p:spPr>
        <p:txBody>
          <a:bodyPr wrap="square" rtlCol="0">
            <a:spAutoFit/>
          </a:bodyPr>
          <a:lstStyle/>
          <a:p>
            <a:pPr algn="ctr"/>
            <a:r>
              <a:rPr lang="en-GB" sz="1200" dirty="0"/>
              <a:t>GSK3B siRNA, </a:t>
            </a:r>
            <a:r>
              <a:rPr lang="en-GB" sz="1200" dirty="0" err="1"/>
              <a:t>Dharmacon</a:t>
            </a:r>
            <a:endParaRPr lang="en-GB" sz="1200" dirty="0"/>
          </a:p>
        </p:txBody>
      </p:sp>
      <p:sp>
        <p:nvSpPr>
          <p:cNvPr id="19" name="Textfeld 18">
            <a:extLst>
              <a:ext uri="{FF2B5EF4-FFF2-40B4-BE49-F238E27FC236}">
                <a16:creationId xmlns:a16="http://schemas.microsoft.com/office/drawing/2014/main" id="{EA760F3A-573D-04E0-91DC-3979D4D8B705}"/>
              </a:ext>
            </a:extLst>
          </p:cNvPr>
          <p:cNvSpPr txBox="1"/>
          <p:nvPr/>
        </p:nvSpPr>
        <p:spPr>
          <a:xfrm>
            <a:off x="3595487" y="4628097"/>
            <a:ext cx="1382127" cy="461665"/>
          </a:xfrm>
          <a:prstGeom prst="rect">
            <a:avLst/>
          </a:prstGeom>
          <a:noFill/>
        </p:spPr>
        <p:txBody>
          <a:bodyPr wrap="square" rtlCol="0">
            <a:spAutoFit/>
          </a:bodyPr>
          <a:lstStyle/>
          <a:p>
            <a:pPr algn="ctr"/>
            <a:r>
              <a:rPr lang="en-GB" sz="1200" dirty="0"/>
              <a:t>GSK3B siRNA, </a:t>
            </a:r>
            <a:r>
              <a:rPr lang="en-GB" sz="1200" dirty="0" err="1"/>
              <a:t>Ambion</a:t>
            </a:r>
            <a:endParaRPr lang="en-GB" sz="1200" dirty="0"/>
          </a:p>
        </p:txBody>
      </p:sp>
      <p:graphicFrame>
        <p:nvGraphicFramePr>
          <p:cNvPr id="21" name="Objekt 20">
            <a:extLst>
              <a:ext uri="{FF2B5EF4-FFF2-40B4-BE49-F238E27FC236}">
                <a16:creationId xmlns:a16="http://schemas.microsoft.com/office/drawing/2014/main" id="{D070692A-CEEC-509F-8274-4189E213F7C7}"/>
              </a:ext>
            </a:extLst>
          </p:cNvPr>
          <p:cNvGraphicFramePr>
            <a:graphicFrameLocks noChangeAspect="1"/>
          </p:cNvGraphicFramePr>
          <p:nvPr/>
        </p:nvGraphicFramePr>
        <p:xfrm>
          <a:off x="5030882" y="1866549"/>
          <a:ext cx="2156872" cy="2669994"/>
        </p:xfrm>
        <a:graphic>
          <a:graphicData uri="http://schemas.openxmlformats.org/presentationml/2006/ole">
            <mc:AlternateContent xmlns:mc="http://schemas.openxmlformats.org/markup-compatibility/2006">
              <mc:Choice xmlns:v="urn:schemas-microsoft-com:vml" Requires="v">
                <p:oleObj spid="_x0000_s2054" name="Prism 9" r:id="rId9" imgW="2722986" imgH="3371042" progId="Prism9.Document">
                  <p:embed/>
                </p:oleObj>
              </mc:Choice>
              <mc:Fallback>
                <p:oleObj name="Prism 9" r:id="rId9" imgW="2722986" imgH="3371042" progId="Prism9.Document">
                  <p:embed/>
                  <p:pic>
                    <p:nvPicPr>
                      <p:cNvPr id="21" name="Objekt 20">
                        <a:extLst>
                          <a:ext uri="{FF2B5EF4-FFF2-40B4-BE49-F238E27FC236}">
                            <a16:creationId xmlns:a16="http://schemas.microsoft.com/office/drawing/2014/main" id="{D070692A-CEEC-509F-8274-4189E213F7C7}"/>
                          </a:ext>
                        </a:extLst>
                      </p:cNvPr>
                      <p:cNvPicPr/>
                      <p:nvPr/>
                    </p:nvPicPr>
                    <p:blipFill>
                      <a:blip r:embed="rId10"/>
                      <a:stretch>
                        <a:fillRect/>
                      </a:stretch>
                    </p:blipFill>
                    <p:spPr>
                      <a:xfrm>
                        <a:off x="5030882" y="1866549"/>
                        <a:ext cx="2156872" cy="2669994"/>
                      </a:xfrm>
                      <a:prstGeom prst="rect">
                        <a:avLst/>
                      </a:prstGeom>
                    </p:spPr>
                  </p:pic>
                </p:oleObj>
              </mc:Fallback>
            </mc:AlternateContent>
          </a:graphicData>
        </a:graphic>
      </p:graphicFrame>
      <p:graphicFrame>
        <p:nvGraphicFramePr>
          <p:cNvPr id="6" name="Objekt 5">
            <a:extLst>
              <a:ext uri="{FF2B5EF4-FFF2-40B4-BE49-F238E27FC236}">
                <a16:creationId xmlns:a16="http://schemas.microsoft.com/office/drawing/2014/main" id="{119536B6-7A0C-8427-2005-95B2151C5B26}"/>
              </a:ext>
            </a:extLst>
          </p:cNvPr>
          <p:cNvGraphicFramePr>
            <a:graphicFrameLocks noChangeAspect="1"/>
          </p:cNvGraphicFramePr>
          <p:nvPr>
            <p:extLst>
              <p:ext uri="{D42A27DB-BD31-4B8C-83A1-F6EECF244321}">
                <p14:modId xmlns:p14="http://schemas.microsoft.com/office/powerpoint/2010/main" val="3717392545"/>
              </p:ext>
            </p:extLst>
          </p:nvPr>
        </p:nvGraphicFramePr>
        <p:xfrm>
          <a:off x="7570812" y="1807371"/>
          <a:ext cx="3516313" cy="2562225"/>
        </p:xfrm>
        <a:graphic>
          <a:graphicData uri="http://schemas.openxmlformats.org/presentationml/2006/ole">
            <mc:AlternateContent xmlns:mc="http://schemas.openxmlformats.org/markup-compatibility/2006">
              <mc:Choice xmlns:v="urn:schemas-microsoft-com:vml" Requires="v">
                <p:oleObj spid="_x0000_s2055" name="Prism 9" r:id="rId11" imgW="3515645" imgH="2562856" progId="Prism9.Document">
                  <p:embed/>
                </p:oleObj>
              </mc:Choice>
              <mc:Fallback>
                <p:oleObj name="Prism 9" r:id="rId11" imgW="3515645" imgH="2562856" progId="Prism9.Document">
                  <p:embed/>
                  <p:pic>
                    <p:nvPicPr>
                      <p:cNvPr id="6" name="Objekt 5">
                        <a:extLst>
                          <a:ext uri="{FF2B5EF4-FFF2-40B4-BE49-F238E27FC236}">
                            <a16:creationId xmlns:a16="http://schemas.microsoft.com/office/drawing/2014/main" id="{119536B6-7A0C-8427-2005-95B2151C5B26}"/>
                          </a:ext>
                        </a:extLst>
                      </p:cNvPr>
                      <p:cNvPicPr/>
                      <p:nvPr/>
                    </p:nvPicPr>
                    <p:blipFill>
                      <a:blip r:embed="rId12"/>
                      <a:stretch>
                        <a:fillRect/>
                      </a:stretch>
                    </p:blipFill>
                    <p:spPr>
                      <a:xfrm>
                        <a:off x="7570812" y="1807371"/>
                        <a:ext cx="3516313" cy="2562225"/>
                      </a:xfrm>
                      <a:prstGeom prst="rect">
                        <a:avLst/>
                      </a:prstGeom>
                    </p:spPr>
                  </p:pic>
                </p:oleObj>
              </mc:Fallback>
            </mc:AlternateContent>
          </a:graphicData>
        </a:graphic>
      </p:graphicFrame>
    </p:spTree>
    <p:extLst>
      <p:ext uri="{BB962C8B-B14F-4D97-AF65-F5344CB8AC3E}">
        <p14:creationId xmlns:p14="http://schemas.microsoft.com/office/powerpoint/2010/main" val="603885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feld 12">
            <a:extLst>
              <a:ext uri="{FF2B5EF4-FFF2-40B4-BE49-F238E27FC236}">
                <a16:creationId xmlns:a16="http://schemas.microsoft.com/office/drawing/2014/main" id="{9E98750B-6DB6-D05F-DEA0-2E9546966ABF}"/>
              </a:ext>
            </a:extLst>
          </p:cNvPr>
          <p:cNvSpPr txBox="1"/>
          <p:nvPr/>
        </p:nvSpPr>
        <p:spPr>
          <a:xfrm>
            <a:off x="0" y="0"/>
            <a:ext cx="12192000" cy="800219"/>
          </a:xfrm>
          <a:prstGeom prst="rect">
            <a:avLst/>
          </a:prstGeom>
          <a:noFill/>
        </p:spPr>
        <p:txBody>
          <a:bodyPr wrap="square">
            <a:spAutoFit/>
          </a:bodyPr>
          <a:lstStyle/>
          <a:p>
            <a:r>
              <a:rPr lang="en-GB" sz="1800" b="1" dirty="0"/>
              <a:t>Supplemental Figure S6:</a:t>
            </a:r>
          </a:p>
          <a:p>
            <a:r>
              <a:rPr lang="en-GB" sz="1400" dirty="0"/>
              <a:t>A: Quantification of  nuclear MALAT1 staining after siRNA and compound treatment using an alternative GSK3B siRNA. GSK3B significantly prevents compound induced reduction of nuclear MALAT1 staining intensity. Bars show mean with SD. ****p value &lt;0.0001</a:t>
            </a:r>
          </a:p>
        </p:txBody>
      </p:sp>
      <p:sp>
        <p:nvSpPr>
          <p:cNvPr id="4" name="Textfeld 3">
            <a:extLst>
              <a:ext uri="{FF2B5EF4-FFF2-40B4-BE49-F238E27FC236}">
                <a16:creationId xmlns:a16="http://schemas.microsoft.com/office/drawing/2014/main" id="{4B12B59C-11DA-920C-BB1E-A6661E9E502B}"/>
              </a:ext>
            </a:extLst>
          </p:cNvPr>
          <p:cNvSpPr txBox="1"/>
          <p:nvPr/>
        </p:nvSpPr>
        <p:spPr>
          <a:xfrm>
            <a:off x="572441" y="1028700"/>
            <a:ext cx="556099" cy="369332"/>
          </a:xfrm>
          <a:prstGeom prst="rect">
            <a:avLst/>
          </a:prstGeom>
          <a:noFill/>
        </p:spPr>
        <p:txBody>
          <a:bodyPr wrap="square">
            <a:spAutoFit/>
          </a:bodyPr>
          <a:lstStyle/>
          <a:p>
            <a:r>
              <a:rPr lang="de-DE" b="1" dirty="0"/>
              <a:t>A.</a:t>
            </a:r>
            <a:endParaRPr lang="en-GB" dirty="0"/>
          </a:p>
        </p:txBody>
      </p:sp>
      <p:graphicFrame>
        <p:nvGraphicFramePr>
          <p:cNvPr id="22" name="Objekt 21">
            <a:extLst>
              <a:ext uri="{FF2B5EF4-FFF2-40B4-BE49-F238E27FC236}">
                <a16:creationId xmlns:a16="http://schemas.microsoft.com/office/drawing/2014/main" id="{230D9647-C10E-342B-533E-6D0CE55716FC}"/>
              </a:ext>
            </a:extLst>
          </p:cNvPr>
          <p:cNvGraphicFramePr>
            <a:graphicFrameLocks noChangeAspect="1"/>
          </p:cNvGraphicFramePr>
          <p:nvPr>
            <p:extLst>
              <p:ext uri="{D42A27DB-BD31-4B8C-83A1-F6EECF244321}">
                <p14:modId xmlns:p14="http://schemas.microsoft.com/office/powerpoint/2010/main" val="1437726386"/>
              </p:ext>
            </p:extLst>
          </p:nvPr>
        </p:nvGraphicFramePr>
        <p:xfrm>
          <a:off x="850491" y="1028700"/>
          <a:ext cx="5602288" cy="3536950"/>
        </p:xfrm>
        <a:graphic>
          <a:graphicData uri="http://schemas.openxmlformats.org/presentationml/2006/ole">
            <mc:AlternateContent xmlns:mc="http://schemas.openxmlformats.org/markup-compatibility/2006">
              <mc:Choice xmlns:v="urn:schemas-microsoft-com:vml" Requires="v">
                <p:oleObj spid="_x0000_s3076" name="Prism 9" r:id="rId3" imgW="5602991" imgH="3537073" progId="Prism9.Document">
                  <p:embed/>
                </p:oleObj>
              </mc:Choice>
              <mc:Fallback>
                <p:oleObj name="Prism 9" r:id="rId3" imgW="5602991" imgH="3537073" progId="Prism9.Document">
                  <p:embed/>
                  <p:pic>
                    <p:nvPicPr>
                      <p:cNvPr id="22" name="Objekt 21">
                        <a:extLst>
                          <a:ext uri="{FF2B5EF4-FFF2-40B4-BE49-F238E27FC236}">
                            <a16:creationId xmlns:a16="http://schemas.microsoft.com/office/drawing/2014/main" id="{230D9647-C10E-342B-533E-6D0CE55716FC}"/>
                          </a:ext>
                        </a:extLst>
                      </p:cNvPr>
                      <p:cNvPicPr/>
                      <p:nvPr/>
                    </p:nvPicPr>
                    <p:blipFill>
                      <a:blip r:embed="rId4"/>
                      <a:stretch>
                        <a:fillRect/>
                      </a:stretch>
                    </p:blipFill>
                    <p:spPr>
                      <a:xfrm>
                        <a:off x="850491" y="1028700"/>
                        <a:ext cx="5602288" cy="3536950"/>
                      </a:xfrm>
                      <a:prstGeom prst="rect">
                        <a:avLst/>
                      </a:prstGeom>
                    </p:spPr>
                  </p:pic>
                </p:oleObj>
              </mc:Fallback>
            </mc:AlternateContent>
          </a:graphicData>
        </a:graphic>
      </p:graphicFrame>
    </p:spTree>
    <p:extLst>
      <p:ext uri="{BB962C8B-B14F-4D97-AF65-F5344CB8AC3E}">
        <p14:creationId xmlns:p14="http://schemas.microsoft.com/office/powerpoint/2010/main" val="2987815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A978DE55-B63A-D965-BF72-DA264766CE0A}"/>
              </a:ext>
            </a:extLst>
          </p:cNvPr>
          <p:cNvSpPr txBox="1"/>
          <p:nvPr/>
        </p:nvSpPr>
        <p:spPr>
          <a:xfrm>
            <a:off x="89991" y="34616"/>
            <a:ext cx="1268292" cy="369332"/>
          </a:xfrm>
          <a:prstGeom prst="rect">
            <a:avLst/>
          </a:prstGeom>
          <a:noFill/>
        </p:spPr>
        <p:txBody>
          <a:bodyPr wrap="square" rtlCol="0">
            <a:spAutoFit/>
          </a:bodyPr>
          <a:lstStyle/>
          <a:p>
            <a:r>
              <a:rPr lang="de-DE" b="1" dirty="0"/>
              <a:t>Table S1</a:t>
            </a:r>
          </a:p>
        </p:txBody>
      </p:sp>
      <p:graphicFrame>
        <p:nvGraphicFramePr>
          <p:cNvPr id="5" name="Tabelle 4">
            <a:extLst>
              <a:ext uri="{FF2B5EF4-FFF2-40B4-BE49-F238E27FC236}">
                <a16:creationId xmlns:a16="http://schemas.microsoft.com/office/drawing/2014/main" id="{599060DF-5642-AB7D-F05A-2BAF94DCF344}"/>
              </a:ext>
            </a:extLst>
          </p:cNvPr>
          <p:cNvGraphicFramePr>
            <a:graphicFrameLocks noGrp="1"/>
          </p:cNvGraphicFramePr>
          <p:nvPr>
            <p:extLst>
              <p:ext uri="{D42A27DB-BD31-4B8C-83A1-F6EECF244321}">
                <p14:modId xmlns:p14="http://schemas.microsoft.com/office/powerpoint/2010/main" val="4232785604"/>
              </p:ext>
            </p:extLst>
          </p:nvPr>
        </p:nvGraphicFramePr>
        <p:xfrm>
          <a:off x="474755" y="783632"/>
          <a:ext cx="9764619" cy="1487805"/>
        </p:xfrm>
        <a:graphic>
          <a:graphicData uri="http://schemas.openxmlformats.org/drawingml/2006/table">
            <a:tbl>
              <a:tblPr>
                <a:tableStyleId>{5C22544A-7EE6-4342-B048-85BDC9FD1C3A}</a:tableStyleId>
              </a:tblPr>
              <a:tblGrid>
                <a:gridCol w="1658109">
                  <a:extLst>
                    <a:ext uri="{9D8B030D-6E8A-4147-A177-3AD203B41FA5}">
                      <a16:colId xmlns:a16="http://schemas.microsoft.com/office/drawing/2014/main" val="2969094854"/>
                    </a:ext>
                  </a:extLst>
                </a:gridCol>
                <a:gridCol w="1507690">
                  <a:extLst>
                    <a:ext uri="{9D8B030D-6E8A-4147-A177-3AD203B41FA5}">
                      <a16:colId xmlns:a16="http://schemas.microsoft.com/office/drawing/2014/main" val="4104654804"/>
                    </a:ext>
                  </a:extLst>
                </a:gridCol>
                <a:gridCol w="1353054">
                  <a:extLst>
                    <a:ext uri="{9D8B030D-6E8A-4147-A177-3AD203B41FA5}">
                      <a16:colId xmlns:a16="http://schemas.microsoft.com/office/drawing/2014/main" val="2924066201"/>
                    </a:ext>
                  </a:extLst>
                </a:gridCol>
                <a:gridCol w="1236778">
                  <a:extLst>
                    <a:ext uri="{9D8B030D-6E8A-4147-A177-3AD203B41FA5}">
                      <a16:colId xmlns:a16="http://schemas.microsoft.com/office/drawing/2014/main" val="1059944592"/>
                    </a:ext>
                  </a:extLst>
                </a:gridCol>
                <a:gridCol w="2004494">
                  <a:extLst>
                    <a:ext uri="{9D8B030D-6E8A-4147-A177-3AD203B41FA5}">
                      <a16:colId xmlns:a16="http://schemas.microsoft.com/office/drawing/2014/main" val="3243424449"/>
                    </a:ext>
                  </a:extLst>
                </a:gridCol>
                <a:gridCol w="2004494">
                  <a:extLst>
                    <a:ext uri="{9D8B030D-6E8A-4147-A177-3AD203B41FA5}">
                      <a16:colId xmlns:a16="http://schemas.microsoft.com/office/drawing/2014/main" val="2849778387"/>
                    </a:ext>
                  </a:extLst>
                </a:gridCol>
              </a:tblGrid>
              <a:tr h="190500">
                <a:tc>
                  <a:txBody>
                    <a:bodyPr/>
                    <a:lstStyle/>
                    <a:p>
                      <a:pPr algn="l" fontAlgn="b"/>
                      <a:r>
                        <a:rPr lang="de-DE" sz="1100" u="none" strike="noStrike">
                          <a:effectLst/>
                        </a:rPr>
                        <a:t>Compound ID</a:t>
                      </a:r>
                      <a:endParaRPr lang="de-DE" sz="1100" b="0" i="0" u="none" strike="noStrike">
                        <a:solidFill>
                          <a:srgbClr val="000000"/>
                        </a:solidFill>
                        <a:effectLst/>
                        <a:latin typeface="Calibri" panose="020F0502020204030204" pitchFamily="34" charset="0"/>
                      </a:endParaRPr>
                    </a:p>
                  </a:txBody>
                  <a:tcPr marL="9525" marR="9525" marT="9525" marB="0" anchor="b">
                    <a:solidFill>
                      <a:schemeClr val="bg2">
                        <a:lumMod val="90000"/>
                      </a:schemeClr>
                    </a:solidFill>
                  </a:tcPr>
                </a:tc>
                <a:tc>
                  <a:txBody>
                    <a:bodyPr/>
                    <a:lstStyle/>
                    <a:p>
                      <a:pPr algn="l" fontAlgn="b"/>
                      <a:r>
                        <a:rPr lang="de-DE" sz="1100" u="none" strike="noStrike">
                          <a:effectLst/>
                        </a:rPr>
                        <a:t>Robust Z-score: MALAT1 </a:t>
                      </a:r>
                      <a:r>
                        <a:rPr lang="de-DE" sz="1100" u="none" strike="noStrike" err="1">
                          <a:effectLst/>
                        </a:rPr>
                        <a:t>nuclear</a:t>
                      </a:r>
                      <a:r>
                        <a:rPr lang="de-DE" sz="1100" u="none" strike="noStrike">
                          <a:effectLst/>
                        </a:rPr>
                        <a:t> </a:t>
                      </a:r>
                      <a:r>
                        <a:rPr lang="de-DE" sz="1100" u="none" strike="noStrike" err="1">
                          <a:effectLst/>
                        </a:rPr>
                        <a:t>intensity</a:t>
                      </a:r>
                      <a:endParaRPr lang="de-DE" sz="1100" b="0" i="0" u="none" strike="noStrike">
                        <a:solidFill>
                          <a:srgbClr val="000000"/>
                        </a:solidFill>
                        <a:effectLst/>
                        <a:latin typeface="Calibri" panose="020F0502020204030204" pitchFamily="34" charset="0"/>
                      </a:endParaRPr>
                    </a:p>
                  </a:txBody>
                  <a:tcPr marL="9525" marR="9525" marT="9525" marB="0" anchor="b">
                    <a:solidFill>
                      <a:schemeClr val="bg2">
                        <a:lumMod val="90000"/>
                      </a:schemeClr>
                    </a:solidFill>
                  </a:tcPr>
                </a:tc>
                <a:tc>
                  <a:txBody>
                    <a:bodyPr/>
                    <a:lstStyle/>
                    <a:p>
                      <a:pPr algn="l" fontAlgn="b"/>
                      <a:r>
                        <a:rPr lang="de-DE" sz="1100" u="none" strike="noStrike">
                          <a:effectLst/>
                        </a:rPr>
                        <a:t>Robust Z-score: c-</a:t>
                      </a:r>
                      <a:r>
                        <a:rPr lang="de-DE" sz="1100" u="none" strike="noStrike" err="1">
                          <a:effectLst/>
                        </a:rPr>
                        <a:t>myc</a:t>
                      </a:r>
                      <a:r>
                        <a:rPr lang="de-DE" sz="1100" u="none" strike="noStrike">
                          <a:effectLst/>
                        </a:rPr>
                        <a:t> </a:t>
                      </a:r>
                      <a:r>
                        <a:rPr lang="de-DE" sz="1100" u="none" strike="noStrike" err="1">
                          <a:effectLst/>
                        </a:rPr>
                        <a:t>Granules</a:t>
                      </a:r>
                      <a:r>
                        <a:rPr lang="de-DE" sz="1100" u="none" strike="noStrike">
                          <a:effectLst/>
                        </a:rPr>
                        <a:t> per </a:t>
                      </a:r>
                      <a:r>
                        <a:rPr lang="de-DE" sz="1100" u="none" strike="noStrike" err="1">
                          <a:effectLst/>
                        </a:rPr>
                        <a:t>cell</a:t>
                      </a:r>
                      <a:endParaRPr lang="de-DE" sz="1100" b="0" i="0" u="none" strike="noStrike">
                        <a:solidFill>
                          <a:srgbClr val="000000"/>
                        </a:solidFill>
                        <a:effectLst/>
                        <a:latin typeface="Calibri" panose="020F0502020204030204" pitchFamily="34" charset="0"/>
                      </a:endParaRPr>
                    </a:p>
                  </a:txBody>
                  <a:tcPr marL="9525" marR="9525" marT="9525" marB="0" anchor="b">
                    <a:solidFill>
                      <a:schemeClr val="bg2">
                        <a:lumMod val="90000"/>
                      </a:schemeClr>
                    </a:solidFill>
                  </a:tcPr>
                </a:tc>
                <a:tc>
                  <a:txBody>
                    <a:bodyPr/>
                    <a:lstStyle/>
                    <a:p>
                      <a:pPr algn="l" fontAlgn="b"/>
                      <a:r>
                        <a:rPr lang="de-DE" sz="1100" u="none" strike="noStrike">
                          <a:effectLst/>
                        </a:rPr>
                        <a:t>Robust Z-score: </a:t>
                      </a:r>
                      <a:r>
                        <a:rPr lang="de-DE" sz="1100" u="none" strike="noStrike" err="1">
                          <a:effectLst/>
                        </a:rPr>
                        <a:t>nuclear</a:t>
                      </a:r>
                      <a:r>
                        <a:rPr lang="de-DE" sz="1100" u="none" strike="noStrike">
                          <a:effectLst/>
                        </a:rPr>
                        <a:t> </a:t>
                      </a:r>
                      <a:r>
                        <a:rPr lang="de-DE" sz="1100" u="none" strike="noStrike" err="1">
                          <a:effectLst/>
                        </a:rPr>
                        <a:t>count</a:t>
                      </a:r>
                      <a:r>
                        <a:rPr lang="de-DE" sz="1100" u="none" strike="noStrike">
                          <a:effectLst/>
                        </a:rPr>
                        <a:t> </a:t>
                      </a:r>
                      <a:endParaRPr lang="de-DE" sz="1100" b="0" i="0" u="none" strike="noStrike">
                        <a:solidFill>
                          <a:srgbClr val="000000"/>
                        </a:solidFill>
                        <a:effectLst/>
                        <a:latin typeface="Calibri" panose="020F0502020204030204" pitchFamily="34" charset="0"/>
                      </a:endParaRPr>
                    </a:p>
                  </a:txBody>
                  <a:tcPr marL="9525" marR="9525" marT="9525" marB="0" anchor="b">
                    <a:solidFill>
                      <a:schemeClr val="bg2">
                        <a:lumMod val="90000"/>
                      </a:schemeClr>
                    </a:solidFill>
                  </a:tcPr>
                </a:tc>
                <a:tc>
                  <a:txBody>
                    <a:bodyPr/>
                    <a:lstStyle/>
                    <a:p>
                      <a:pPr algn="l" fontAlgn="b"/>
                      <a:r>
                        <a:rPr lang="de-DE" sz="1100" b="0" i="0" u="none" strike="noStrike" err="1">
                          <a:solidFill>
                            <a:srgbClr val="000000"/>
                          </a:solidFill>
                          <a:effectLst/>
                          <a:latin typeface="Calibri" panose="020F0502020204030204" pitchFamily="34" charset="0"/>
                        </a:rPr>
                        <a:t>Retest</a:t>
                      </a:r>
                      <a:r>
                        <a:rPr lang="de-DE" sz="1100" b="0" i="0" u="none" strike="noStrike">
                          <a:solidFill>
                            <a:srgbClr val="000000"/>
                          </a:solidFill>
                          <a:effectLst/>
                          <a:latin typeface="Calibri" panose="020F0502020204030204" pitchFamily="34" charset="0"/>
                        </a:rPr>
                        <a:t>  @ 10µM and 2h</a:t>
                      </a:r>
                    </a:p>
                  </a:txBody>
                  <a:tcPr marL="9525" marR="9525" marT="9525" marB="0" anchor="b">
                    <a:solidFill>
                      <a:schemeClr val="bg2">
                        <a:lumMod val="90000"/>
                      </a:schemeClr>
                    </a:solidFill>
                  </a:tcPr>
                </a:tc>
                <a:tc>
                  <a:txBody>
                    <a:bodyPr/>
                    <a:lstStyle/>
                    <a:p>
                      <a:pPr algn="l" fontAlgn="b"/>
                      <a:r>
                        <a:rPr lang="de-DE" sz="1100" b="0" i="0" u="none" strike="noStrike">
                          <a:solidFill>
                            <a:srgbClr val="000000"/>
                          </a:solidFill>
                          <a:effectLst/>
                          <a:latin typeface="Calibri" panose="020F0502020204030204" pitchFamily="34" charset="0"/>
                        </a:rPr>
                        <a:t>EC50 </a:t>
                      </a:r>
                      <a:r>
                        <a:rPr lang="de-DE" sz="1100" b="0" i="0" u="none" strike="noStrike" err="1">
                          <a:solidFill>
                            <a:srgbClr val="000000"/>
                          </a:solidFill>
                          <a:effectLst/>
                          <a:latin typeface="Calibri" panose="020F0502020204030204" pitchFamily="34" charset="0"/>
                        </a:rPr>
                        <a:t>determination</a:t>
                      </a:r>
                      <a:endParaRPr lang="de-DE" sz="1100" b="0" i="0" u="none" strike="noStrike">
                        <a:solidFill>
                          <a:srgbClr val="000000"/>
                        </a:solidFill>
                        <a:effectLst/>
                        <a:latin typeface="Calibri" panose="020F0502020204030204" pitchFamily="34" charset="0"/>
                      </a:endParaRPr>
                    </a:p>
                  </a:txBody>
                  <a:tcPr marL="9525" marR="9525" marT="9525" marB="0" anchor="b">
                    <a:solidFill>
                      <a:schemeClr val="bg2">
                        <a:lumMod val="90000"/>
                      </a:schemeClr>
                    </a:solidFill>
                  </a:tcPr>
                </a:tc>
                <a:extLst>
                  <a:ext uri="{0D108BD9-81ED-4DB2-BD59-A6C34878D82A}">
                    <a16:rowId xmlns:a16="http://schemas.microsoft.com/office/drawing/2014/main" val="1943654012"/>
                  </a:ext>
                </a:extLst>
              </a:tr>
              <a:tr h="190500">
                <a:tc>
                  <a:txBody>
                    <a:bodyPr/>
                    <a:lstStyle/>
                    <a:p>
                      <a:pPr algn="l" fontAlgn="b"/>
                      <a:r>
                        <a:rPr lang="de-DE" sz="1100" u="none" strike="noStrike" err="1">
                          <a:effectLst/>
                        </a:rPr>
                        <a:t>Niclosamide</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-5.906422</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0.1783263</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-2.623441</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err="1">
                          <a:solidFill>
                            <a:srgbClr val="000000"/>
                          </a:solidFill>
                          <a:effectLst/>
                          <a:latin typeface="Calibri" panose="020F0502020204030204" pitchFamily="34" charset="0"/>
                        </a:rPr>
                        <a:t>Strongly</a:t>
                      </a:r>
                      <a:r>
                        <a:rPr lang="de-DE" sz="1100" b="0" i="0" u="none" strike="noStrike">
                          <a:solidFill>
                            <a:srgbClr val="000000"/>
                          </a:solidFill>
                          <a:effectLst/>
                          <a:latin typeface="Calibri" panose="020F0502020204030204" pitchFamily="34" charset="0"/>
                        </a:rPr>
                        <a:t> </a:t>
                      </a:r>
                      <a:r>
                        <a:rPr lang="de-DE" sz="1100" b="0" i="0" u="none" strike="noStrike" err="1">
                          <a:solidFill>
                            <a:srgbClr val="000000"/>
                          </a:solidFill>
                          <a:effectLst/>
                          <a:latin typeface="Calibri" panose="020F0502020204030204" pitchFamily="34" charset="0"/>
                        </a:rPr>
                        <a:t>active</a:t>
                      </a:r>
                      <a:r>
                        <a:rPr lang="de-DE" sz="1100" b="0" i="0" u="none" strike="noStrike">
                          <a:solidFill>
                            <a:srgbClr val="000000"/>
                          </a:solidFill>
                          <a:effectLst/>
                          <a:latin typeface="Calibri" panose="020F0502020204030204" pitchFamily="34" charset="0"/>
                        </a:rPr>
                        <a:t>; &gt;50% </a:t>
                      </a:r>
                      <a:r>
                        <a:rPr lang="de-DE" sz="1100" b="0" i="0" u="none" strike="noStrike" err="1">
                          <a:solidFill>
                            <a:srgbClr val="000000"/>
                          </a:solidFill>
                          <a:effectLst/>
                          <a:latin typeface="Calibri" panose="020F0502020204030204" pitchFamily="34" charset="0"/>
                        </a:rPr>
                        <a:t>reduction</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a:solidFill>
                            <a:srgbClr val="000000"/>
                          </a:solidFill>
                          <a:effectLst/>
                          <a:latin typeface="Calibri" panose="020F0502020204030204" pitchFamily="34" charset="0"/>
                        </a:rPr>
                        <a:t>851 </a:t>
                      </a:r>
                      <a:r>
                        <a:rPr lang="de-DE" sz="1100" b="0" i="0" u="none" strike="noStrike" err="1">
                          <a:solidFill>
                            <a:srgbClr val="000000"/>
                          </a:solidFill>
                          <a:effectLst/>
                          <a:latin typeface="Calibri" panose="020F0502020204030204" pitchFamily="34" charset="0"/>
                        </a:rPr>
                        <a:t>nM</a:t>
                      </a:r>
                      <a:r>
                        <a:rPr lang="de-DE" sz="1100" b="0" i="0" u="none" strike="noStrike">
                          <a:solidFill>
                            <a:srgbClr val="000000"/>
                          </a:solidFill>
                          <a:effectLst/>
                          <a:latin typeface="Calibri" panose="020F0502020204030204" pitchFamily="34" charset="0"/>
                        </a:rPr>
                        <a:t> +/- 193 </a:t>
                      </a:r>
                      <a:r>
                        <a:rPr lang="de-DE" sz="1100" b="0" i="0" u="none" strike="noStrike" err="1">
                          <a:solidFill>
                            <a:srgbClr val="000000"/>
                          </a:solidFill>
                          <a:effectLst/>
                          <a:latin typeface="Calibri" panose="020F0502020204030204" pitchFamily="34" charset="0"/>
                        </a:rPr>
                        <a:t>nM</a:t>
                      </a:r>
                      <a:endParaRPr lang="de-DE" sz="1100" b="0" i="0" u="none" strike="noStrike">
                        <a:solidFill>
                          <a:srgbClr val="000000"/>
                        </a:solidFill>
                        <a:effectLst/>
                        <a:latin typeface="Calibri" panose="020F0502020204030204" pitchFamily="34" charset="0"/>
                      </a:endParaRPr>
                    </a:p>
                  </a:txBody>
                  <a:tcPr marL="9525" marR="9525" marT="9525" marB="0" anchor="b">
                    <a:noFill/>
                  </a:tcPr>
                </a:tc>
                <a:extLst>
                  <a:ext uri="{0D108BD9-81ED-4DB2-BD59-A6C34878D82A}">
                    <a16:rowId xmlns:a16="http://schemas.microsoft.com/office/drawing/2014/main" val="3489060285"/>
                  </a:ext>
                </a:extLst>
              </a:tr>
              <a:tr h="190500">
                <a:tc>
                  <a:txBody>
                    <a:bodyPr/>
                    <a:lstStyle/>
                    <a:p>
                      <a:pPr algn="l" fontAlgn="b"/>
                      <a:r>
                        <a:rPr lang="de-DE" sz="1100" u="none" strike="noStrike" err="1">
                          <a:effectLst/>
                        </a:rPr>
                        <a:t>Tyrphostin</a:t>
                      </a:r>
                      <a:r>
                        <a:rPr lang="de-DE" sz="1100" u="none" strike="noStrike">
                          <a:effectLst/>
                        </a:rPr>
                        <a:t> 9</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-3.908122</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1.203798</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-1.069688</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err="1">
                          <a:solidFill>
                            <a:srgbClr val="000000"/>
                          </a:solidFill>
                          <a:effectLst/>
                          <a:latin typeface="Calibri" panose="020F0502020204030204" pitchFamily="34" charset="0"/>
                        </a:rPr>
                        <a:t>Strongly</a:t>
                      </a:r>
                      <a:r>
                        <a:rPr lang="de-DE" sz="1100" b="0" i="0" u="none" strike="noStrike">
                          <a:solidFill>
                            <a:srgbClr val="000000"/>
                          </a:solidFill>
                          <a:effectLst/>
                          <a:latin typeface="Calibri" panose="020F0502020204030204" pitchFamily="34" charset="0"/>
                        </a:rPr>
                        <a:t> </a:t>
                      </a:r>
                      <a:r>
                        <a:rPr lang="de-DE" sz="1100" b="0" i="0" u="none" strike="noStrike" err="1">
                          <a:solidFill>
                            <a:srgbClr val="000000"/>
                          </a:solidFill>
                          <a:effectLst/>
                          <a:latin typeface="Calibri" panose="020F0502020204030204" pitchFamily="34" charset="0"/>
                        </a:rPr>
                        <a:t>active</a:t>
                      </a:r>
                      <a:r>
                        <a:rPr lang="de-DE" sz="1100" b="0" i="0" u="none" strike="noStrike">
                          <a:solidFill>
                            <a:srgbClr val="000000"/>
                          </a:solidFill>
                          <a:effectLst/>
                          <a:latin typeface="Calibri" panose="020F0502020204030204" pitchFamily="34" charset="0"/>
                        </a:rPr>
                        <a:t>; &gt;50% </a:t>
                      </a:r>
                      <a:r>
                        <a:rPr lang="de-DE" sz="1100" b="0" i="0" u="none" strike="noStrike" err="1">
                          <a:solidFill>
                            <a:srgbClr val="000000"/>
                          </a:solidFill>
                          <a:effectLst/>
                          <a:latin typeface="Calibri" panose="020F0502020204030204" pitchFamily="34" charset="0"/>
                        </a:rPr>
                        <a:t>reduction</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a:solidFill>
                            <a:srgbClr val="000000"/>
                          </a:solidFill>
                          <a:effectLst/>
                          <a:latin typeface="Calibri" panose="020F0502020204030204" pitchFamily="34" charset="0"/>
                        </a:rPr>
                        <a:t>2.16 µM +/- 1.1µM</a:t>
                      </a:r>
                    </a:p>
                  </a:txBody>
                  <a:tcPr marL="9525" marR="9525" marT="9525" marB="0" anchor="b">
                    <a:noFill/>
                  </a:tcPr>
                </a:tc>
                <a:extLst>
                  <a:ext uri="{0D108BD9-81ED-4DB2-BD59-A6C34878D82A}">
                    <a16:rowId xmlns:a16="http://schemas.microsoft.com/office/drawing/2014/main" val="2753980232"/>
                  </a:ext>
                </a:extLst>
              </a:tr>
              <a:tr h="190500">
                <a:tc>
                  <a:txBody>
                    <a:bodyPr/>
                    <a:lstStyle/>
                    <a:p>
                      <a:pPr algn="l" fontAlgn="b"/>
                      <a:r>
                        <a:rPr lang="de-DE" sz="1100" u="none" strike="noStrike">
                          <a:effectLst/>
                        </a:rPr>
                        <a:t>FTY720</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-5.875497</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-2.437235</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-0.8817972</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err="1">
                          <a:solidFill>
                            <a:srgbClr val="000000"/>
                          </a:solidFill>
                          <a:effectLst/>
                          <a:latin typeface="Calibri" panose="020F0502020204030204" pitchFamily="34" charset="0"/>
                        </a:rPr>
                        <a:t>active</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endParaRPr lang="de-DE" sz="1100" b="0" i="0" u="none" strike="noStrike">
                        <a:solidFill>
                          <a:srgbClr val="000000"/>
                        </a:solidFill>
                        <a:effectLst/>
                        <a:latin typeface="Calibri" panose="020F0502020204030204" pitchFamily="34" charset="0"/>
                      </a:endParaRPr>
                    </a:p>
                  </a:txBody>
                  <a:tcPr marL="9525" marR="9525" marT="9525" marB="0" anchor="b">
                    <a:noFill/>
                  </a:tcPr>
                </a:tc>
                <a:extLst>
                  <a:ext uri="{0D108BD9-81ED-4DB2-BD59-A6C34878D82A}">
                    <a16:rowId xmlns:a16="http://schemas.microsoft.com/office/drawing/2014/main" val="1698298213"/>
                  </a:ext>
                </a:extLst>
              </a:tr>
              <a:tr h="190500">
                <a:tc>
                  <a:txBody>
                    <a:bodyPr/>
                    <a:lstStyle/>
                    <a:p>
                      <a:pPr algn="l" fontAlgn="b"/>
                      <a:r>
                        <a:rPr lang="de-DE" sz="1100" u="none" strike="noStrike" err="1">
                          <a:effectLst/>
                        </a:rPr>
                        <a:t>Diphenyleneiodonium</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-4.243739</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-1.65379</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-2.316559</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err="1">
                          <a:solidFill>
                            <a:srgbClr val="000000"/>
                          </a:solidFill>
                          <a:effectLst/>
                          <a:latin typeface="Calibri" panose="020F0502020204030204" pitchFamily="34" charset="0"/>
                        </a:rPr>
                        <a:t>active</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endParaRPr lang="de-DE" sz="1100" b="0" i="0" u="none" strike="noStrike">
                        <a:solidFill>
                          <a:srgbClr val="000000"/>
                        </a:solidFill>
                        <a:effectLst/>
                        <a:latin typeface="Calibri" panose="020F0502020204030204" pitchFamily="34" charset="0"/>
                      </a:endParaRPr>
                    </a:p>
                  </a:txBody>
                  <a:tcPr marL="9525" marR="9525" marT="9525" marB="0" anchor="b">
                    <a:noFill/>
                  </a:tcPr>
                </a:tc>
                <a:extLst>
                  <a:ext uri="{0D108BD9-81ED-4DB2-BD59-A6C34878D82A}">
                    <a16:rowId xmlns:a16="http://schemas.microsoft.com/office/drawing/2014/main" val="1359473443"/>
                  </a:ext>
                </a:extLst>
              </a:tr>
              <a:tr h="190500">
                <a:tc>
                  <a:txBody>
                    <a:bodyPr/>
                    <a:lstStyle/>
                    <a:p>
                      <a:pPr algn="l" fontAlgn="b"/>
                      <a:r>
                        <a:rPr lang="de-DE" sz="1100" u="none" strike="noStrike">
                          <a:effectLst/>
                        </a:rPr>
                        <a:t>Selumetinib (AZD6244)</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-6.467096</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-0.541567</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-1.678847</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err="1">
                          <a:solidFill>
                            <a:schemeClr val="tx1"/>
                          </a:solidFill>
                          <a:effectLst/>
                          <a:latin typeface="Calibri" panose="020F0502020204030204" pitchFamily="34" charset="0"/>
                        </a:rPr>
                        <a:t>inactive</a:t>
                      </a:r>
                      <a:endParaRPr lang="de-DE" sz="1100" b="0" i="0" u="none" strike="noStrike">
                        <a:solidFill>
                          <a:schemeClr val="tx1"/>
                        </a:solidFill>
                        <a:effectLst/>
                        <a:latin typeface="Calibri" panose="020F0502020204030204" pitchFamily="34" charset="0"/>
                      </a:endParaRPr>
                    </a:p>
                  </a:txBody>
                  <a:tcPr marL="9525" marR="9525" marT="9525" marB="0" anchor="b">
                    <a:noFill/>
                  </a:tcPr>
                </a:tc>
                <a:tc>
                  <a:txBody>
                    <a:bodyPr/>
                    <a:lstStyle/>
                    <a:p>
                      <a:pPr algn="r" fontAlgn="b"/>
                      <a:endParaRPr lang="de-DE" sz="1100" b="0" i="0" u="none" strike="noStrike">
                        <a:solidFill>
                          <a:srgbClr val="FF0000"/>
                        </a:solidFill>
                        <a:effectLst/>
                        <a:latin typeface="Calibri" panose="020F0502020204030204" pitchFamily="34" charset="0"/>
                      </a:endParaRPr>
                    </a:p>
                  </a:txBody>
                  <a:tcPr marL="9525" marR="9525" marT="9525" marB="0" anchor="b">
                    <a:noFill/>
                  </a:tcPr>
                </a:tc>
                <a:extLst>
                  <a:ext uri="{0D108BD9-81ED-4DB2-BD59-A6C34878D82A}">
                    <a16:rowId xmlns:a16="http://schemas.microsoft.com/office/drawing/2014/main" val="3834820868"/>
                  </a:ext>
                </a:extLst>
              </a:tr>
              <a:tr h="190500">
                <a:tc>
                  <a:txBody>
                    <a:bodyPr/>
                    <a:lstStyle/>
                    <a:p>
                      <a:pPr algn="l" fontAlgn="b"/>
                      <a:r>
                        <a:rPr lang="de-DE" sz="1100" u="none" strike="noStrike">
                          <a:effectLst/>
                        </a:rPr>
                        <a:t>LY-294002</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-3.060566</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1.285709</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u="none" strike="noStrike">
                          <a:effectLst/>
                        </a:rPr>
                        <a:t>0.7897846</a:t>
                      </a:r>
                      <a:endParaRPr lang="de-DE"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r>
                        <a:rPr lang="de-DE" sz="1100" b="0" i="0" u="none" strike="noStrike" err="1">
                          <a:solidFill>
                            <a:schemeClr val="tx1"/>
                          </a:solidFill>
                          <a:effectLst/>
                          <a:latin typeface="Calibri" panose="020F0502020204030204" pitchFamily="34" charset="0"/>
                        </a:rPr>
                        <a:t>inactive</a:t>
                      </a:r>
                      <a:endParaRPr lang="de-DE" sz="1100" b="0" i="0" u="none" strike="noStrike">
                        <a:solidFill>
                          <a:schemeClr val="tx1"/>
                        </a:solidFill>
                        <a:effectLst/>
                        <a:latin typeface="Calibri" panose="020F0502020204030204" pitchFamily="34" charset="0"/>
                      </a:endParaRPr>
                    </a:p>
                  </a:txBody>
                  <a:tcPr marL="9525" marR="9525" marT="9525" marB="0" anchor="b">
                    <a:noFill/>
                  </a:tcPr>
                </a:tc>
                <a:tc>
                  <a:txBody>
                    <a:bodyPr/>
                    <a:lstStyle/>
                    <a:p>
                      <a:pPr algn="r" fontAlgn="b"/>
                      <a:endParaRPr lang="de-DE" sz="1100" b="0" i="0" u="none" strike="noStrike" dirty="0">
                        <a:solidFill>
                          <a:srgbClr val="FF0000"/>
                        </a:solidFill>
                        <a:effectLst/>
                        <a:latin typeface="Calibri" panose="020F0502020204030204" pitchFamily="34" charset="0"/>
                      </a:endParaRPr>
                    </a:p>
                  </a:txBody>
                  <a:tcPr marL="9525" marR="9525" marT="9525" marB="0" anchor="b">
                    <a:noFill/>
                  </a:tcPr>
                </a:tc>
                <a:extLst>
                  <a:ext uri="{0D108BD9-81ED-4DB2-BD59-A6C34878D82A}">
                    <a16:rowId xmlns:a16="http://schemas.microsoft.com/office/drawing/2014/main" val="84469530"/>
                  </a:ext>
                </a:extLst>
              </a:tr>
            </a:tbl>
          </a:graphicData>
        </a:graphic>
      </p:graphicFrame>
    </p:spTree>
    <p:extLst>
      <p:ext uri="{BB962C8B-B14F-4D97-AF65-F5344CB8AC3E}">
        <p14:creationId xmlns:p14="http://schemas.microsoft.com/office/powerpoint/2010/main" val="2115039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A1CEB9A-7F7B-B411-E8BA-A7B1BF913AE6}"/>
              </a:ext>
            </a:extLst>
          </p:cNvPr>
          <p:cNvSpPr>
            <a:spLocks noGrp="1"/>
          </p:cNvSpPr>
          <p:nvPr>
            <p:ph idx="1"/>
          </p:nvPr>
        </p:nvSpPr>
        <p:spPr>
          <a:xfrm>
            <a:off x="584200" y="680719"/>
            <a:ext cx="10515600" cy="4351338"/>
          </a:xfrm>
        </p:spPr>
        <p:txBody>
          <a:bodyPr>
            <a:noAutofit/>
          </a:bodyPr>
          <a:lstStyle/>
          <a:p>
            <a:pPr marL="0" indent="0">
              <a:buNone/>
            </a:pPr>
            <a:r>
              <a:rPr lang="en-US" sz="1200" b="1" dirty="0">
                <a:latin typeface="Calibri" panose="020F0502020204030204" pitchFamily="34" charset="0"/>
                <a:cs typeface="Calibri" panose="020F0502020204030204" pitchFamily="34" charset="0"/>
              </a:rPr>
              <a:t>RNA used for MST and SPR</a:t>
            </a:r>
          </a:p>
          <a:p>
            <a:pPr marL="0" indent="0">
              <a:buNone/>
            </a:pPr>
            <a:r>
              <a:rPr lang="en-US" sz="1200" dirty="0">
                <a:latin typeface="Calibri" panose="020F0502020204030204" pitchFamily="34" charset="0"/>
                <a:cs typeface="Calibri" panose="020F0502020204030204" pitchFamily="34" charset="0"/>
              </a:rPr>
              <a:t>The RNA of the MALAT1 ENE-A sequence (5´ GGAAGGUUUUUCUUUUCCUGAGGCGAAAGUCUCAGGUUUUGCUUUUUGGCCUUUCUUAAAAAAAAAAAAAGCAAAA-3´) were ordered from IDT (Coralville, USA) with a Cy5 label at the 5' end for MST and biotin at the 5' end for SPR.</a:t>
            </a:r>
          </a:p>
          <a:p>
            <a:pPr marL="0" indent="0">
              <a:buNone/>
            </a:pPr>
            <a:r>
              <a:rPr lang="en-US" sz="1200" dirty="0">
                <a:latin typeface="Calibri" panose="020F0502020204030204" pitchFamily="34" charset="0"/>
                <a:cs typeface="Calibri" panose="020F0502020204030204" pitchFamily="34" charset="0"/>
              </a:rPr>
              <a:t>Prior to measurements, RNA was annealed by incubation at 95 °C for 3 minutes followed by incubation at RT for 1 hour. </a:t>
            </a:r>
          </a:p>
          <a:p>
            <a:pPr marL="0" indent="0">
              <a:buNone/>
            </a:pPr>
            <a:r>
              <a:rPr lang="en-US" sz="1200" dirty="0">
                <a:latin typeface="Calibri" panose="020F0502020204030204" pitchFamily="34" charset="0"/>
                <a:cs typeface="Calibri" panose="020F0502020204030204" pitchFamily="34" charset="0"/>
              </a:rPr>
              <a:t>The buffer which are used for the measurements (n = 3) via MST and SPR was 20 mM HEPES-KOH pH 6.9; 1 mM MgCl2; 100 mM NaCl; 2 % DMSO.</a:t>
            </a:r>
          </a:p>
          <a:p>
            <a:pPr marL="0" indent="0">
              <a:buNone/>
            </a:pPr>
            <a:endParaRPr lang="en-US" sz="1200" dirty="0">
              <a:latin typeface="Calibri" panose="020F0502020204030204" pitchFamily="34" charset="0"/>
              <a:cs typeface="Calibri" panose="020F0502020204030204" pitchFamily="34" charset="0"/>
            </a:endParaRPr>
          </a:p>
          <a:p>
            <a:pPr marL="0" indent="0">
              <a:buNone/>
            </a:pPr>
            <a:r>
              <a:rPr lang="en-US" sz="1200" b="1" dirty="0">
                <a:latin typeface="Calibri" panose="020F0502020204030204" pitchFamily="34" charset="0"/>
                <a:cs typeface="Calibri" panose="020F0502020204030204" pitchFamily="34" charset="0"/>
              </a:rPr>
              <a:t>MST </a:t>
            </a:r>
          </a:p>
          <a:p>
            <a:pPr marL="0" indent="0">
              <a:buNone/>
            </a:pPr>
            <a:r>
              <a:rPr lang="en-US" sz="1200" dirty="0">
                <a:latin typeface="Calibri" panose="020F0502020204030204" pitchFamily="34" charset="0"/>
                <a:cs typeface="Calibri" panose="020F0502020204030204" pitchFamily="34" charset="0"/>
              </a:rPr>
              <a:t>After addition of the RNA (final concentration 10 </a:t>
            </a:r>
            <a:r>
              <a:rPr lang="en-US" sz="1200" dirty="0" err="1">
                <a:latin typeface="Calibri" panose="020F0502020204030204" pitchFamily="34" charset="0"/>
                <a:cs typeface="Calibri" panose="020F0502020204030204" pitchFamily="34" charset="0"/>
              </a:rPr>
              <a:t>nM</a:t>
            </a:r>
            <a:r>
              <a:rPr lang="en-US" sz="1200" dirty="0">
                <a:latin typeface="Calibri" panose="020F0502020204030204" pitchFamily="34" charset="0"/>
                <a:cs typeface="Calibri" panose="020F0502020204030204" pitchFamily="34" charset="0"/>
              </a:rPr>
              <a:t>) to the </a:t>
            </a:r>
            <a:r>
              <a:rPr lang="en-US" sz="1200" dirty="0" err="1">
                <a:latin typeface="Calibri" panose="020F0502020204030204" pitchFamily="34" charset="0"/>
                <a:cs typeface="Calibri" panose="020F0502020204030204" pitchFamily="34" charset="0"/>
              </a:rPr>
              <a:t>Niclosamide</a:t>
            </a:r>
            <a:r>
              <a:rPr lang="en-US" sz="1200" dirty="0">
                <a:latin typeface="Calibri" panose="020F0502020204030204" pitchFamily="34" charset="0"/>
                <a:cs typeface="Calibri" panose="020F0502020204030204" pitchFamily="34" charset="0"/>
              </a:rPr>
              <a:t> or </a:t>
            </a:r>
            <a:r>
              <a:rPr lang="en-US" sz="1200" dirty="0" err="1">
                <a:latin typeface="Calibri" panose="020F0502020204030204" pitchFamily="34" charset="0"/>
                <a:cs typeface="Calibri" panose="020F0502020204030204" pitchFamily="34" charset="0"/>
              </a:rPr>
              <a:t>Tyrphostin</a:t>
            </a:r>
            <a:r>
              <a:rPr lang="en-US" sz="1200" dirty="0">
                <a:latin typeface="Calibri" panose="020F0502020204030204" pitchFamily="34" charset="0"/>
                <a:cs typeface="Calibri" panose="020F0502020204030204" pitchFamily="34" charset="0"/>
              </a:rPr>
              <a:t> 9 dilution series (final concentration 100 </a:t>
            </a:r>
            <a:r>
              <a:rPr lang="en-US" sz="1200" dirty="0" err="1">
                <a:latin typeface="Calibri" panose="020F0502020204030204" pitchFamily="34" charset="0"/>
                <a:cs typeface="Calibri" panose="020F0502020204030204" pitchFamily="34" charset="0"/>
              </a:rPr>
              <a:t>μM</a:t>
            </a:r>
            <a:r>
              <a:rPr lang="en-US" sz="1200" dirty="0">
                <a:latin typeface="Calibri" panose="020F0502020204030204" pitchFamily="34" charset="0"/>
                <a:cs typeface="Calibri" panose="020F0502020204030204" pitchFamily="34" charset="0"/>
              </a:rPr>
              <a:t> - 48.8 </a:t>
            </a:r>
            <a:r>
              <a:rPr lang="en-US" sz="1200" dirty="0" err="1">
                <a:latin typeface="Calibri" panose="020F0502020204030204" pitchFamily="34" charset="0"/>
                <a:cs typeface="Calibri" panose="020F0502020204030204" pitchFamily="34" charset="0"/>
              </a:rPr>
              <a:t>nM</a:t>
            </a:r>
            <a:r>
              <a:rPr lang="en-US" sz="1200" dirty="0">
                <a:latin typeface="Calibri" panose="020F0502020204030204" pitchFamily="34" charset="0"/>
                <a:cs typeface="Calibri" panose="020F0502020204030204" pitchFamily="34" charset="0"/>
              </a:rPr>
              <a:t>) an incubation on ice in the dark for 15 - 20 minutes followed. Samples were measured on a Monolith </a:t>
            </a:r>
            <a:r>
              <a:rPr lang="en-US" sz="1200" dirty="0" err="1">
                <a:latin typeface="Calibri" panose="020F0502020204030204" pitchFamily="34" charset="0"/>
                <a:cs typeface="Calibri" panose="020F0502020204030204" pitchFamily="34" charset="0"/>
              </a:rPr>
              <a:t>NT.Automated</a:t>
            </a:r>
            <a:r>
              <a:rPr lang="en-US" sz="1200" dirty="0">
                <a:latin typeface="Calibri" panose="020F0502020204030204" pitchFamily="34" charset="0"/>
                <a:cs typeface="Calibri" panose="020F0502020204030204" pitchFamily="34" charset="0"/>
              </a:rPr>
              <a:t> from </a:t>
            </a:r>
            <a:r>
              <a:rPr lang="en-US" sz="1200" dirty="0" err="1">
                <a:latin typeface="Calibri" panose="020F0502020204030204" pitchFamily="34" charset="0"/>
                <a:cs typeface="Calibri" panose="020F0502020204030204" pitchFamily="34" charset="0"/>
              </a:rPr>
              <a:t>NanoTemper</a:t>
            </a:r>
            <a:r>
              <a:rPr lang="en-US" sz="1200" dirty="0">
                <a:latin typeface="Calibri" panose="020F0502020204030204" pitchFamily="34" charset="0"/>
                <a:cs typeface="Calibri" panose="020F0502020204030204" pitchFamily="34" charset="0"/>
              </a:rPr>
              <a:t> with Monolith </a:t>
            </a:r>
            <a:r>
              <a:rPr lang="en-US" sz="1200" dirty="0" err="1">
                <a:latin typeface="Calibri" panose="020F0502020204030204" pitchFamily="34" charset="0"/>
                <a:cs typeface="Calibri" panose="020F0502020204030204" pitchFamily="34" charset="0"/>
              </a:rPr>
              <a:t>NT.Automated</a:t>
            </a:r>
            <a:r>
              <a:rPr lang="en-US" sz="1200" dirty="0">
                <a:latin typeface="Calibri" panose="020F0502020204030204" pitchFamily="34" charset="0"/>
                <a:cs typeface="Calibri" panose="020F0502020204030204" pitchFamily="34" charset="0"/>
              </a:rPr>
              <a:t> Capillary Chips MST Premium Coated (</a:t>
            </a:r>
            <a:r>
              <a:rPr lang="en-US" sz="1200" dirty="0" err="1">
                <a:latin typeface="Calibri" panose="020F0502020204030204" pitchFamily="34" charset="0"/>
                <a:cs typeface="Calibri" panose="020F0502020204030204" pitchFamily="34" charset="0"/>
              </a:rPr>
              <a:t>NanoTemper</a:t>
            </a:r>
            <a:r>
              <a:rPr lang="en-US" sz="1200" dirty="0">
                <a:latin typeface="Calibri" panose="020F0502020204030204" pitchFamily="34" charset="0"/>
                <a:cs typeface="Calibri" panose="020F0502020204030204" pitchFamily="34" charset="0"/>
              </a:rPr>
              <a:t>, Munich, Germany). The measurement was carried out using the software MO. Software Control version 1.6.1 (</a:t>
            </a:r>
            <a:r>
              <a:rPr lang="en-US" sz="1200" dirty="0" err="1">
                <a:latin typeface="Calibri" panose="020F0502020204030204" pitchFamily="34" charset="0"/>
                <a:cs typeface="Calibri" panose="020F0502020204030204" pitchFamily="34" charset="0"/>
              </a:rPr>
              <a:t>NanoTemper</a:t>
            </a:r>
            <a:r>
              <a:rPr lang="en-US" sz="1200" dirty="0">
                <a:latin typeface="Calibri" panose="020F0502020204030204" pitchFamily="34" charset="0"/>
                <a:cs typeface="Calibri" panose="020F0502020204030204" pitchFamily="34" charset="0"/>
              </a:rPr>
              <a:t>, Munich, Germany). The MST settings was as followed; MST Power: low (20 %), Excitation Power: 70 %, Excitation color: Nano-RED and measurement time: 24 s with following phase durations: 3 s IR-laser off - 20 s IR-laser on - 1 s IR-laser off. The evaluation was carried out using the analysis software MO. Affinity Analysis version 2.3 (</a:t>
            </a:r>
            <a:r>
              <a:rPr lang="en-US" sz="1200" dirty="0" err="1">
                <a:latin typeface="Calibri" panose="020F0502020204030204" pitchFamily="34" charset="0"/>
                <a:cs typeface="Calibri" panose="020F0502020204030204" pitchFamily="34" charset="0"/>
              </a:rPr>
              <a:t>NanoTemper</a:t>
            </a:r>
            <a:r>
              <a:rPr lang="en-US" sz="1200" dirty="0">
                <a:latin typeface="Calibri" panose="020F0502020204030204" pitchFamily="34" charset="0"/>
                <a:cs typeface="Calibri" panose="020F0502020204030204" pitchFamily="34" charset="0"/>
              </a:rPr>
              <a:t>, Munich, Germany) and GraphPad Prism 9.3.1 (</a:t>
            </a:r>
            <a:r>
              <a:rPr lang="en-US" sz="1200" dirty="0" err="1">
                <a:latin typeface="Calibri" panose="020F0502020204030204" pitchFamily="34" charset="0"/>
                <a:cs typeface="Calibri" panose="020F0502020204030204" pitchFamily="34" charset="0"/>
              </a:rPr>
              <a:t>Graphpad</a:t>
            </a:r>
            <a:r>
              <a:rPr lang="en-US" sz="1200" dirty="0">
                <a:latin typeface="Calibri" panose="020F0502020204030204" pitchFamily="34" charset="0"/>
                <a:cs typeface="Calibri" panose="020F0502020204030204" pitchFamily="34" charset="0"/>
              </a:rPr>
              <a:t>, San Diego, USA).</a:t>
            </a:r>
          </a:p>
          <a:p>
            <a:pPr marL="0" indent="0">
              <a:buNone/>
            </a:pPr>
            <a:endParaRPr lang="en-US" sz="1200" dirty="0">
              <a:latin typeface="Calibri" panose="020F0502020204030204" pitchFamily="34" charset="0"/>
              <a:cs typeface="Calibri" panose="020F0502020204030204" pitchFamily="34" charset="0"/>
            </a:endParaRPr>
          </a:p>
          <a:p>
            <a:pPr marL="0" indent="0">
              <a:buNone/>
            </a:pPr>
            <a:r>
              <a:rPr lang="en-US" sz="1200" b="1" dirty="0">
                <a:latin typeface="Calibri" panose="020F0502020204030204" pitchFamily="34" charset="0"/>
                <a:cs typeface="Calibri" panose="020F0502020204030204" pitchFamily="34" charset="0"/>
              </a:rPr>
              <a:t>SPR</a:t>
            </a:r>
          </a:p>
          <a:p>
            <a:pPr marL="0" indent="0">
              <a:buNone/>
            </a:pPr>
            <a:r>
              <a:rPr lang="en-US" sz="1200" dirty="0">
                <a:latin typeface="Calibri" panose="020F0502020204030204" pitchFamily="34" charset="0"/>
                <a:cs typeface="Calibri" panose="020F0502020204030204" pitchFamily="34" charset="0"/>
              </a:rPr>
              <a:t>The concentration of the biotinylated RNA was 20 µM and resulted in an </a:t>
            </a:r>
            <a:r>
              <a:rPr lang="en-US" sz="1200" dirty="0" err="1">
                <a:latin typeface="Calibri" panose="020F0502020204030204" pitchFamily="34" charset="0"/>
                <a:cs typeface="Calibri" panose="020F0502020204030204" pitchFamily="34" charset="0"/>
              </a:rPr>
              <a:t>immobilisation</a:t>
            </a:r>
            <a:r>
              <a:rPr lang="en-US" sz="1200" dirty="0">
                <a:latin typeface="Calibri" panose="020F0502020204030204" pitchFamily="34" charset="0"/>
                <a:cs typeface="Calibri" panose="020F0502020204030204" pitchFamily="34" charset="0"/>
              </a:rPr>
              <a:t> density of 1795.8 RU. The ligands (</a:t>
            </a:r>
            <a:r>
              <a:rPr lang="en-US" sz="1200" dirty="0" err="1">
                <a:latin typeface="Calibri" panose="020F0502020204030204" pitchFamily="34" charset="0"/>
                <a:cs typeface="Calibri" panose="020F0502020204030204" pitchFamily="34" charset="0"/>
              </a:rPr>
              <a:t>Niclosamide</a:t>
            </a:r>
            <a:r>
              <a:rPr lang="en-US" sz="1200" dirty="0">
                <a:latin typeface="Calibri" panose="020F0502020204030204" pitchFamily="34" charset="0"/>
                <a:cs typeface="Calibri" panose="020F0502020204030204" pitchFamily="34" charset="0"/>
              </a:rPr>
              <a:t>; </a:t>
            </a:r>
            <a:r>
              <a:rPr lang="en-US" sz="1200" dirty="0" err="1">
                <a:latin typeface="Calibri" panose="020F0502020204030204" pitchFamily="34" charset="0"/>
                <a:cs typeface="Calibri" panose="020F0502020204030204" pitchFamily="34" charset="0"/>
              </a:rPr>
              <a:t>Tyrphostin</a:t>
            </a:r>
            <a:r>
              <a:rPr lang="en-US" sz="1200" dirty="0">
                <a:latin typeface="Calibri" panose="020F0502020204030204" pitchFamily="34" charset="0"/>
                <a:cs typeface="Calibri" panose="020F0502020204030204" pitchFamily="34" charset="0"/>
              </a:rPr>
              <a:t> 9) were used in a dilution range of 100 µM – 0.39 µM. A </a:t>
            </a:r>
            <a:r>
              <a:rPr lang="en-US" sz="1200" dirty="0" err="1">
                <a:latin typeface="Calibri" panose="020F0502020204030204" pitchFamily="34" charset="0"/>
                <a:cs typeface="Calibri" panose="020F0502020204030204" pitchFamily="34" charset="0"/>
              </a:rPr>
              <a:t>Biacore</a:t>
            </a:r>
            <a:r>
              <a:rPr lang="en-US" sz="1200" dirty="0">
                <a:latin typeface="Calibri" panose="020F0502020204030204" pitchFamily="34" charset="0"/>
                <a:cs typeface="Calibri" panose="020F0502020204030204" pitchFamily="34" charset="0"/>
              </a:rPr>
              <a:t> S200 from GE Healthcare (now: </a:t>
            </a:r>
            <a:r>
              <a:rPr lang="en-US" sz="1200" dirty="0" err="1">
                <a:latin typeface="Calibri" panose="020F0502020204030204" pitchFamily="34" charset="0"/>
                <a:cs typeface="Calibri" panose="020F0502020204030204" pitchFamily="34" charset="0"/>
              </a:rPr>
              <a:t>cytiva</a:t>
            </a:r>
            <a:r>
              <a:rPr lang="en-US" sz="1200" dirty="0">
                <a:latin typeface="Calibri" panose="020F0502020204030204" pitchFamily="34" charset="0"/>
                <a:cs typeface="Calibri" panose="020F0502020204030204" pitchFamily="34" charset="0"/>
              </a:rPr>
              <a:t>) with a Sensor Chip SA (</a:t>
            </a:r>
            <a:r>
              <a:rPr lang="en-US" sz="1200" dirty="0" err="1">
                <a:latin typeface="Calibri" panose="020F0502020204030204" pitchFamily="34" charset="0"/>
                <a:cs typeface="Calibri" panose="020F0502020204030204" pitchFamily="34" charset="0"/>
              </a:rPr>
              <a:t>cytiva</a:t>
            </a:r>
            <a:r>
              <a:rPr lang="en-US" sz="1200" dirty="0">
                <a:latin typeface="Calibri" panose="020F0502020204030204" pitchFamily="34" charset="0"/>
                <a:cs typeface="Calibri" panose="020F0502020204030204" pitchFamily="34" charset="0"/>
              </a:rPr>
              <a:t>) was used for the measurements which were performed with the Software </a:t>
            </a:r>
            <a:r>
              <a:rPr lang="en-US" sz="1200" dirty="0" err="1">
                <a:latin typeface="Calibri" panose="020F0502020204030204" pitchFamily="34" charset="0"/>
                <a:cs typeface="Calibri" panose="020F0502020204030204" pitchFamily="34" charset="0"/>
              </a:rPr>
              <a:t>Biacore</a:t>
            </a:r>
            <a:r>
              <a:rPr lang="en-US" sz="1200" dirty="0">
                <a:latin typeface="Calibri" panose="020F0502020204030204" pitchFamily="34" charset="0"/>
                <a:cs typeface="Calibri" panose="020F0502020204030204" pitchFamily="34" charset="0"/>
              </a:rPr>
              <a:t> S200 Control Software version 1.0 (GE Healthcare; now </a:t>
            </a:r>
            <a:r>
              <a:rPr lang="en-US" sz="1200" dirty="0" err="1">
                <a:latin typeface="Calibri" panose="020F0502020204030204" pitchFamily="34" charset="0"/>
                <a:cs typeface="Calibri" panose="020F0502020204030204" pitchFamily="34" charset="0"/>
              </a:rPr>
              <a:t>cytiva</a:t>
            </a:r>
            <a:r>
              <a:rPr lang="en-US" sz="1200" dirty="0">
                <a:latin typeface="Calibri" panose="020F0502020204030204" pitchFamily="34" charset="0"/>
                <a:cs typeface="Calibri" panose="020F0502020204030204" pitchFamily="34" charset="0"/>
              </a:rPr>
              <a:t>). </a:t>
            </a:r>
          </a:p>
          <a:p>
            <a:pPr marL="0" indent="0">
              <a:buNone/>
            </a:pPr>
            <a:r>
              <a:rPr lang="en-US" sz="1200" dirty="0">
                <a:latin typeface="Calibri" panose="020F0502020204030204" pitchFamily="34" charset="0"/>
                <a:cs typeface="Calibri" panose="020F0502020204030204" pitchFamily="34" charset="0"/>
              </a:rPr>
              <a:t>The setting for </a:t>
            </a:r>
            <a:r>
              <a:rPr lang="en-US" sz="1200" dirty="0" err="1">
                <a:latin typeface="Calibri" panose="020F0502020204030204" pitchFamily="34" charset="0"/>
                <a:cs typeface="Calibri" panose="020F0502020204030204" pitchFamily="34" charset="0"/>
              </a:rPr>
              <a:t>immobilisation</a:t>
            </a:r>
            <a:r>
              <a:rPr lang="en-US" sz="1200" dirty="0">
                <a:latin typeface="Calibri" panose="020F0502020204030204" pitchFamily="34" charset="0"/>
                <a:cs typeface="Calibri" panose="020F0502020204030204" pitchFamily="34" charset="0"/>
              </a:rPr>
              <a:t> was as following: cycle startup: 10, solvent correction: 1x at the beginning; 1x at the end, </a:t>
            </a:r>
            <a:r>
              <a:rPr lang="en-US" sz="1200" dirty="0" err="1">
                <a:latin typeface="Calibri" panose="020F0502020204030204" pitchFamily="34" charset="0"/>
                <a:cs typeface="Calibri" panose="020F0502020204030204" pitchFamily="34" charset="0"/>
              </a:rPr>
              <a:t>conctact</a:t>
            </a:r>
            <a:r>
              <a:rPr lang="en-US" sz="1200" dirty="0">
                <a:latin typeface="Calibri" panose="020F0502020204030204" pitchFamily="34" charset="0"/>
                <a:cs typeface="Calibri" panose="020F0502020204030204" pitchFamily="34" charset="0"/>
              </a:rPr>
              <a:t> time: 90 s, dissociation time: 180 s and flow rate: 20 µl/min. The run setting was cycle startup: 10, solvent correction: no, </a:t>
            </a:r>
            <a:r>
              <a:rPr lang="en-US" sz="1200" dirty="0" err="1">
                <a:latin typeface="Calibri" panose="020F0502020204030204" pitchFamily="34" charset="0"/>
                <a:cs typeface="Calibri" panose="020F0502020204030204" pitchFamily="34" charset="0"/>
              </a:rPr>
              <a:t>conctact</a:t>
            </a:r>
            <a:r>
              <a:rPr lang="en-US" sz="1200" dirty="0">
                <a:latin typeface="Calibri" panose="020F0502020204030204" pitchFamily="34" charset="0"/>
                <a:cs typeface="Calibri" panose="020F0502020204030204" pitchFamily="34" charset="0"/>
              </a:rPr>
              <a:t> time: 90 s, dissociation time: 180 s and flow rate: 20 µl/min.</a:t>
            </a:r>
          </a:p>
          <a:p>
            <a:pPr marL="0" indent="0">
              <a:buNone/>
            </a:pPr>
            <a:r>
              <a:rPr lang="en-US" sz="1200" dirty="0">
                <a:latin typeface="Calibri" panose="020F0502020204030204" pitchFamily="34" charset="0"/>
                <a:cs typeface="Calibri" panose="020F0502020204030204" pitchFamily="34" charset="0"/>
              </a:rPr>
              <a:t>The evaluation was carried out using the </a:t>
            </a:r>
            <a:r>
              <a:rPr lang="en-US" sz="1200" dirty="0" err="1">
                <a:latin typeface="Calibri" panose="020F0502020204030204" pitchFamily="34" charset="0"/>
                <a:cs typeface="Calibri" panose="020F0502020204030204" pitchFamily="34" charset="0"/>
              </a:rPr>
              <a:t>Biacore</a:t>
            </a:r>
            <a:r>
              <a:rPr lang="en-US" sz="1200" dirty="0">
                <a:latin typeface="Calibri" panose="020F0502020204030204" pitchFamily="34" charset="0"/>
                <a:cs typeface="Calibri" panose="020F0502020204030204" pitchFamily="34" charset="0"/>
              </a:rPr>
              <a:t> Insight Evaluation Software version 3.0.12.15655 (GE Healthcare; know </a:t>
            </a:r>
            <a:r>
              <a:rPr lang="en-US" sz="1200" dirty="0" err="1">
                <a:latin typeface="Calibri" panose="020F0502020204030204" pitchFamily="34" charset="0"/>
                <a:cs typeface="Calibri" panose="020F0502020204030204" pitchFamily="34" charset="0"/>
              </a:rPr>
              <a:t>cytiva</a:t>
            </a:r>
            <a:r>
              <a:rPr lang="en-US" sz="1200" dirty="0">
                <a:latin typeface="Calibri" panose="020F0502020204030204" pitchFamily="34" charset="0"/>
                <a:cs typeface="Calibri" panose="020F0502020204030204" pitchFamily="34" charset="0"/>
              </a:rPr>
              <a:t>).</a:t>
            </a:r>
          </a:p>
          <a:p>
            <a:pPr marL="0" indent="0">
              <a:buNone/>
            </a:pPr>
            <a:endParaRPr lang="en-US" sz="1100" dirty="0">
              <a:latin typeface="Calibri" panose="020F0502020204030204" pitchFamily="34" charset="0"/>
              <a:cs typeface="Calibri" panose="020F0502020204030204" pitchFamily="34" charset="0"/>
            </a:endParaRPr>
          </a:p>
          <a:p>
            <a:pPr marL="0" indent="0">
              <a:buNone/>
            </a:pPr>
            <a:endParaRPr lang="en-US" sz="1100" dirty="0">
              <a:latin typeface="Calibri" panose="020F0502020204030204" pitchFamily="34" charset="0"/>
              <a:cs typeface="Calibri" panose="020F0502020204030204" pitchFamily="34" charset="0"/>
            </a:endParaRPr>
          </a:p>
          <a:p>
            <a:pPr marL="0" indent="0">
              <a:buNone/>
            </a:pPr>
            <a:endParaRPr lang="en-US" sz="1100" dirty="0">
              <a:latin typeface="Calibri" panose="020F0502020204030204" pitchFamily="34" charset="0"/>
              <a:cs typeface="Calibri" panose="020F0502020204030204" pitchFamily="34" charset="0"/>
            </a:endParaRPr>
          </a:p>
        </p:txBody>
      </p:sp>
      <p:sp>
        <p:nvSpPr>
          <p:cNvPr id="4" name="Foliennummernplatzhalter 3">
            <a:extLst>
              <a:ext uri="{FF2B5EF4-FFF2-40B4-BE49-F238E27FC236}">
                <a16:creationId xmlns:a16="http://schemas.microsoft.com/office/drawing/2014/main" id="{5B26FBE7-4B78-D1B4-D17B-C53275860375}"/>
              </a:ext>
            </a:extLst>
          </p:cNvPr>
          <p:cNvSpPr>
            <a:spLocks noGrp="1"/>
          </p:cNvSpPr>
          <p:nvPr>
            <p:ph type="sldNum" sz="quarter" idx="12"/>
          </p:nvPr>
        </p:nvSpPr>
        <p:spPr/>
        <p:txBody>
          <a:bodyPr/>
          <a:lstStyle/>
          <a:p>
            <a:fld id="{5DA55CF3-A334-410B-9A1A-AB44959B84F8}" type="slidenum">
              <a:rPr lang="en-US" smtClean="0"/>
              <a:t>8</a:t>
            </a:fld>
            <a:endParaRPr lang="en-US" dirty="0"/>
          </a:p>
        </p:txBody>
      </p:sp>
      <p:sp>
        <p:nvSpPr>
          <p:cNvPr id="2" name="Textfeld 1">
            <a:extLst>
              <a:ext uri="{FF2B5EF4-FFF2-40B4-BE49-F238E27FC236}">
                <a16:creationId xmlns:a16="http://schemas.microsoft.com/office/drawing/2014/main" id="{C8939A2D-108E-5B3A-6C14-F437F197F4AF}"/>
              </a:ext>
            </a:extLst>
          </p:cNvPr>
          <p:cNvSpPr txBox="1"/>
          <p:nvPr/>
        </p:nvSpPr>
        <p:spPr>
          <a:xfrm>
            <a:off x="96300" y="-43"/>
            <a:ext cx="9487613" cy="369332"/>
          </a:xfrm>
          <a:prstGeom prst="rect">
            <a:avLst/>
          </a:prstGeom>
          <a:noFill/>
        </p:spPr>
        <p:txBody>
          <a:bodyPr wrap="square">
            <a:spAutoFit/>
          </a:bodyPr>
          <a:lstStyle/>
          <a:p>
            <a:r>
              <a:rPr lang="en-GB" sz="1800" b="1" dirty="0"/>
              <a:t>Supplemental Material and Methods:</a:t>
            </a:r>
            <a:r>
              <a:rPr lang="en-GB" sz="1400" dirty="0"/>
              <a:t>. </a:t>
            </a:r>
          </a:p>
        </p:txBody>
      </p:sp>
    </p:spTree>
    <p:extLst>
      <p:ext uri="{BB962C8B-B14F-4D97-AF65-F5344CB8AC3E}">
        <p14:creationId xmlns:p14="http://schemas.microsoft.com/office/powerpoint/2010/main" val="2632076908"/>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8DDD831EA54674D8EB0B0C773A1BD88" ma:contentTypeVersion="9" ma:contentTypeDescription="Create a new document." ma:contentTypeScope="" ma:versionID="67484e2c23b7ca61a179aeec6b5a2b1a">
  <xsd:schema xmlns:xsd="http://www.w3.org/2001/XMLSchema" xmlns:xs="http://www.w3.org/2001/XMLSchema" xmlns:p="http://schemas.microsoft.com/office/2006/metadata/properties" xmlns:ns2="52b92772-ec19-4b1c-b89b-d33433599139" targetNamespace="http://schemas.microsoft.com/office/2006/metadata/properties" ma:root="true" ma:fieldsID="204413149b3a0be46096b89365384b2a" ns2:_="">
    <xsd:import namespace="52b92772-ec19-4b1c-b89b-d3343359913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b92772-ec19-4b1c-b89b-d334335991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E56A9D-5447-454B-A7BC-8A3524B5A400}">
  <ds:schemaRefs>
    <ds:schemaRef ds:uri="http://schemas.microsoft.com/sharepoint/v3/contenttype/forms"/>
  </ds:schemaRefs>
</ds:datastoreItem>
</file>

<file path=customXml/itemProps2.xml><?xml version="1.0" encoding="utf-8"?>
<ds:datastoreItem xmlns:ds="http://schemas.openxmlformats.org/officeDocument/2006/customXml" ds:itemID="{B0FE54BA-C1CF-4948-B653-03EF3F754913}">
  <ds:schemaRefs>
    <ds:schemaRef ds:uri="http://schemas.microsoft.com/office/2006/metadata/properties"/>
    <ds:schemaRef ds:uri="http://schemas.microsoft.com/office/2006/documentManagement/types"/>
    <ds:schemaRef ds:uri="http://www.w3.org/XML/1998/namespace"/>
    <ds:schemaRef ds:uri="http://purl.org/dc/dcmitype/"/>
    <ds:schemaRef ds:uri="http://purl.org/dc/terms/"/>
    <ds:schemaRef ds:uri="http://schemas.microsoft.com/office/infopath/2007/PartnerControls"/>
    <ds:schemaRef ds:uri="http://schemas.openxmlformats.org/package/2006/metadata/core-properties"/>
    <ds:schemaRef ds:uri="52b92772-ec19-4b1c-b89b-d33433599139"/>
    <ds:schemaRef ds:uri="http://purl.org/dc/elements/1.1/"/>
  </ds:schemaRefs>
</ds:datastoreItem>
</file>

<file path=customXml/itemProps3.xml><?xml version="1.0" encoding="utf-8"?>
<ds:datastoreItem xmlns:ds="http://schemas.openxmlformats.org/officeDocument/2006/customXml" ds:itemID="{4DE9CE83-121D-48E9-9DB3-BC269479BB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b92772-ec19-4b1c-b89b-d33433599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b303ca9a-3efd-4f10-93f4-be39ecd616ff}" enabled="0" method="" siteId="{b303ca9a-3efd-4f10-93f4-be39ecd616ff}" removed="1"/>
</clbl:labelList>
</file>

<file path=docProps/app.xml><?xml version="1.0" encoding="utf-8"?>
<Properties xmlns="http://schemas.openxmlformats.org/officeDocument/2006/extended-properties" xmlns:vt="http://schemas.openxmlformats.org/officeDocument/2006/docPropsVTypes">
  <TotalTime>0</TotalTime>
  <Words>1143</Words>
  <Application>Microsoft Office PowerPoint</Application>
  <PresentationFormat>Widescreen</PresentationFormat>
  <Paragraphs>168</Paragraphs>
  <Slides>8</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5" baseType="lpstr">
      <vt:lpstr>NimbusRomNo9L-Regu</vt:lpstr>
      <vt:lpstr>Arial</vt:lpstr>
      <vt:lpstr>Calibri</vt:lpstr>
      <vt:lpstr>Calibri Light</vt:lpstr>
      <vt:lpstr>Century Gothic</vt:lpstr>
      <vt:lpstr>Office</vt:lpstr>
      <vt:lpstr>Prism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Steigemann, Patrick</dc:creator>
  <cp:lastModifiedBy>MDPI</cp:lastModifiedBy>
  <cp:revision>4</cp:revision>
  <dcterms:created xsi:type="dcterms:W3CDTF">2022-05-20T06:14:39Z</dcterms:created>
  <dcterms:modified xsi:type="dcterms:W3CDTF">2023-01-03T08:35:20Z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0x01010028DDD831EA54674D8EB0B0C773A1BD88</vt:lpwstr>
  </property>
</Properties>
</file>