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4FFFF-DD5B-4C6C-89BC-7E617DA948A5}" v="16" dt="2021-07-19T13:23:48.533"/>
    <p1510:client id="{A7F27F8B-5F14-47D4-9238-8E4B68FA6550}" v="191" dt="2021-07-19T13:30:07.5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6" d="100"/>
          <a:sy n="76" d="100"/>
        </p:scale>
        <p:origin x="9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Bertacchi" userId="da5CZlpUpBr42D2KD0O/2UxQVMOUjRkF74EviCAi6ks=" providerId="None" clId="Web-{A7F27F8B-5F14-47D4-9238-8E4B68FA6550}"/>
    <pc:docChg chg="modSld">
      <pc:chgData name="Stefano Bertacchi" userId="da5CZlpUpBr42D2KD0O/2UxQVMOUjRkF74EviCAi6ks=" providerId="None" clId="Web-{A7F27F8B-5F14-47D4-9238-8E4B68FA6550}" dt="2021-07-19T13:30:06.856" v="98" actId="20577"/>
      <pc:docMkLst>
        <pc:docMk/>
      </pc:docMkLst>
      <pc:sldChg chg="modSp">
        <pc:chgData name="Stefano Bertacchi" userId="da5CZlpUpBr42D2KD0O/2UxQVMOUjRkF74EviCAi6ks=" providerId="None" clId="Web-{A7F27F8B-5F14-47D4-9238-8E4B68FA6550}" dt="2021-07-19T13:30:06.856" v="98" actId="20577"/>
        <pc:sldMkLst>
          <pc:docMk/>
          <pc:sldMk cId="3224452848" sldId="256"/>
        </pc:sldMkLst>
        <pc:spChg chg="mod">
          <ac:chgData name="Stefano Bertacchi" userId="da5CZlpUpBr42D2KD0O/2UxQVMOUjRkF74EviCAi6ks=" providerId="None" clId="Web-{A7F27F8B-5F14-47D4-9238-8E4B68FA6550}" dt="2021-07-19T13:30:06.856" v="98" actId="20577"/>
          <ac:spMkLst>
            <pc:docMk/>
            <pc:sldMk cId="3224452848" sldId="256"/>
            <ac:spMk id="5" creationId="{00000000-0000-0000-0000-000000000000}"/>
          </ac:spMkLst>
        </pc:spChg>
      </pc:sldChg>
      <pc:sldChg chg="modSp">
        <pc:chgData name="Stefano Bertacchi" userId="da5CZlpUpBr42D2KD0O/2UxQVMOUjRkF74EviCAi6ks=" providerId="None" clId="Web-{A7F27F8B-5F14-47D4-9238-8E4B68FA6550}" dt="2021-07-19T13:29:16.388" v="7" actId="20577"/>
        <pc:sldMkLst>
          <pc:docMk/>
          <pc:sldMk cId="3416805747" sldId="257"/>
        </pc:sldMkLst>
        <pc:spChg chg="mod">
          <ac:chgData name="Stefano Bertacchi" userId="da5CZlpUpBr42D2KD0O/2UxQVMOUjRkF74EviCAi6ks=" providerId="None" clId="Web-{A7F27F8B-5F14-47D4-9238-8E4B68FA6550}" dt="2021-07-19T13:29:16.388" v="7" actId="20577"/>
          <ac:spMkLst>
            <pc:docMk/>
            <pc:sldMk cId="3416805747" sldId="257"/>
            <ac:spMk id="5" creationId="{00000000-0000-0000-0000-000000000000}"/>
          </ac:spMkLst>
        </pc:spChg>
      </pc:sldChg>
      <pc:sldChg chg="modSp">
        <pc:chgData name="Stefano Bertacchi" userId="da5CZlpUpBr42D2KD0O/2UxQVMOUjRkF74EviCAi6ks=" providerId="None" clId="Web-{A7F27F8B-5F14-47D4-9238-8E4B68FA6550}" dt="2021-07-19T13:30:03.028" v="94" actId="20577"/>
        <pc:sldMkLst>
          <pc:docMk/>
          <pc:sldMk cId="4235998559" sldId="258"/>
        </pc:sldMkLst>
        <pc:spChg chg="mod">
          <ac:chgData name="Stefano Bertacchi" userId="da5CZlpUpBr42D2KD0O/2UxQVMOUjRkF74EviCAi6ks=" providerId="None" clId="Web-{A7F27F8B-5F14-47D4-9238-8E4B68FA6550}" dt="2021-07-19T13:30:03.028" v="94" actId="20577"/>
          <ac:spMkLst>
            <pc:docMk/>
            <pc:sldMk cId="4235998559" sldId="258"/>
            <ac:spMk id="5" creationId="{00000000-0000-0000-0000-000000000000}"/>
          </ac:spMkLst>
        </pc:spChg>
      </pc:sldChg>
    </pc:docChg>
  </pc:docChgLst>
  <pc:docChgLst>
    <pc:chgData name="Stefano Bertacchi" userId="da5CZlpUpBr42D2KD0O/2UxQVMOUjRkF74EviCAi6ks=" providerId="None" clId="Web-{3AD4FFFF-DD5B-4C6C-89BC-7E617DA948A5}"/>
    <pc:docChg chg="modSld">
      <pc:chgData name="Stefano Bertacchi" userId="da5CZlpUpBr42D2KD0O/2UxQVMOUjRkF74EviCAi6ks=" providerId="None" clId="Web-{3AD4FFFF-DD5B-4C6C-89BC-7E617DA948A5}" dt="2021-07-19T13:23:48.533" v="5" actId="20577"/>
      <pc:docMkLst>
        <pc:docMk/>
      </pc:docMkLst>
      <pc:sldChg chg="modSp">
        <pc:chgData name="Stefano Bertacchi" userId="da5CZlpUpBr42D2KD0O/2UxQVMOUjRkF74EviCAi6ks=" providerId="None" clId="Web-{3AD4FFFF-DD5B-4C6C-89BC-7E617DA948A5}" dt="2021-07-19T13:23:42.893" v="3" actId="20577"/>
        <pc:sldMkLst>
          <pc:docMk/>
          <pc:sldMk cId="3224452848" sldId="256"/>
        </pc:sldMkLst>
        <pc:spChg chg="mod">
          <ac:chgData name="Stefano Bertacchi" userId="da5CZlpUpBr42D2KD0O/2UxQVMOUjRkF74EviCAi6ks=" providerId="None" clId="Web-{3AD4FFFF-DD5B-4C6C-89BC-7E617DA948A5}" dt="2021-07-19T13:23:42.893" v="3" actId="20577"/>
          <ac:spMkLst>
            <pc:docMk/>
            <pc:sldMk cId="3224452848" sldId="256"/>
            <ac:spMk id="5" creationId="{00000000-0000-0000-0000-000000000000}"/>
          </ac:spMkLst>
        </pc:spChg>
      </pc:sldChg>
      <pc:sldChg chg="modSp">
        <pc:chgData name="Stefano Bertacchi" userId="da5CZlpUpBr42D2KD0O/2UxQVMOUjRkF74EviCAi6ks=" providerId="None" clId="Web-{3AD4FFFF-DD5B-4C6C-89BC-7E617DA948A5}" dt="2021-07-19T13:23:48.533" v="5" actId="20577"/>
        <pc:sldMkLst>
          <pc:docMk/>
          <pc:sldMk cId="3416805747" sldId="257"/>
        </pc:sldMkLst>
        <pc:spChg chg="mod">
          <ac:chgData name="Stefano Bertacchi" userId="da5CZlpUpBr42D2KD0O/2UxQVMOUjRkF74EviCAi6ks=" providerId="None" clId="Web-{3AD4FFFF-DD5B-4C6C-89BC-7E617DA948A5}" dt="2021-07-19T13:23:48.533" v="5" actId="20577"/>
          <ac:spMkLst>
            <pc:docMk/>
            <pc:sldMk cId="3416805747" sldId="257"/>
            <ac:spMk id="5" creationId="{00000000-0000-0000-0000-000000000000}"/>
          </ac:spMkLst>
        </pc:spChg>
      </pc:sldChg>
      <pc:sldChg chg="modSp">
        <pc:chgData name="Stefano Bertacchi" userId="da5CZlpUpBr42D2KD0O/2UxQVMOUjRkF74EviCAi6ks=" providerId="None" clId="Web-{3AD4FFFF-DD5B-4C6C-89BC-7E617DA948A5}" dt="2021-07-19T13:23:36.158" v="1" actId="20577"/>
        <pc:sldMkLst>
          <pc:docMk/>
          <pc:sldMk cId="4235998559" sldId="258"/>
        </pc:sldMkLst>
        <pc:spChg chg="mod">
          <ac:chgData name="Stefano Bertacchi" userId="da5CZlpUpBr42D2KD0O/2UxQVMOUjRkF74EviCAi6ks=" providerId="None" clId="Web-{3AD4FFFF-DD5B-4C6C-89BC-7E617DA948A5}" dt="2021-07-19T13:23:36.158" v="1" actId="20577"/>
          <ac:spMkLst>
            <pc:docMk/>
            <pc:sldMk cId="4235998559" sldId="258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6590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49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03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506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63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737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604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888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854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432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459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49C02-6DB3-42EF-88B2-12A7072A5C05}" type="datetimeFigureOut">
              <a:rPr lang="it-IT" smtClean="0"/>
              <a:t>19/07/2021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9F09B-0C96-42BD-8259-ED46DCD709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738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903"/>
          <a:stretch/>
        </p:blipFill>
        <p:spPr bwMode="auto">
          <a:xfrm>
            <a:off x="2160311" y="1501255"/>
            <a:ext cx="4772750" cy="31433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38408" y="4868925"/>
            <a:ext cx="6216557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ts val="1000"/>
              </a:spcBef>
            </a:pPr>
            <a:r>
              <a:rPr lang="en-US" b="1" dirty="0">
                <a:latin typeface="Calibri"/>
                <a:ea typeface="Calibri" panose="020F0502020204030204" pitchFamily="34" charset="0"/>
                <a:cs typeface="Times New Roman"/>
              </a:rPr>
              <a:t>Figure S1.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Specific growth rate calculation.</a:t>
            </a:r>
            <a:r>
              <a:rPr lang="en-US" b="1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Optical density profile during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R. </a:t>
            </a:r>
            <a:r>
              <a:rPr lang="en-US" i="1" dirty="0" err="1">
                <a:latin typeface="Calibri"/>
                <a:ea typeface="Calibri" panose="020F0502020204030204" pitchFamily="34" charset="0"/>
                <a:cs typeface="Times New Roman"/>
              </a:rPr>
              <a:t>toruloides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growth in shake flask fermentation when provided with 9% (w/v)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hydrolysed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with 0.56% w/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w</a:t>
            </a:r>
            <a:r>
              <a:rPr lang="en-US" i="1" baseline="-25000" dirty="0" err="1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baseline="-25000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of NS22119. </a:t>
            </a:r>
            <a:r>
              <a:rPr lang="en-GB" dirty="0">
                <a:ea typeface="+mn-lt"/>
                <a:cs typeface="+mn-lt"/>
              </a:rPr>
              <a:t>Values are the means of three independent experiments. Standard deviations have a low value, therefore they are difficult to be seen in the graph.</a:t>
            </a:r>
            <a:endParaRPr lang="it-IT" sz="1600" dirty="0">
              <a:effectLst/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998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>
            <a:extLst>
              <a:ext uri="{FF2B5EF4-FFF2-40B4-BE49-F238E27FC236}">
                <a16:creationId xmlns:a16="http://schemas.microsoft.com/office/drawing/2014/main" id="{A44CEB66-C311-4EB4-8B11-FC78DE0AA1C5}"/>
              </a:ext>
            </a:extLst>
          </p:cNvPr>
          <p:cNvPicPr/>
          <p:nvPr/>
        </p:nvPicPr>
        <p:blipFill rotWithShape="1">
          <a:blip r:embed="rId2"/>
          <a:srcRect t="10449"/>
          <a:stretch/>
        </p:blipFill>
        <p:spPr>
          <a:xfrm>
            <a:off x="1957733" y="1651379"/>
            <a:ext cx="5425706" cy="31640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98535" y="5142090"/>
            <a:ext cx="6544102" cy="175432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ts val="1000"/>
              </a:spcBef>
            </a:pPr>
            <a:r>
              <a:rPr lang="en-US" b="1" dirty="0">
                <a:latin typeface="Calibri"/>
                <a:ea typeface="Calibri" panose="020F0502020204030204" pitchFamily="34" charset="0"/>
                <a:cs typeface="Times New Roman"/>
              </a:rPr>
              <a:t>Figure S2.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Sugar consumption profile during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R. </a:t>
            </a:r>
            <a:r>
              <a:rPr lang="en-US" i="1" dirty="0" err="1">
                <a:latin typeface="Calibri"/>
                <a:ea typeface="Calibri" panose="020F0502020204030204" pitchFamily="34" charset="0"/>
                <a:cs typeface="Times New Roman"/>
              </a:rPr>
              <a:t>toruloides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growth on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meal hydrolysate. Shake flasks fermentation when provided with 9% (w/v)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hydrolysed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with 11.9% w/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w</a:t>
            </a:r>
            <a:r>
              <a:rPr lang="en-US" i="1" baseline="-25000" dirty="0" err="1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baseline="-25000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of NS22119. </a:t>
            </a:r>
            <a:r>
              <a:rPr lang="en-GB" dirty="0">
                <a:ea typeface="+mn-lt"/>
                <a:cs typeface="+mn-lt"/>
              </a:rPr>
              <a:t>Values are the means of three independent experiments. Standard deviations have a low value, therefore they are difficult to be seen in the graph.</a:t>
            </a:r>
            <a:endParaRPr lang="it-IT" sz="1600" dirty="0">
              <a:effectLst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4452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/>
          <a:srcRect l="3438" t="7778" r="1271"/>
          <a:stretch/>
        </p:blipFill>
        <p:spPr>
          <a:xfrm>
            <a:off x="2141832" y="1460311"/>
            <a:ext cx="5118775" cy="338237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4107" y="5020101"/>
            <a:ext cx="6694227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US" b="1" dirty="0">
                <a:latin typeface="Calibri"/>
                <a:ea typeface="Calibri" panose="020F0502020204030204" pitchFamily="34" charset="0"/>
                <a:cs typeface="Times New Roman"/>
              </a:rPr>
              <a:t>Figure S3.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Sugar consumption profile during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R. </a:t>
            </a:r>
            <a:r>
              <a:rPr lang="en-US" i="1" dirty="0" err="1">
                <a:latin typeface="Calibri"/>
                <a:ea typeface="Calibri" panose="020F0502020204030204" pitchFamily="34" charset="0"/>
                <a:cs typeface="Times New Roman"/>
              </a:rPr>
              <a:t>toruloides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growth in batch bioreactor fermentation. Cells provided with 9% (w/v) </a:t>
            </a:r>
            <a:r>
              <a:rPr lang="en-US" i="1" dirty="0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hydrolysed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 with 0.56% w/</a:t>
            </a:r>
            <a:r>
              <a:rPr lang="en-US" dirty="0" err="1">
                <a:latin typeface="Calibri"/>
                <a:ea typeface="Calibri" panose="020F0502020204030204" pitchFamily="34" charset="0"/>
                <a:cs typeface="Times New Roman"/>
              </a:rPr>
              <a:t>w</a:t>
            </a:r>
            <a:r>
              <a:rPr lang="en-US" i="1" baseline="-25000" dirty="0" err="1">
                <a:latin typeface="Calibri"/>
                <a:ea typeface="Calibri" panose="020F0502020204030204" pitchFamily="34" charset="0"/>
                <a:cs typeface="Times New Roman"/>
              </a:rPr>
              <a:t>Camelina</a:t>
            </a:r>
            <a:r>
              <a:rPr lang="en-US" baseline="-25000" dirty="0">
                <a:latin typeface="Calibri"/>
                <a:ea typeface="Calibri" panose="020F0502020204030204" pitchFamily="34" charset="0"/>
                <a:cs typeface="Times New Roman"/>
              </a:rPr>
              <a:t> meal </a:t>
            </a:r>
            <a:r>
              <a:rPr lang="en-US" dirty="0">
                <a:latin typeface="Calibri"/>
                <a:ea typeface="Calibri" panose="020F0502020204030204" pitchFamily="34" charset="0"/>
                <a:cs typeface="Times New Roman"/>
              </a:rPr>
              <a:t>of NS22119. </a:t>
            </a:r>
            <a:r>
              <a:rPr lang="en-GB" dirty="0">
                <a:ea typeface="+mn-lt"/>
                <a:cs typeface="+mn-lt"/>
              </a:rPr>
              <a:t>Values are the means of three independent experiments.</a:t>
            </a:r>
            <a:endParaRPr lang="it-IT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680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124</Words>
  <Application>Microsoft Office PowerPoint</Application>
  <PresentationFormat>Presentazione su schermo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Office Theme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s.bertacchi@campus.unimib.it</dc:creator>
  <cp:lastModifiedBy>s.bertacchi@campus.unimib.it</cp:lastModifiedBy>
  <cp:revision>15</cp:revision>
  <dcterms:created xsi:type="dcterms:W3CDTF">2021-06-03T10:13:37Z</dcterms:created>
  <dcterms:modified xsi:type="dcterms:W3CDTF">2021-07-19T13:30:07Z</dcterms:modified>
</cp:coreProperties>
</file>