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797675" cy="9925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403A69-2272-4372-BA59-7CC46751DCC8}" v="6" dt="2024-05-17T10:35:10.5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i Stefano" userId="62fae984-f9ea-4331-af08-82d62adaac1e" providerId="ADAL" clId="{29403A69-2272-4372-BA59-7CC46751DCC8}"/>
    <pc:docChg chg="custSel delSld modSld">
      <pc:chgData name="Poni Stefano" userId="62fae984-f9ea-4331-af08-82d62adaac1e" providerId="ADAL" clId="{29403A69-2272-4372-BA59-7CC46751DCC8}" dt="2024-06-08T08:21:27.918" v="38" actId="47"/>
      <pc:docMkLst>
        <pc:docMk/>
      </pc:docMkLst>
      <pc:sldChg chg="delSp del mod">
        <pc:chgData name="Poni Stefano" userId="62fae984-f9ea-4331-af08-82d62adaac1e" providerId="ADAL" clId="{29403A69-2272-4372-BA59-7CC46751DCC8}" dt="2024-05-11T09:23:02.282" v="13" actId="47"/>
        <pc:sldMkLst>
          <pc:docMk/>
          <pc:sldMk cId="3020355283" sldId="256"/>
        </pc:sldMkLst>
        <pc:picChg chg="del">
          <ac:chgData name="Poni Stefano" userId="62fae984-f9ea-4331-af08-82d62adaac1e" providerId="ADAL" clId="{29403A69-2272-4372-BA59-7CC46751DCC8}" dt="2024-05-11T08:48:44.690" v="6" actId="478"/>
          <ac:picMkLst>
            <pc:docMk/>
            <pc:sldMk cId="3020355283" sldId="256"/>
            <ac:picMk id="4" creationId="{69B64B0F-3DA9-01C3-9995-88230CFD7829}"/>
          </ac:picMkLst>
        </pc:picChg>
        <pc:picChg chg="del">
          <ac:chgData name="Poni Stefano" userId="62fae984-f9ea-4331-af08-82d62adaac1e" providerId="ADAL" clId="{29403A69-2272-4372-BA59-7CC46751DCC8}" dt="2024-05-11T08:48:45.591" v="7" actId="478"/>
          <ac:picMkLst>
            <pc:docMk/>
            <pc:sldMk cId="3020355283" sldId="256"/>
            <ac:picMk id="5" creationId="{10D7527F-9A9E-9597-7CD7-19D8DD31422D}"/>
          </ac:picMkLst>
        </pc:picChg>
        <pc:picChg chg="del">
          <ac:chgData name="Poni Stefano" userId="62fae984-f9ea-4331-af08-82d62adaac1e" providerId="ADAL" clId="{29403A69-2272-4372-BA59-7CC46751DCC8}" dt="2024-05-11T08:48:46.329" v="8" actId="478"/>
          <ac:picMkLst>
            <pc:docMk/>
            <pc:sldMk cId="3020355283" sldId="256"/>
            <ac:picMk id="6" creationId="{FDD14E0A-CF13-874F-3596-71BA0D2813F0}"/>
          </ac:picMkLst>
        </pc:picChg>
        <pc:picChg chg="del">
          <ac:chgData name="Poni Stefano" userId="62fae984-f9ea-4331-af08-82d62adaac1e" providerId="ADAL" clId="{29403A69-2272-4372-BA59-7CC46751DCC8}" dt="2024-05-11T08:48:47.008" v="9" actId="478"/>
          <ac:picMkLst>
            <pc:docMk/>
            <pc:sldMk cId="3020355283" sldId="256"/>
            <ac:picMk id="7" creationId="{A901AE4B-CCBC-CE34-9454-5BE94603ACFC}"/>
          </ac:picMkLst>
        </pc:picChg>
      </pc:sldChg>
      <pc:sldChg chg="delSp del mod">
        <pc:chgData name="Poni Stefano" userId="62fae984-f9ea-4331-af08-82d62adaac1e" providerId="ADAL" clId="{29403A69-2272-4372-BA59-7CC46751DCC8}" dt="2024-05-11T09:23:01.150" v="12" actId="47"/>
        <pc:sldMkLst>
          <pc:docMk/>
          <pc:sldMk cId="2806466818" sldId="257"/>
        </pc:sldMkLst>
        <pc:picChg chg="del">
          <ac:chgData name="Poni Stefano" userId="62fae984-f9ea-4331-af08-82d62adaac1e" providerId="ADAL" clId="{29403A69-2272-4372-BA59-7CC46751DCC8}" dt="2024-05-11T08:48:41.656" v="4" actId="478"/>
          <ac:picMkLst>
            <pc:docMk/>
            <pc:sldMk cId="2806466818" sldId="257"/>
            <ac:picMk id="5" creationId="{B86D8DF2-125B-E3AB-B356-7612A114E397}"/>
          </ac:picMkLst>
        </pc:picChg>
        <pc:picChg chg="del">
          <ac:chgData name="Poni Stefano" userId="62fae984-f9ea-4331-af08-82d62adaac1e" providerId="ADAL" clId="{29403A69-2272-4372-BA59-7CC46751DCC8}" dt="2024-05-11T08:48:42.288" v="5" actId="478"/>
          <ac:picMkLst>
            <pc:docMk/>
            <pc:sldMk cId="2806466818" sldId="257"/>
            <ac:picMk id="6" creationId="{253B752C-5B6E-0B0B-6A6F-9348966B3BE9}"/>
          </ac:picMkLst>
        </pc:picChg>
        <pc:picChg chg="del">
          <ac:chgData name="Poni Stefano" userId="62fae984-f9ea-4331-af08-82d62adaac1e" providerId="ADAL" clId="{29403A69-2272-4372-BA59-7CC46751DCC8}" dt="2024-05-11T08:48:40.801" v="3" actId="478"/>
          <ac:picMkLst>
            <pc:docMk/>
            <pc:sldMk cId="2806466818" sldId="257"/>
            <ac:picMk id="7" creationId="{1D3DA625-E9C4-2008-73AF-DC4F3352C5FD}"/>
          </ac:picMkLst>
        </pc:picChg>
      </pc:sldChg>
      <pc:sldChg chg="addSp delSp modSp del mod">
        <pc:chgData name="Poni Stefano" userId="62fae984-f9ea-4331-af08-82d62adaac1e" providerId="ADAL" clId="{29403A69-2272-4372-BA59-7CC46751DCC8}" dt="2024-06-08T08:21:27.918" v="38" actId="47"/>
        <pc:sldMkLst>
          <pc:docMk/>
          <pc:sldMk cId="3429389203" sldId="258"/>
        </pc:sldMkLst>
        <pc:spChg chg="add mod">
          <ac:chgData name="Poni Stefano" userId="62fae984-f9ea-4331-af08-82d62adaac1e" providerId="ADAL" clId="{29403A69-2272-4372-BA59-7CC46751DCC8}" dt="2024-05-11T09:23:14.281" v="32" actId="20577"/>
          <ac:spMkLst>
            <pc:docMk/>
            <pc:sldMk cId="3429389203" sldId="258"/>
            <ac:spMk id="2" creationId="{D53AA20C-6B7B-F804-1878-69C3EB8526CB}"/>
          </ac:spMkLst>
        </pc:spChg>
        <pc:graphicFrameChg chg="del">
          <ac:chgData name="Poni Stefano" userId="62fae984-f9ea-4331-af08-82d62adaac1e" providerId="ADAL" clId="{29403A69-2272-4372-BA59-7CC46751DCC8}" dt="2024-05-11T08:48:31.542" v="0" actId="478"/>
          <ac:graphicFrameMkLst>
            <pc:docMk/>
            <pc:sldMk cId="3429389203" sldId="258"/>
            <ac:graphicFrameMk id="4" creationId="{A122C314-B1BC-3950-8AAC-BDEAC704D760}"/>
          </ac:graphicFrameMkLst>
        </pc:graphicFrameChg>
        <pc:picChg chg="add">
          <ac:chgData name="Poni Stefano" userId="62fae984-f9ea-4331-af08-82d62adaac1e" providerId="ADAL" clId="{29403A69-2272-4372-BA59-7CC46751DCC8}" dt="2024-05-13T12:21:02.607" v="33" actId="22"/>
          <ac:picMkLst>
            <pc:docMk/>
            <pc:sldMk cId="3429389203" sldId="258"/>
            <ac:picMk id="4" creationId="{54FC62A3-3252-8141-0012-C39196BBE3FB}"/>
          </ac:picMkLst>
        </pc:picChg>
      </pc:sldChg>
      <pc:sldChg chg="addSp delSp modSp mod">
        <pc:chgData name="Poni Stefano" userId="62fae984-f9ea-4331-af08-82d62adaac1e" providerId="ADAL" clId="{29403A69-2272-4372-BA59-7CC46751DCC8}" dt="2024-05-17T10:35:11.631" v="37" actId="962"/>
        <pc:sldMkLst>
          <pc:docMk/>
          <pc:sldMk cId="2975629186" sldId="259"/>
        </pc:sldMkLst>
        <pc:picChg chg="add mod">
          <ac:chgData name="Poni Stefano" userId="62fae984-f9ea-4331-af08-82d62adaac1e" providerId="ADAL" clId="{29403A69-2272-4372-BA59-7CC46751DCC8}" dt="2024-05-17T10:35:11.631" v="37" actId="962"/>
          <ac:picMkLst>
            <pc:docMk/>
            <pc:sldMk cId="2975629186" sldId="259"/>
            <ac:picMk id="3" creationId="{61489440-50D1-881B-9E7D-101D1C7C6F71}"/>
          </ac:picMkLst>
        </pc:picChg>
        <pc:picChg chg="del">
          <ac:chgData name="Poni Stefano" userId="62fae984-f9ea-4331-af08-82d62adaac1e" providerId="ADAL" clId="{29403A69-2272-4372-BA59-7CC46751DCC8}" dt="2024-05-11T08:48:34.616" v="1" actId="478"/>
          <ac:picMkLst>
            <pc:docMk/>
            <pc:sldMk cId="2975629186" sldId="259"/>
            <ac:picMk id="5" creationId="{5BFFAC52-B63C-86DD-CBFE-EE98E363695F}"/>
          </ac:picMkLst>
        </pc:picChg>
        <pc:picChg chg="add del mod">
          <ac:chgData name="Poni Stefano" userId="62fae984-f9ea-4331-af08-82d62adaac1e" providerId="ADAL" clId="{29403A69-2272-4372-BA59-7CC46751DCC8}" dt="2024-05-17T10:35:01.112" v="34" actId="478"/>
          <ac:picMkLst>
            <pc:docMk/>
            <pc:sldMk cId="2975629186" sldId="259"/>
            <ac:picMk id="6" creationId="{3F51FD0A-CE3B-F160-20B1-27458FABF6BA}"/>
          </ac:picMkLst>
        </pc:picChg>
      </pc:sldChg>
      <pc:sldChg chg="delSp del mod">
        <pc:chgData name="Poni Stefano" userId="62fae984-f9ea-4331-af08-82d62adaac1e" providerId="ADAL" clId="{29403A69-2272-4372-BA59-7CC46751DCC8}" dt="2024-05-11T09:23:00.049" v="11" actId="47"/>
        <pc:sldMkLst>
          <pc:docMk/>
          <pc:sldMk cId="1321336051" sldId="260"/>
        </pc:sldMkLst>
        <pc:picChg chg="del">
          <ac:chgData name="Poni Stefano" userId="62fae984-f9ea-4331-af08-82d62adaac1e" providerId="ADAL" clId="{29403A69-2272-4372-BA59-7CC46751DCC8}" dt="2024-05-11T08:48:37.983" v="2" actId="478"/>
          <ac:picMkLst>
            <pc:docMk/>
            <pc:sldMk cId="1321336051" sldId="260"/>
            <ac:picMk id="5" creationId="{65B0ED48-FF82-AEB6-40E8-FDCFA0D06BB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096B7D-4533-5952-D390-EAEDE06D25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6A11EAF-7C78-1139-2B01-8E537FCAD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51BA24-3D35-1A6C-4D5C-111E457D4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7BF23E-AB5B-4553-3C19-AA4F4A533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18857E4-4F7F-CC6C-12FF-91F7DDA61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1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A90154-0D77-3487-A9A5-70FA0A8AB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40E59EA-4019-208A-E6E6-385074E5A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E9A091-CCA6-208D-850F-D2087EBE4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FCF19A-0130-7923-0BA3-AB8172FEC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E73E340-3D2F-6CD0-D384-BF6101929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12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8EF96AE-D032-DF30-99A7-D96571002C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D8A2F32-BB0B-55CB-711E-FF879F1514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D7FF4A-5203-B809-0674-391404DF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BFDB80-FE5E-4C37-B399-5B57C924F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A9A4054-D071-E01D-7928-02080FECB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57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105589-2B9C-586F-4378-05603E292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413BCB-4505-D5F3-1F4C-D461B370F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78348E-6774-4C4D-909B-0C8DDDF31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B9F14F-D9F3-9DCE-AC45-DA7853E17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290D986-4D0E-CC5A-CBCD-EBD1CDD9F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0B70CF-7D35-1C67-87F9-34C7FA6A0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D83A619-5D3B-A8BB-8289-DF43F9AF8A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3913962-ED02-6663-805A-421A0733D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A6BBB2-F0D2-74BE-12FB-206CB0B7D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6C9448-55C4-5C65-78D1-C79E12765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3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E26CA3-DE02-6831-DE90-2198E29FE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75A1F4-3711-AA00-1655-8DF7333CF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3F9B54F-E0F0-E550-6C8A-412FE9F20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E385020-1A8A-B56A-12D3-DFA3B94DE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44AC948-82F9-C86E-276C-F57C90F8F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A9E47C1-DF6B-DA50-AFC5-894F9D871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9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9DCD36-56F2-973A-F19B-09B6BDEC3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8DE2D37-60E3-0D08-CA74-F8B387780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4502E68-7E32-AC35-8CCE-B3FEDFC51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D85279-1167-DDC9-D907-B3E9632100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9007404-B1DA-A040-BBEF-9F6205707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B973FB3-2890-AE0D-173B-17BB4CE3C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9AB83DE-B915-5580-7B4A-9409D7498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E06EEBD-16EB-73F9-4B46-F1F4FE57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8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300237-F431-BB64-E409-921A36189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81A6520-00F7-A8CA-2ED1-AB0966418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17AC84-A465-EF64-AB57-C86817E37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4C1A8AF-D1EA-D823-4E67-EAF2FB226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0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D2F5C93-CC03-B550-0ABC-C3DA9F0C1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257B54-75ED-2473-F8E7-10E95D54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DCFD02-FA0C-46AB-5DBE-B98DD233A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2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145CE3-3525-376C-0E97-16B9A7541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6B06804-7B92-D556-E4A7-2DCFDDC79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450262-2FE7-C273-3479-686E51756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568373A-6B38-17D9-CE20-353B4E0EF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57C1637-9996-05EF-3BDB-04C723066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A91811-46BA-213F-1F45-5216BC19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02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F013A8-3168-AC6D-0BEA-2C04A38C4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9A899CD-DE87-1A5A-EF61-8C9F683390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CF48D5D-163A-1881-0452-46DC767528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342377F-2470-CC7A-52C2-C4FD61014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2736AB0-EDF5-6415-E0C1-50297FE6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C5C5480-4282-0E5A-B393-A84266341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BA5608-CE6D-14E9-766F-A0A894BF3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44BB49-4E10-E932-66BB-460922563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1F33189-07DC-8E8D-8540-27C1568BF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421ABB-43A0-4C8F-9876-7B13320F6B0C}" type="datetimeFigureOut">
              <a:rPr lang="en-US" smtClean="0"/>
              <a:t>6/8/2024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239C03-F210-F3CD-F6DF-FE7478D7A9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7C6286-16B4-C27E-A3D6-E2F57B9AD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038440-7573-4DF8-A2B4-F3AFAAEE1D9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diagramma, schermata, Diagramma&#10;&#10;Descrizione generata automaticamente">
            <a:extLst>
              <a:ext uri="{FF2B5EF4-FFF2-40B4-BE49-F238E27FC236}">
                <a16:creationId xmlns:a16="http://schemas.microsoft.com/office/drawing/2014/main" id="{61489440-50D1-881B-9E7D-101D1C7C6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6291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Poni Stefano</dc:creator>
  <cp:lastModifiedBy>Poni Stefano</cp:lastModifiedBy>
  <cp:revision>2</cp:revision>
  <cp:lastPrinted>2024-05-07T12:12:22Z</cp:lastPrinted>
  <dcterms:created xsi:type="dcterms:W3CDTF">2024-04-17T17:12:08Z</dcterms:created>
  <dcterms:modified xsi:type="dcterms:W3CDTF">2024-06-08T08:21:34Z</dcterms:modified>
</cp:coreProperties>
</file>