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" roundtripDataSignature="AMtx7miEIH0d2ZcZEXvz6M/i9pKgzCZsQ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72" y="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2973573" y="418333"/>
            <a:ext cx="2400295" cy="998122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Records identified through database searching</a:t>
            </a:r>
            <a:b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 = 658)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CA" sz="12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LitCovid</a:t>
            </a:r>
            <a:r>
              <a:rPr lang="en-CA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CA" sz="1200" dirty="0">
                <a:solidFill>
                  <a:schemeClr val="dk1"/>
                </a:solidFill>
              </a:rPr>
              <a:t>90</a:t>
            </a:r>
            <a:r>
              <a:rPr lang="en-CA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 Google scholar 241; WHO </a:t>
            </a:r>
            <a:r>
              <a:rPr lang="en-CA" sz="1200" dirty="0">
                <a:solidFill>
                  <a:schemeClr val="dk1"/>
                </a:solidFill>
              </a:rPr>
              <a:t>175</a:t>
            </a:r>
            <a:r>
              <a:rPr lang="en-CA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 </a:t>
            </a:r>
            <a:r>
              <a:rPr lang="en-CA" sz="12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MedRxiv</a:t>
            </a:r>
            <a:r>
              <a:rPr lang="en-CA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CA" sz="1200" dirty="0">
                <a:solidFill>
                  <a:schemeClr val="dk1"/>
                </a:solidFill>
              </a:rPr>
              <a:t>152</a:t>
            </a:r>
            <a:endParaRPr dirty="0"/>
          </a:p>
        </p:txBody>
      </p:sp>
      <p:sp>
        <p:nvSpPr>
          <p:cNvPr id="85" name="Google Shape;85;p1"/>
          <p:cNvSpPr/>
          <p:nvPr/>
        </p:nvSpPr>
        <p:spPr>
          <a:xfrm rot="-5400000">
            <a:off x="1636105" y="2644385"/>
            <a:ext cx="1371600" cy="29686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Screening</a:t>
            </a:r>
            <a:endParaRPr sz="1200" b="1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/>
          <p:nvPr/>
        </p:nvSpPr>
        <p:spPr>
          <a:xfrm rot="-5400000">
            <a:off x="1636105" y="5844785"/>
            <a:ext cx="1371600" cy="29686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Included</a:t>
            </a:r>
            <a:endParaRPr sz="1200" b="1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"/>
          <p:cNvSpPr/>
          <p:nvPr/>
        </p:nvSpPr>
        <p:spPr>
          <a:xfrm rot="-5400000">
            <a:off x="1636105" y="4244585"/>
            <a:ext cx="1371600" cy="29686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CA" sz="1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Eligibility</a:t>
            </a:r>
            <a:endParaRPr sz="1200" b="1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8" name="Google Shape;88;p1"/>
          <p:cNvCxnSpPr/>
          <p:nvPr/>
        </p:nvCxnSpPr>
        <p:spPr>
          <a:xfrm>
            <a:off x="4230874" y="1419629"/>
            <a:ext cx="0" cy="4572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9" name="Google Shape;89;p1"/>
          <p:cNvCxnSpPr/>
          <p:nvPr/>
        </p:nvCxnSpPr>
        <p:spPr>
          <a:xfrm>
            <a:off x="6516874" y="1419629"/>
            <a:ext cx="0" cy="4572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0" name="Google Shape;90;p1"/>
          <p:cNvSpPr/>
          <p:nvPr/>
        </p:nvSpPr>
        <p:spPr>
          <a:xfrm rot="-5400000">
            <a:off x="1636105" y="1044185"/>
            <a:ext cx="1371600" cy="29686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Identification</a:t>
            </a:r>
            <a:endParaRPr sz="1200" b="1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"/>
          <p:cNvSpPr/>
          <p:nvPr/>
        </p:nvSpPr>
        <p:spPr>
          <a:xfrm>
            <a:off x="5545324" y="733829"/>
            <a:ext cx="2228850" cy="685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Additional records identified through other sources</a:t>
            </a:r>
            <a:br>
              <a:rPr lang="en-CA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CA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 = 35)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"/>
          <p:cNvSpPr/>
          <p:nvPr/>
        </p:nvSpPr>
        <p:spPr>
          <a:xfrm>
            <a:off x="3987987" y="1876829"/>
            <a:ext cx="2771775" cy="5715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Records after duplicates removed</a:t>
            </a:r>
            <a:b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 = 334)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/>
          <p:nvPr/>
        </p:nvSpPr>
        <p:spPr>
          <a:xfrm>
            <a:off x="4538849" y="2905529"/>
            <a:ext cx="1670050" cy="5715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Records screened</a:t>
            </a:r>
            <a:b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 = </a:t>
            </a:r>
            <a:r>
              <a:rPr lang="en-CA" sz="1200" dirty="0"/>
              <a:t>334</a:t>
            </a: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6859774" y="2905529"/>
            <a:ext cx="1714500" cy="5715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Records excluded</a:t>
            </a:r>
            <a:b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 =</a:t>
            </a:r>
            <a:r>
              <a:rPr lang="en-CA" sz="1200" dirty="0"/>
              <a:t>255</a:t>
            </a: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)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"/>
          <p:cNvSpPr/>
          <p:nvPr/>
        </p:nvSpPr>
        <p:spPr>
          <a:xfrm>
            <a:off x="4516624" y="3819929"/>
            <a:ext cx="1714500" cy="685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Full-text articles assessed for eligibility</a:t>
            </a:r>
            <a:b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 = 79)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7374119" y="3819927"/>
            <a:ext cx="3465323" cy="2057401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Full-text articles excluded, with reasons (n = </a:t>
            </a:r>
            <a:r>
              <a:rPr lang="en-CA" sz="1200" dirty="0"/>
              <a:t>53</a:t>
            </a: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Did not assess cruise ship transmission of SARS-CoV-2: </a:t>
            </a:r>
            <a:r>
              <a:rPr lang="en-CA" sz="1200" dirty="0"/>
              <a:t>23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 cruise ship: </a:t>
            </a:r>
            <a:r>
              <a:rPr lang="en-CA" sz="1200" dirty="0"/>
              <a:t>4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Narrative review: 3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Perspective/ viewpoint: </a:t>
            </a:r>
            <a:r>
              <a:rPr lang="en-CA" sz="1200" dirty="0"/>
              <a:t>2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Duplicate study:1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dirty="0"/>
              <a:t>Meeting abstract: 2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Same data with other included article / not primary data: 18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2973574" y="4848628"/>
            <a:ext cx="4179700" cy="87588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Studies included in qualitative synthesis</a:t>
            </a:r>
            <a:b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 = </a:t>
            </a:r>
            <a:r>
              <a:rPr lang="en-CA" sz="1200" dirty="0"/>
              <a:t>23</a:t>
            </a: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onboard transmission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 = 2 environmental studies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 = 1 systematic review)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4516624" y="5877329"/>
            <a:ext cx="1714500" cy="9144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Studies included in quantitative synthesis (n = 26)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9" name="Google Shape;99;p1"/>
          <p:cNvCxnSpPr/>
          <p:nvPr/>
        </p:nvCxnSpPr>
        <p:spPr>
          <a:xfrm>
            <a:off x="5373874" y="2448329"/>
            <a:ext cx="0" cy="4572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0" name="Google Shape;100;p1"/>
          <p:cNvCxnSpPr/>
          <p:nvPr/>
        </p:nvCxnSpPr>
        <p:spPr>
          <a:xfrm>
            <a:off x="5373874" y="3477029"/>
            <a:ext cx="0" cy="3429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1" name="Google Shape;101;p1"/>
          <p:cNvCxnSpPr/>
          <p:nvPr/>
        </p:nvCxnSpPr>
        <p:spPr>
          <a:xfrm>
            <a:off x="5373874" y="4505729"/>
            <a:ext cx="0" cy="3429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2" name="Google Shape;102;p1"/>
          <p:cNvCxnSpPr/>
          <p:nvPr/>
        </p:nvCxnSpPr>
        <p:spPr>
          <a:xfrm>
            <a:off x="5373874" y="5534429"/>
            <a:ext cx="0" cy="3429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3" name="Google Shape;103;p1"/>
          <p:cNvCxnSpPr/>
          <p:nvPr/>
        </p:nvCxnSpPr>
        <p:spPr>
          <a:xfrm>
            <a:off x="6208899" y="3191279"/>
            <a:ext cx="650875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4" name="Google Shape;104;p1"/>
          <p:cNvCxnSpPr/>
          <p:nvPr/>
        </p:nvCxnSpPr>
        <p:spPr>
          <a:xfrm>
            <a:off x="6231124" y="4162829"/>
            <a:ext cx="1142996" cy="190085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05" name="Google Shape;105;p1"/>
          <p:cNvSpPr/>
          <p:nvPr/>
        </p:nvSpPr>
        <p:spPr>
          <a:xfrm>
            <a:off x="2630674" y="-77384"/>
            <a:ext cx="12192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"/>
          <p:cNvSpPr txBox="1"/>
          <p:nvPr/>
        </p:nvSpPr>
        <p:spPr>
          <a:xfrm>
            <a:off x="661181" y="50680"/>
            <a:ext cx="11099409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CA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Figure 1. Flow diagram showing the process for inclusion of studies assessing transmission </a:t>
            </a:r>
            <a:r>
              <a:rPr lang="en-CA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en-CA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SARS-CoV-2 associated with cruise ship travel.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187</Words>
  <Application>Microsoft Office PowerPoint</Application>
  <PresentationFormat>Ecran lat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Fonturi utilizate</vt:lpstr>
      </vt:variant>
      <vt:variant>
        <vt:i4>3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Prezentare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Prezentare PowerPoint</dc:title>
  <dc:creator>IGHO ONAKPOYA</dc:creator>
  <cp:lastModifiedBy>Cecilia Rosca</cp:lastModifiedBy>
  <cp:revision>3</cp:revision>
  <dcterms:created xsi:type="dcterms:W3CDTF">2021-01-31T10:06:55Z</dcterms:created>
  <dcterms:modified xsi:type="dcterms:W3CDTF">2022-06-12T09:24:23Z</dcterms:modified>
</cp:coreProperties>
</file>