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2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4977" autoAdjust="0"/>
    <p:restoredTop sz="94660"/>
  </p:normalViewPr>
  <p:slideViewPr>
    <p:cSldViewPr snapToGrid="0">
      <p:cViewPr varScale="1">
        <p:scale>
          <a:sx n="80" d="100"/>
          <a:sy n="80" d="100"/>
        </p:scale>
        <p:origin x="81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F5577D6-E361-6917-DB56-F5982A6F29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D77C587C-BF89-A0F8-6F1B-5339F820CE4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F10F445-F949-F49C-E4D4-0198A083E6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72FED-9A0F-4AF3-BAB2-AC42541FB8CF}" type="datetimeFigureOut">
              <a:rPr kumimoji="1" lang="ja-JP" altLang="en-US" smtClean="0"/>
              <a:t>2023/4/6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0BC0BB5-6E1C-D61B-F72B-86977C143F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C7E9C86-BE4E-868D-CE1A-99512E8F4C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E2B73-8855-42A6-B580-231A796439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72083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BCFF7B9-1073-4C4B-5CE4-339332275F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7992AA8-AC72-F6D7-A7F8-CE1ADBA1BA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8237258-1423-1F26-AB47-6DBA887156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72FED-9A0F-4AF3-BAB2-AC42541FB8CF}" type="datetimeFigureOut">
              <a:rPr kumimoji="1" lang="ja-JP" altLang="en-US" smtClean="0"/>
              <a:t>2023/4/6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CAD696D-4F79-5609-ED55-3BAB906F6B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413B162-ED07-6896-23F2-76DBEEE131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E2B73-8855-42A6-B580-231A796439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5145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7C6B019B-9B54-8B35-5E41-B0B332DA718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9349D0B-341A-D0F4-C63D-215BCD1997D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F1FF123-0DFF-169E-415C-C95A2FB70A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72FED-9A0F-4AF3-BAB2-AC42541FB8CF}" type="datetimeFigureOut">
              <a:rPr kumimoji="1" lang="ja-JP" altLang="en-US" smtClean="0"/>
              <a:t>2023/4/6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364B258-CBD1-8339-90C8-845B45CCE3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21D5335-3B77-4FB0-52C3-E4059DDEFE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E2B73-8855-42A6-B580-231A796439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55761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236BB1B-15DB-D4CF-0F02-50A3AB6024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F3C8EFF-EFAB-D57A-62D9-C86EDF5803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67D3BAD-F2C6-5199-7C96-CAA712E1E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72FED-9A0F-4AF3-BAB2-AC42541FB8CF}" type="datetimeFigureOut">
              <a:rPr kumimoji="1" lang="ja-JP" altLang="en-US" smtClean="0"/>
              <a:t>2023/4/6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431C1AB-E5BE-B9CF-5B3D-098B237BA1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216D288-D4F1-15DC-715D-0AAB97C117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E2B73-8855-42A6-B580-231A796439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47286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E9AE97A-B7D9-1129-AA53-DC99C1D7B9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C31B8C4-C618-3715-6486-746AE9F2A4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5041B36-0D47-6CD4-BDB0-44914A1073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72FED-9A0F-4AF3-BAB2-AC42541FB8CF}" type="datetimeFigureOut">
              <a:rPr kumimoji="1" lang="ja-JP" altLang="en-US" smtClean="0"/>
              <a:t>2023/4/6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FE4DABC-A489-BA67-07AF-C911FF8E78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7132FAF-B06B-09C2-EED7-6500AC0FD5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E2B73-8855-42A6-B580-231A796439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50730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3A59D08-62C6-0718-A9BE-3A2888698D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2E4BAB2-6623-66B9-AA43-C8ADF629F33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D615D3C-5A54-1CEF-E64F-2F41B19DD3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C1A685B-89D1-3631-C986-CE2D616281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72FED-9A0F-4AF3-BAB2-AC42541FB8CF}" type="datetimeFigureOut">
              <a:rPr kumimoji="1" lang="ja-JP" altLang="en-US" smtClean="0"/>
              <a:t>2023/4/6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1E1F862-928C-ACFB-D7B2-A1157F0127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16A22C1-8269-9808-A732-921FD6C741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E2B73-8855-42A6-B580-231A796439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42668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4697BBD-2E91-7EF5-98F3-FD6B352C80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322CF6F-6E4B-EA09-4BDE-842EA34963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7686A13-D525-3DB1-DADF-282E01D10B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DF1C3447-1F3F-5E5C-42D7-0C533FD33CD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641421A2-B20D-3550-C0EF-EB62BAAF4D0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0CBF1C10-C600-092F-2C9B-4E45A1EE12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72FED-9A0F-4AF3-BAB2-AC42541FB8CF}" type="datetimeFigureOut">
              <a:rPr kumimoji="1" lang="ja-JP" altLang="en-US" smtClean="0"/>
              <a:t>2023/4/6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296CA896-2432-0B4C-48AA-C5C9B4D80B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F3E82FC5-8BDF-2C62-F61E-3248981498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E2B73-8855-42A6-B580-231A796439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52237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37D67DA-0BE5-FAE4-3CBF-BC08A752E7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A4D55A32-4119-71C4-85F9-F1D7D89413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72FED-9A0F-4AF3-BAB2-AC42541FB8CF}" type="datetimeFigureOut">
              <a:rPr kumimoji="1" lang="ja-JP" altLang="en-US" smtClean="0"/>
              <a:t>2023/4/6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1295690-3C7A-7215-6EC1-5526B85883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D140E4E4-AEC6-37A1-C511-6D313AA57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E2B73-8855-42A6-B580-231A796439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44997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03144F7F-655A-DCE4-F084-9C38794C7E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72FED-9A0F-4AF3-BAB2-AC42541FB8CF}" type="datetimeFigureOut">
              <a:rPr kumimoji="1" lang="ja-JP" altLang="en-US" smtClean="0"/>
              <a:t>2023/4/6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969FFD10-F69F-BF82-714F-C161912B26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C64C3A1-13F7-F676-5DE8-0FE3D47F3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E2B73-8855-42A6-B580-231A796439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80693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7F1956B-C944-8EB3-370C-F9C71106C8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58F224B-655C-915F-A2D2-55BEBB92AE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B86B2B7-B4DA-5DAD-5974-2613B987F3C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9275F48-1C71-A223-2D6A-2A0047D002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72FED-9A0F-4AF3-BAB2-AC42541FB8CF}" type="datetimeFigureOut">
              <a:rPr kumimoji="1" lang="ja-JP" altLang="en-US" smtClean="0"/>
              <a:t>2023/4/6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1C94FAD-FED5-CE27-CA24-6F1549FACB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E97780F-450A-D8E9-1BAA-9A3A8154EC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E2B73-8855-42A6-B580-231A796439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8263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4D7462A-4976-C81F-1911-5B6C0AC287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26D74466-A53F-92F1-C750-24C8FE985CF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406338D-A5BB-28E7-F630-676F2501CF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6E2BA5A-6FA1-671C-835F-2000DABDC7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72FED-9A0F-4AF3-BAB2-AC42541FB8CF}" type="datetimeFigureOut">
              <a:rPr kumimoji="1" lang="ja-JP" altLang="en-US" smtClean="0"/>
              <a:t>2023/4/6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5FE17B9-2E05-CBB8-7E77-4442912F36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9F89258-4E98-A7B3-CA12-8F74DE9279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E2B73-8855-42A6-B580-231A796439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92117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EC2D3B95-F5C7-507E-D40D-05DB5E2174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871DA15-A07A-0AF1-6FA6-02B5F951D5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D7A7F55-0915-08D6-2FAB-CF67EC01DD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F72FED-9A0F-4AF3-BAB2-AC42541FB8CF}" type="datetimeFigureOut">
              <a:rPr kumimoji="1" lang="ja-JP" altLang="en-US" smtClean="0"/>
              <a:t>2023/4/6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29054BE-2E10-A295-200F-04BB7F7FCD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A45A289-C91A-6ABF-43F8-079BD8D6AF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6E2B73-8855-42A6-B580-231A796439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53103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座る, テーブル, トラック, フィールド が含まれている画像&#10;&#10;自動的に生成された説明">
            <a:extLst>
              <a:ext uri="{FF2B5EF4-FFF2-40B4-BE49-F238E27FC236}">
                <a16:creationId xmlns:a16="http://schemas.microsoft.com/office/drawing/2014/main" id="{5ACD2E95-2AE3-E5A4-B538-0F6B72B9B3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968857" y="0"/>
            <a:ext cx="4254285" cy="6858000"/>
          </a:xfrm>
          <a:prstGeom prst="rect">
            <a:avLst/>
          </a:prstGeom>
        </p:spPr>
      </p:pic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05255248-694F-4DA0-CAB2-645C1FA6DAF4}"/>
              </a:ext>
            </a:extLst>
          </p:cNvPr>
          <p:cNvGrpSpPr/>
          <p:nvPr/>
        </p:nvGrpSpPr>
        <p:grpSpPr>
          <a:xfrm>
            <a:off x="4480043" y="2441469"/>
            <a:ext cx="3572219" cy="2496246"/>
            <a:chOff x="4480043" y="2441469"/>
            <a:chExt cx="3572219" cy="2496246"/>
          </a:xfrm>
        </p:grpSpPr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5B3AE5B6-C7C4-3052-4C53-619D72B8565F}"/>
                </a:ext>
              </a:extLst>
            </p:cNvPr>
            <p:cNvSpPr txBox="1"/>
            <p:nvPr/>
          </p:nvSpPr>
          <p:spPr>
            <a:xfrm>
              <a:off x="4480043" y="2441469"/>
              <a:ext cx="8312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kumimoji="1" lang="ja-JP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C47999FE-97A2-CA54-85E7-C1B95398D3D7}"/>
                </a:ext>
              </a:extLst>
            </p:cNvPr>
            <p:cNvSpPr txBox="1"/>
            <p:nvPr/>
          </p:nvSpPr>
          <p:spPr>
            <a:xfrm>
              <a:off x="5791903" y="3000802"/>
              <a:ext cx="13507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kumimoji="1" lang="ja-JP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583C69F2-EAE4-36B1-4C06-BCEB4077CE47}"/>
                </a:ext>
              </a:extLst>
            </p:cNvPr>
            <p:cNvSpPr txBox="1"/>
            <p:nvPr/>
          </p:nvSpPr>
          <p:spPr>
            <a:xfrm>
              <a:off x="5696989" y="2621326"/>
              <a:ext cx="216132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kumimoji="1" lang="ja-JP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26AFF5E6-8FB1-FBDC-C43B-F9EB26DAD47A}"/>
                </a:ext>
              </a:extLst>
            </p:cNvPr>
            <p:cNvSpPr txBox="1"/>
            <p:nvPr/>
          </p:nvSpPr>
          <p:spPr>
            <a:xfrm>
              <a:off x="5566755" y="2621326"/>
              <a:ext cx="216132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kumimoji="1" lang="ja-JP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7A01251B-F6E3-E91B-594B-45B1DEDCA732}"/>
                </a:ext>
              </a:extLst>
            </p:cNvPr>
            <p:cNvSpPr txBox="1"/>
            <p:nvPr/>
          </p:nvSpPr>
          <p:spPr>
            <a:xfrm>
              <a:off x="5817173" y="2598930"/>
              <a:ext cx="2161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kumimoji="1" lang="ja-JP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A8708F7D-8C5D-D604-0694-A8447ABEEDB3}"/>
                </a:ext>
              </a:extLst>
            </p:cNvPr>
            <p:cNvSpPr txBox="1"/>
            <p:nvPr/>
          </p:nvSpPr>
          <p:spPr>
            <a:xfrm>
              <a:off x="6797042" y="4660716"/>
              <a:ext cx="121920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7</a:t>
              </a:r>
              <a:endParaRPr kumimoji="1" lang="ja-JP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D881A916-7413-EA9A-CFFA-1969BCFBB985}"/>
                </a:ext>
              </a:extLst>
            </p:cNvPr>
            <p:cNvSpPr txBox="1"/>
            <p:nvPr/>
          </p:nvSpPr>
          <p:spPr>
            <a:xfrm>
              <a:off x="6641870" y="3078526"/>
              <a:ext cx="216132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8</a:t>
              </a:r>
              <a:endParaRPr kumimoji="1" lang="ja-JP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8B411A20-A4A6-13FA-6DE5-3F511D45B3BE}"/>
                </a:ext>
              </a:extLst>
            </p:cNvPr>
            <p:cNvSpPr txBox="1"/>
            <p:nvPr/>
          </p:nvSpPr>
          <p:spPr>
            <a:xfrm>
              <a:off x="6334299" y="2801527"/>
              <a:ext cx="216132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  <a:endParaRPr kumimoji="1" lang="ja-JP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8D519CC1-566A-70DB-0753-986F3C50AEB6}"/>
                </a:ext>
              </a:extLst>
            </p:cNvPr>
            <p:cNvSpPr txBox="1"/>
            <p:nvPr/>
          </p:nvSpPr>
          <p:spPr>
            <a:xfrm>
              <a:off x="7151022" y="2898325"/>
              <a:ext cx="216132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9</a:t>
              </a:r>
              <a:endParaRPr kumimoji="1" lang="ja-JP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4DF3A603-E04E-746F-1CEB-3626B31BE646}"/>
                </a:ext>
              </a:extLst>
            </p:cNvPr>
            <p:cNvSpPr txBox="1"/>
            <p:nvPr/>
          </p:nvSpPr>
          <p:spPr>
            <a:xfrm>
              <a:off x="7323859" y="4016737"/>
              <a:ext cx="395893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  <a:endParaRPr kumimoji="1" lang="ja-JP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E6A11969-1575-6D3F-0344-B1F4257DEA38}"/>
                </a:ext>
              </a:extLst>
            </p:cNvPr>
            <p:cNvSpPr/>
            <p:nvPr/>
          </p:nvSpPr>
          <p:spPr>
            <a:xfrm>
              <a:off x="4538749" y="2677111"/>
              <a:ext cx="160713" cy="8271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正方形/長方形 14">
              <a:extLst>
                <a:ext uri="{FF2B5EF4-FFF2-40B4-BE49-F238E27FC236}">
                  <a16:creationId xmlns:a16="http://schemas.microsoft.com/office/drawing/2014/main" id="{FE37FFF7-2A24-950F-DE2C-8D7B86240590}"/>
                </a:ext>
              </a:extLst>
            </p:cNvPr>
            <p:cNvSpPr/>
            <p:nvPr/>
          </p:nvSpPr>
          <p:spPr>
            <a:xfrm>
              <a:off x="5997284" y="2799007"/>
              <a:ext cx="216132" cy="46512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160D392-73D6-7EAF-3B27-A961B43F3762}"/>
                </a:ext>
              </a:extLst>
            </p:cNvPr>
            <p:cNvSpPr/>
            <p:nvPr/>
          </p:nvSpPr>
          <p:spPr>
            <a:xfrm>
              <a:off x="7565274" y="3593870"/>
              <a:ext cx="486988" cy="3629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円/楕円 16">
              <a:extLst>
                <a:ext uri="{FF2B5EF4-FFF2-40B4-BE49-F238E27FC236}">
                  <a16:creationId xmlns:a16="http://schemas.microsoft.com/office/drawing/2014/main" id="{8EC94321-76F4-DB57-D9BC-DD26EAFF0EC1}"/>
                </a:ext>
              </a:extLst>
            </p:cNvPr>
            <p:cNvSpPr/>
            <p:nvPr/>
          </p:nvSpPr>
          <p:spPr>
            <a:xfrm>
              <a:off x="5935289" y="3103280"/>
              <a:ext cx="77585" cy="720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円/楕円 17">
              <a:extLst>
                <a:ext uri="{FF2B5EF4-FFF2-40B4-BE49-F238E27FC236}">
                  <a16:creationId xmlns:a16="http://schemas.microsoft.com/office/drawing/2014/main" id="{1E08BD9A-B809-0182-1492-C00257D9F357}"/>
                </a:ext>
              </a:extLst>
            </p:cNvPr>
            <p:cNvSpPr/>
            <p:nvPr/>
          </p:nvSpPr>
          <p:spPr>
            <a:xfrm>
              <a:off x="7535831" y="3834847"/>
              <a:ext cx="77585" cy="720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0" name="直線コネクタ 19">
              <a:extLst>
                <a:ext uri="{FF2B5EF4-FFF2-40B4-BE49-F238E27FC236}">
                  <a16:creationId xmlns:a16="http://schemas.microsoft.com/office/drawing/2014/main" id="{71213E3E-3BCE-EC6C-CBCE-F7CAD48B1434}"/>
                </a:ext>
              </a:extLst>
            </p:cNvPr>
            <p:cNvCxnSpPr/>
            <p:nvPr/>
          </p:nvCxnSpPr>
          <p:spPr>
            <a:xfrm>
              <a:off x="5962997" y="3078526"/>
              <a:ext cx="0" cy="185604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線コネクタ 21">
              <a:extLst>
                <a:ext uri="{FF2B5EF4-FFF2-40B4-BE49-F238E27FC236}">
                  <a16:creationId xmlns:a16="http://schemas.microsoft.com/office/drawing/2014/main" id="{239F8962-7EEE-7F73-D790-6B52B1BB43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944638" y="3103280"/>
              <a:ext cx="4505" cy="113745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線コネクタ 24">
              <a:extLst>
                <a:ext uri="{FF2B5EF4-FFF2-40B4-BE49-F238E27FC236}">
                  <a16:creationId xmlns:a16="http://schemas.microsoft.com/office/drawing/2014/main" id="{464E3474-5A6D-6C6F-0C21-156ADD2E7E16}"/>
                </a:ext>
              </a:extLst>
            </p:cNvPr>
            <p:cNvCxnSpPr>
              <a:cxnSpLocks/>
            </p:cNvCxnSpPr>
            <p:nvPr/>
          </p:nvCxnSpPr>
          <p:spPr>
            <a:xfrm>
              <a:off x="7855528" y="3546765"/>
              <a:ext cx="41563" cy="0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048A5DB7-CD98-55DC-DE08-2D5AE337B05D}"/>
                </a:ext>
              </a:extLst>
            </p:cNvPr>
            <p:cNvSpPr/>
            <p:nvPr/>
          </p:nvSpPr>
          <p:spPr>
            <a:xfrm>
              <a:off x="6665766" y="3561934"/>
              <a:ext cx="45719" cy="78984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054106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</Words>
  <Application>Microsoft Macintosh PowerPoint</Application>
  <PresentationFormat>ワイド画面</PresentationFormat>
  <Paragraphs>10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大山卓爾</dc:creator>
  <cp:lastModifiedBy>to206474</cp:lastModifiedBy>
  <cp:revision>1</cp:revision>
  <dcterms:created xsi:type="dcterms:W3CDTF">2023-03-31T07:01:21Z</dcterms:created>
  <dcterms:modified xsi:type="dcterms:W3CDTF">2023-04-06T06:03:13Z</dcterms:modified>
</cp:coreProperties>
</file>