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646" r:id="rId1"/>
  </p:sldMasterIdLst>
  <p:notesMasterIdLst>
    <p:notesMasterId r:id="rId3"/>
  </p:notesMasterIdLst>
  <p:sldIdLst>
    <p:sldId id="256" r:id="rId2"/>
  </p:sldIdLst>
  <p:sldSz cx="30532388" cy="41248013"/>
  <p:notesSz cx="6881813" cy="96615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CA23B8CF-45EA-488A-B202-78227905406D}">
          <p14:sldIdLst>
            <p14:sldId id="256"/>
          </p14:sldIdLst>
        </p14:section>
      </p14:sectionLst>
    </p:ext>
    <p:ext uri="{EFAFB233-063F-42B5-8137-9DF3F51BA10A}">
      <p15:sldGuideLst xmlns:p15="http://schemas.microsoft.com/office/powerpoint/2012/main">
        <p15:guide id="1" orient="horz" pos="12991" userDrawn="1">
          <p15:clr>
            <a:srgbClr val="A4A3A4"/>
          </p15:clr>
        </p15:guide>
        <p15:guide id="2" pos="961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BAE"/>
    <a:srgbClr val="E6E6E6"/>
    <a:srgbClr val="D1DB74"/>
    <a:srgbClr val="ACBA31"/>
    <a:srgbClr val="B6EA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56" autoAdjust="0"/>
    <p:restoredTop sz="96357" autoAdjust="0"/>
  </p:normalViewPr>
  <p:slideViewPr>
    <p:cSldViewPr snapToGrid="0">
      <p:cViewPr>
        <p:scale>
          <a:sx n="50" d="100"/>
          <a:sy n="50" d="100"/>
        </p:scale>
        <p:origin x="546" y="126"/>
      </p:cViewPr>
      <p:guideLst>
        <p:guide orient="horz" pos="12991"/>
        <p:guide pos="9617"/>
      </p:guideLst>
    </p:cSldViewPr>
  </p:slideViewPr>
  <p:notesTextViewPr>
    <p:cViewPr>
      <p:scale>
        <a:sx n="1" d="1"/>
        <a:sy n="1" d="1"/>
      </p:scale>
      <p:origin x="0" y="0"/>
    </p:cViewPr>
  </p:notesTextViewPr>
  <p:notesViewPr>
    <p:cSldViewPr snapToGrid="0">
      <p:cViewPr varScale="1">
        <p:scale>
          <a:sx n="82" d="100"/>
          <a:sy n="82" d="100"/>
        </p:scale>
        <p:origin x="3096" y="102"/>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84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84188"/>
          </a:xfrm>
          <a:prstGeom prst="rect">
            <a:avLst/>
          </a:prstGeom>
        </p:spPr>
        <p:txBody>
          <a:bodyPr vert="horz" lIns="91440" tIns="45720" rIns="91440" bIns="45720" rtlCol="0"/>
          <a:lstStyle>
            <a:lvl1pPr algn="r">
              <a:defRPr sz="1200"/>
            </a:lvl1pPr>
          </a:lstStyle>
          <a:p>
            <a:fld id="{93C0716C-92DA-420B-9A7C-A13BE7903C4F}" type="datetimeFigureOut">
              <a:rPr lang="en-US" smtClean="0"/>
              <a:t>5/23/2024</a:t>
            </a:fld>
            <a:endParaRPr lang="en-US"/>
          </a:p>
        </p:txBody>
      </p:sp>
      <p:sp>
        <p:nvSpPr>
          <p:cNvPr id="4" name="Slide Image Placeholder 3"/>
          <p:cNvSpPr>
            <a:spLocks noGrp="1" noRot="1" noChangeAspect="1"/>
          </p:cNvSpPr>
          <p:nvPr>
            <p:ph type="sldImg" idx="2"/>
          </p:nvPr>
        </p:nvSpPr>
        <p:spPr>
          <a:xfrm>
            <a:off x="2235200" y="1208088"/>
            <a:ext cx="2413000" cy="32607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649788"/>
            <a:ext cx="5505450" cy="38036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77338"/>
            <a:ext cx="2982913" cy="484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9177338"/>
            <a:ext cx="2982912" cy="484187"/>
          </a:xfrm>
          <a:prstGeom prst="rect">
            <a:avLst/>
          </a:prstGeom>
        </p:spPr>
        <p:txBody>
          <a:bodyPr vert="horz" lIns="91440" tIns="45720" rIns="91440" bIns="45720" rtlCol="0" anchor="b"/>
          <a:lstStyle>
            <a:lvl1pPr algn="r">
              <a:defRPr sz="1200"/>
            </a:lvl1pPr>
          </a:lstStyle>
          <a:p>
            <a:fld id="{577E3323-877E-46E9-AD26-C35DC34867AD}" type="slidenum">
              <a:rPr lang="en-US" smtClean="0"/>
              <a:t>‹#›</a:t>
            </a:fld>
            <a:endParaRPr lang="en-US"/>
          </a:p>
        </p:txBody>
      </p:sp>
    </p:spTree>
    <p:extLst>
      <p:ext uri="{BB962C8B-B14F-4D97-AF65-F5344CB8AC3E}">
        <p14:creationId xmlns:p14="http://schemas.microsoft.com/office/powerpoint/2010/main" val="3884427916"/>
      </p:ext>
    </p:extLst>
  </p:cSld>
  <p:clrMap bg1="lt1" tx1="dk1" bg2="lt2" tx2="dk2" accent1="accent1" accent2="accent2" accent3="accent3" accent4="accent4" accent5="accent5" accent6="accent6" hlink="hlink" folHlink="folHlink"/>
  <p:notesStyle>
    <a:lvl1pPr marL="0" algn="l" defTabSz="911350" rtl="0" eaLnBrk="1" latinLnBrk="0" hangingPunct="1">
      <a:defRPr sz="1196" kern="1200">
        <a:solidFill>
          <a:schemeClr val="tx1"/>
        </a:solidFill>
        <a:latin typeface="+mn-lt"/>
        <a:ea typeface="+mn-ea"/>
        <a:cs typeface="+mn-cs"/>
      </a:defRPr>
    </a:lvl1pPr>
    <a:lvl2pPr marL="455675" algn="l" defTabSz="911350" rtl="0" eaLnBrk="1" latinLnBrk="0" hangingPunct="1">
      <a:defRPr sz="1196" kern="1200">
        <a:solidFill>
          <a:schemeClr val="tx1"/>
        </a:solidFill>
        <a:latin typeface="+mn-lt"/>
        <a:ea typeface="+mn-ea"/>
        <a:cs typeface="+mn-cs"/>
      </a:defRPr>
    </a:lvl2pPr>
    <a:lvl3pPr marL="911350" algn="l" defTabSz="911350" rtl="0" eaLnBrk="1" latinLnBrk="0" hangingPunct="1">
      <a:defRPr sz="1196" kern="1200">
        <a:solidFill>
          <a:schemeClr val="tx1"/>
        </a:solidFill>
        <a:latin typeface="+mn-lt"/>
        <a:ea typeface="+mn-ea"/>
        <a:cs typeface="+mn-cs"/>
      </a:defRPr>
    </a:lvl3pPr>
    <a:lvl4pPr marL="1367025" algn="l" defTabSz="911350" rtl="0" eaLnBrk="1" latinLnBrk="0" hangingPunct="1">
      <a:defRPr sz="1196" kern="1200">
        <a:solidFill>
          <a:schemeClr val="tx1"/>
        </a:solidFill>
        <a:latin typeface="+mn-lt"/>
        <a:ea typeface="+mn-ea"/>
        <a:cs typeface="+mn-cs"/>
      </a:defRPr>
    </a:lvl4pPr>
    <a:lvl5pPr marL="1822700" algn="l" defTabSz="911350" rtl="0" eaLnBrk="1" latinLnBrk="0" hangingPunct="1">
      <a:defRPr sz="1196" kern="1200">
        <a:solidFill>
          <a:schemeClr val="tx1"/>
        </a:solidFill>
        <a:latin typeface="+mn-lt"/>
        <a:ea typeface="+mn-ea"/>
        <a:cs typeface="+mn-cs"/>
      </a:defRPr>
    </a:lvl5pPr>
    <a:lvl6pPr marL="2278374" algn="l" defTabSz="911350" rtl="0" eaLnBrk="1" latinLnBrk="0" hangingPunct="1">
      <a:defRPr sz="1196" kern="1200">
        <a:solidFill>
          <a:schemeClr val="tx1"/>
        </a:solidFill>
        <a:latin typeface="+mn-lt"/>
        <a:ea typeface="+mn-ea"/>
        <a:cs typeface="+mn-cs"/>
      </a:defRPr>
    </a:lvl6pPr>
    <a:lvl7pPr marL="2734051" algn="l" defTabSz="911350" rtl="0" eaLnBrk="1" latinLnBrk="0" hangingPunct="1">
      <a:defRPr sz="1196" kern="1200">
        <a:solidFill>
          <a:schemeClr val="tx1"/>
        </a:solidFill>
        <a:latin typeface="+mn-lt"/>
        <a:ea typeface="+mn-ea"/>
        <a:cs typeface="+mn-cs"/>
      </a:defRPr>
    </a:lvl7pPr>
    <a:lvl8pPr marL="3189726" algn="l" defTabSz="911350" rtl="0" eaLnBrk="1" latinLnBrk="0" hangingPunct="1">
      <a:defRPr sz="1196" kern="1200">
        <a:solidFill>
          <a:schemeClr val="tx1"/>
        </a:solidFill>
        <a:latin typeface="+mn-lt"/>
        <a:ea typeface="+mn-ea"/>
        <a:cs typeface="+mn-cs"/>
      </a:defRPr>
    </a:lvl8pPr>
    <a:lvl9pPr marL="3645401" algn="l" defTabSz="911350" rtl="0" eaLnBrk="1" latinLnBrk="0" hangingPunct="1">
      <a:defRPr sz="119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048029"/>
            <a:ext cx="30532388" cy="11199984"/>
          </a:xfrm>
          <a:prstGeom prst="rect">
            <a:avLst/>
          </a:prstGeom>
        </p:spPr>
      </p:pic>
      <p:sp>
        <p:nvSpPr>
          <p:cNvPr id="2" name="Title 1"/>
          <p:cNvSpPr>
            <a:spLocks noGrp="1"/>
          </p:cNvSpPr>
          <p:nvPr>
            <p:ph type="ctrTitle"/>
          </p:nvPr>
        </p:nvSpPr>
        <p:spPr>
          <a:xfrm>
            <a:off x="3053239" y="10846730"/>
            <a:ext cx="24425910" cy="10977192"/>
          </a:xfrm>
        </p:spPr>
        <p:txBody>
          <a:bodyPr anchor="b">
            <a:normAutofit/>
          </a:bodyPr>
          <a:lstStyle>
            <a:lvl1pPr algn="l">
              <a:defRPr sz="20035"/>
            </a:lvl1pPr>
          </a:lstStyle>
          <a:p>
            <a:r>
              <a:rPr lang="en-US"/>
              <a:t>Click to edit Master title style</a:t>
            </a:r>
            <a:endParaRPr lang="en-US" dirty="0"/>
          </a:p>
        </p:txBody>
      </p:sp>
      <p:sp>
        <p:nvSpPr>
          <p:cNvPr id="3" name="Subtitle 2"/>
          <p:cNvSpPr>
            <a:spLocks noGrp="1"/>
          </p:cNvSpPr>
          <p:nvPr>
            <p:ph type="subTitle" idx="1"/>
          </p:nvPr>
        </p:nvSpPr>
        <p:spPr>
          <a:xfrm>
            <a:off x="3053239" y="21846176"/>
            <a:ext cx="24425910" cy="4124801"/>
          </a:xfrm>
        </p:spPr>
        <p:txBody>
          <a:bodyPr>
            <a:normAutofit/>
          </a:bodyPr>
          <a:lstStyle>
            <a:lvl1pPr marL="0" indent="0" algn="l">
              <a:buNone/>
              <a:defRPr sz="6678"/>
            </a:lvl1pPr>
            <a:lvl2pPr marL="1526637" indent="0" algn="ctr">
              <a:buNone/>
              <a:defRPr sz="6678"/>
            </a:lvl2pPr>
            <a:lvl3pPr marL="3053273" indent="0" algn="ctr">
              <a:buNone/>
              <a:defRPr sz="6010"/>
            </a:lvl3pPr>
            <a:lvl4pPr marL="4579910" indent="0" algn="ctr">
              <a:buNone/>
              <a:defRPr sz="5343"/>
            </a:lvl4pPr>
            <a:lvl5pPr marL="6106546" indent="0" algn="ctr">
              <a:buNone/>
              <a:defRPr sz="5343"/>
            </a:lvl5pPr>
            <a:lvl6pPr marL="7633183" indent="0" algn="ctr">
              <a:buNone/>
              <a:defRPr sz="5343"/>
            </a:lvl6pPr>
            <a:lvl7pPr marL="9159819" indent="0" algn="ctr">
              <a:buNone/>
              <a:defRPr sz="5343"/>
            </a:lvl7pPr>
            <a:lvl8pPr marL="10686456" indent="0" algn="ctr">
              <a:buNone/>
              <a:defRPr sz="5343"/>
            </a:lvl8pPr>
            <a:lvl9pPr marL="12213092" indent="0" algn="ctr">
              <a:buNone/>
              <a:defRPr sz="5343"/>
            </a:lvl9pPr>
          </a:lstStyle>
          <a:p>
            <a:r>
              <a:rPr lang="en-US"/>
              <a:t>Click to edit Master subtitle style</a:t>
            </a:r>
            <a:endParaRPr lang="en-US" dirty="0"/>
          </a:p>
        </p:txBody>
      </p:sp>
      <p:sp>
        <p:nvSpPr>
          <p:cNvPr id="4" name="Date Placeholder 3"/>
          <p:cNvSpPr>
            <a:spLocks noGrp="1"/>
          </p:cNvSpPr>
          <p:nvPr>
            <p:ph type="dt" sz="half" idx="10"/>
          </p:nvPr>
        </p:nvSpPr>
        <p:spPr>
          <a:xfrm>
            <a:off x="19807888" y="26006129"/>
            <a:ext cx="7671259" cy="2196075"/>
          </a:xfrm>
        </p:spPr>
        <p:txBody>
          <a:bodyPr/>
          <a:lstStyle/>
          <a:p>
            <a:fld id="{643B8FB5-7B52-4C2C-9F77-FC2FE6085104}" type="datetimeFigureOut">
              <a:rPr lang="lt-LT" smtClean="0"/>
              <a:t>2024-05-23</a:t>
            </a:fld>
            <a:endParaRPr lang="lt-LT"/>
          </a:p>
        </p:txBody>
      </p:sp>
      <p:sp>
        <p:nvSpPr>
          <p:cNvPr id="5" name="Footer Placeholder 4"/>
          <p:cNvSpPr>
            <a:spLocks noGrp="1"/>
          </p:cNvSpPr>
          <p:nvPr>
            <p:ph type="ftr" sz="quarter" idx="11"/>
          </p:nvPr>
        </p:nvSpPr>
        <p:spPr>
          <a:xfrm>
            <a:off x="3053239" y="26006135"/>
            <a:ext cx="16296662" cy="2196075"/>
          </a:xfrm>
        </p:spPr>
        <p:txBody>
          <a:bodyPr/>
          <a:lstStyle/>
          <a:p>
            <a:endParaRPr lang="lt-LT"/>
          </a:p>
        </p:txBody>
      </p:sp>
      <p:sp>
        <p:nvSpPr>
          <p:cNvPr id="6" name="Slide Number Placeholder 5"/>
          <p:cNvSpPr>
            <a:spLocks noGrp="1"/>
          </p:cNvSpPr>
          <p:nvPr>
            <p:ph type="sldNum" sz="quarter" idx="12"/>
          </p:nvPr>
        </p:nvSpPr>
        <p:spPr>
          <a:xfrm>
            <a:off x="20227707" y="8606072"/>
            <a:ext cx="7251442" cy="2196075"/>
          </a:xfrm>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1867729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4589" y="28252673"/>
            <a:ext cx="26567191" cy="4928079"/>
          </a:xfrm>
        </p:spPr>
        <p:txBody>
          <a:bodyPr anchor="b"/>
          <a:lstStyle>
            <a:lvl1pPr algn="l">
              <a:defRPr sz="10685"/>
            </a:lvl1pPr>
          </a:lstStyle>
          <a:p>
            <a:r>
              <a:rPr lang="en-US"/>
              <a:t>Click to edit Master title style</a:t>
            </a:r>
            <a:endParaRPr lang="en-US" dirty="0"/>
          </a:p>
        </p:txBody>
      </p:sp>
      <p:sp>
        <p:nvSpPr>
          <p:cNvPr id="3" name="Picture Placeholder 2"/>
          <p:cNvSpPr>
            <a:spLocks noGrp="1" noChangeAspect="1"/>
          </p:cNvSpPr>
          <p:nvPr>
            <p:ph type="pic" idx="1"/>
          </p:nvPr>
        </p:nvSpPr>
        <p:spPr>
          <a:xfrm>
            <a:off x="1984589" y="5876459"/>
            <a:ext cx="26546415" cy="20491517"/>
          </a:xfrm>
        </p:spPr>
        <p:txBody>
          <a:bodyPr anchor="t"/>
          <a:lstStyle>
            <a:lvl1pPr marL="0" indent="0">
              <a:buNone/>
              <a:defRPr sz="10685"/>
            </a:lvl1pPr>
            <a:lvl2pPr marL="1526637" indent="0">
              <a:buNone/>
              <a:defRPr sz="9349"/>
            </a:lvl2pPr>
            <a:lvl3pPr marL="3053273" indent="0">
              <a:buNone/>
              <a:defRPr sz="8014"/>
            </a:lvl3pPr>
            <a:lvl4pPr marL="4579910" indent="0">
              <a:buNone/>
              <a:defRPr sz="6678"/>
            </a:lvl4pPr>
            <a:lvl5pPr marL="6106546" indent="0">
              <a:buNone/>
              <a:defRPr sz="6678"/>
            </a:lvl5pPr>
            <a:lvl6pPr marL="7633183" indent="0">
              <a:buNone/>
              <a:defRPr sz="6678"/>
            </a:lvl6pPr>
            <a:lvl7pPr marL="9159819" indent="0">
              <a:buNone/>
              <a:defRPr sz="6678"/>
            </a:lvl7pPr>
            <a:lvl8pPr marL="10686456" indent="0">
              <a:buNone/>
              <a:defRPr sz="6678"/>
            </a:lvl8pPr>
            <a:lvl9pPr marL="12213092" indent="0">
              <a:buNone/>
              <a:defRPr sz="6678"/>
            </a:lvl9pPr>
          </a:lstStyle>
          <a:p>
            <a:r>
              <a:rPr lang="en-US"/>
              <a:t>Click icon to add picture</a:t>
            </a:r>
            <a:endParaRPr lang="en-US" dirty="0"/>
          </a:p>
        </p:txBody>
      </p:sp>
      <p:sp>
        <p:nvSpPr>
          <p:cNvPr id="4" name="Text Placeholder 3"/>
          <p:cNvSpPr>
            <a:spLocks noGrp="1"/>
          </p:cNvSpPr>
          <p:nvPr>
            <p:ph type="body" sz="half" idx="2"/>
          </p:nvPr>
        </p:nvSpPr>
        <p:spPr>
          <a:xfrm>
            <a:off x="1984605" y="33180748"/>
            <a:ext cx="26563178" cy="4492437"/>
          </a:xfrm>
        </p:spPr>
        <p:txBody>
          <a:bodyPr/>
          <a:lstStyle>
            <a:lvl1pPr marL="0" indent="0" algn="l">
              <a:buNone/>
              <a:defRPr sz="5343"/>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5" name="Date Placeholder 4"/>
          <p:cNvSpPr>
            <a:spLocks noGrp="1"/>
          </p:cNvSpPr>
          <p:nvPr>
            <p:ph type="dt" sz="half" idx="10"/>
          </p:nvPr>
        </p:nvSpPr>
        <p:spPr/>
        <p:txBody>
          <a:body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627441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048029"/>
            <a:ext cx="30532388" cy="11199984"/>
          </a:xfrm>
          <a:prstGeom prst="rect">
            <a:avLst/>
          </a:prstGeom>
        </p:spPr>
      </p:pic>
      <p:sp>
        <p:nvSpPr>
          <p:cNvPr id="2" name="Title 1"/>
          <p:cNvSpPr>
            <a:spLocks noGrp="1"/>
          </p:cNvSpPr>
          <p:nvPr>
            <p:ph type="title"/>
          </p:nvPr>
        </p:nvSpPr>
        <p:spPr>
          <a:xfrm>
            <a:off x="1984605" y="4532190"/>
            <a:ext cx="26563178" cy="16855672"/>
          </a:xfrm>
        </p:spPr>
        <p:txBody>
          <a:bodyPr anchor="ctr"/>
          <a:lstStyle>
            <a:lvl1pPr algn="l">
              <a:defRPr sz="10685"/>
            </a:lvl1pPr>
          </a:lstStyle>
          <a:p>
            <a:r>
              <a:rPr lang="en-US"/>
              <a:t>Click to edit Master title style</a:t>
            </a:r>
            <a:endParaRPr lang="en-US" dirty="0"/>
          </a:p>
        </p:txBody>
      </p:sp>
      <p:sp>
        <p:nvSpPr>
          <p:cNvPr id="4" name="Text Placeholder 3"/>
          <p:cNvSpPr>
            <a:spLocks noGrp="1"/>
          </p:cNvSpPr>
          <p:nvPr>
            <p:ph type="body" sz="half" idx="2"/>
          </p:nvPr>
        </p:nvSpPr>
        <p:spPr>
          <a:xfrm>
            <a:off x="2289929" y="21948021"/>
            <a:ext cx="25952530" cy="8004520"/>
          </a:xfrm>
        </p:spPr>
        <p:txBody>
          <a:bodyPr anchor="ctr"/>
          <a:lstStyle>
            <a:lvl1pPr marL="0" indent="0">
              <a:buNone/>
              <a:defRPr sz="5343"/>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5" name="Date Placeholder 4"/>
          <p:cNvSpPr>
            <a:spLocks noGrp="1"/>
          </p:cNvSpPr>
          <p:nvPr>
            <p:ph type="dt" sz="half" idx="10"/>
          </p:nvPr>
        </p:nvSpPr>
        <p:spPr>
          <a:xfrm>
            <a:off x="18572453" y="2291565"/>
            <a:ext cx="7289608" cy="2196075"/>
          </a:xfrm>
        </p:spPr>
        <p:txBody>
          <a:bodyPr/>
          <a:lstStyle>
            <a:lvl1pPr algn="r">
              <a:defRPr/>
            </a:lvl1p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a:xfrm>
            <a:off x="1984605" y="2291565"/>
            <a:ext cx="16129863" cy="2196075"/>
          </a:xfrm>
        </p:spPr>
        <p:txBody>
          <a:bodyPr/>
          <a:lstStyle/>
          <a:p>
            <a:endParaRPr lang="lt-LT"/>
          </a:p>
        </p:txBody>
      </p:sp>
      <p:sp>
        <p:nvSpPr>
          <p:cNvPr id="7" name="Slide Number Placeholder 6"/>
          <p:cNvSpPr>
            <a:spLocks noGrp="1"/>
          </p:cNvSpPr>
          <p:nvPr>
            <p:ph type="sldNum" sz="quarter" idx="12"/>
          </p:nvPr>
        </p:nvSpPr>
        <p:spPr>
          <a:xfrm>
            <a:off x="26320047" y="2291565"/>
            <a:ext cx="2227736" cy="2196075"/>
          </a:xfrm>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4157456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5" name="Picture 14"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048029"/>
            <a:ext cx="30532388" cy="11199984"/>
          </a:xfrm>
          <a:prstGeom prst="rect">
            <a:avLst/>
          </a:prstGeom>
        </p:spPr>
      </p:pic>
      <p:sp>
        <p:nvSpPr>
          <p:cNvPr id="2" name="Title 1"/>
          <p:cNvSpPr>
            <a:spLocks noGrp="1"/>
          </p:cNvSpPr>
          <p:nvPr>
            <p:ph type="title"/>
          </p:nvPr>
        </p:nvSpPr>
        <p:spPr>
          <a:xfrm>
            <a:off x="2565572" y="4532193"/>
            <a:ext cx="25422454" cy="16577599"/>
          </a:xfrm>
        </p:spPr>
        <p:txBody>
          <a:bodyPr anchor="ctr"/>
          <a:lstStyle>
            <a:lvl1pPr algn="l">
              <a:defRPr sz="10685"/>
            </a:lvl1pPr>
          </a:lstStyle>
          <a:p>
            <a:r>
              <a:rPr lang="en-US"/>
              <a:t>Click to edit Master title style</a:t>
            </a:r>
            <a:endParaRPr lang="en-US" dirty="0"/>
          </a:p>
        </p:txBody>
      </p:sp>
      <p:sp>
        <p:nvSpPr>
          <p:cNvPr id="12" name="Text Placeholder 3"/>
          <p:cNvSpPr>
            <a:spLocks noGrp="1"/>
          </p:cNvSpPr>
          <p:nvPr>
            <p:ph type="body" sz="half" idx="13"/>
          </p:nvPr>
        </p:nvSpPr>
        <p:spPr>
          <a:xfrm>
            <a:off x="3265266" y="21109796"/>
            <a:ext cx="24023059" cy="2673139"/>
          </a:xfrm>
        </p:spPr>
        <p:txBody>
          <a:bodyPr anchor="t">
            <a:normAutofit/>
          </a:bodyPr>
          <a:lstStyle>
            <a:lvl1pPr marL="0" indent="0">
              <a:buNone/>
              <a:defRPr sz="4675"/>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4" name="Text Placeholder 3"/>
          <p:cNvSpPr>
            <a:spLocks noGrp="1"/>
          </p:cNvSpPr>
          <p:nvPr>
            <p:ph type="body" sz="half" idx="2"/>
          </p:nvPr>
        </p:nvSpPr>
        <p:spPr>
          <a:xfrm>
            <a:off x="2289929" y="25108465"/>
            <a:ext cx="25973740" cy="4939567"/>
          </a:xfrm>
        </p:spPr>
        <p:txBody>
          <a:bodyPr anchor="ctr">
            <a:normAutofit/>
          </a:bodyPr>
          <a:lstStyle>
            <a:lvl1pPr marL="0" indent="0">
              <a:buNone/>
              <a:defRPr sz="5343"/>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5" name="Date Placeholder 4"/>
          <p:cNvSpPr>
            <a:spLocks noGrp="1"/>
          </p:cNvSpPr>
          <p:nvPr>
            <p:ph type="dt" sz="half" idx="10"/>
          </p:nvPr>
        </p:nvSpPr>
        <p:spPr>
          <a:xfrm>
            <a:off x="18572453" y="2291565"/>
            <a:ext cx="7289608" cy="2196075"/>
          </a:xfrm>
        </p:spPr>
        <p:txBody>
          <a:bodyPr/>
          <a:lstStyle>
            <a:lvl1pPr algn="r">
              <a:defRPr/>
            </a:lvl1p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a:xfrm>
            <a:off x="1984605" y="2282164"/>
            <a:ext cx="16129863" cy="2196075"/>
          </a:xfrm>
        </p:spPr>
        <p:txBody>
          <a:bodyPr/>
          <a:lstStyle/>
          <a:p>
            <a:endParaRPr lang="lt-LT"/>
          </a:p>
        </p:txBody>
      </p:sp>
      <p:sp>
        <p:nvSpPr>
          <p:cNvPr id="7" name="Slide Number Placeholder 6"/>
          <p:cNvSpPr>
            <a:spLocks noGrp="1"/>
          </p:cNvSpPr>
          <p:nvPr>
            <p:ph type="sldNum" sz="quarter" idx="12"/>
          </p:nvPr>
        </p:nvSpPr>
        <p:spPr>
          <a:xfrm>
            <a:off x="26320047" y="2291565"/>
            <a:ext cx="2227736" cy="2196075"/>
          </a:xfrm>
        </p:spPr>
        <p:txBody>
          <a:bodyPr/>
          <a:lstStyle/>
          <a:p>
            <a:fld id="{65008149-0F5D-484B-80C8-C46DBA0570D2}" type="slidenum">
              <a:rPr lang="lt-LT" smtClean="0"/>
              <a:t>‹#›</a:t>
            </a:fld>
            <a:endParaRPr lang="lt-LT"/>
          </a:p>
        </p:txBody>
      </p:sp>
      <p:sp>
        <p:nvSpPr>
          <p:cNvPr id="13" name="TextBox 12"/>
          <p:cNvSpPr txBox="1"/>
          <p:nvPr/>
        </p:nvSpPr>
        <p:spPr>
          <a:xfrm>
            <a:off x="772853" y="4858099"/>
            <a:ext cx="1526619" cy="3517184"/>
          </a:xfrm>
          <a:prstGeom prst="rect">
            <a:avLst/>
          </a:prstGeom>
        </p:spPr>
        <p:txBody>
          <a:bodyPr vert="horz" lIns="305324" tIns="152662" rIns="305324" bIns="15266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26713" dirty="0">
                <a:solidFill>
                  <a:schemeClr val="tx1"/>
                </a:solidFill>
                <a:effectLst/>
              </a:rPr>
              <a:t>“</a:t>
            </a:r>
          </a:p>
        </p:txBody>
      </p:sp>
      <p:sp>
        <p:nvSpPr>
          <p:cNvPr id="14" name="TextBox 13"/>
          <p:cNvSpPr txBox="1"/>
          <p:nvPr/>
        </p:nvSpPr>
        <p:spPr>
          <a:xfrm>
            <a:off x="27202451" y="18172041"/>
            <a:ext cx="1526619" cy="3517184"/>
          </a:xfrm>
          <a:prstGeom prst="rect">
            <a:avLst/>
          </a:prstGeom>
        </p:spPr>
        <p:txBody>
          <a:bodyPr vert="horz" lIns="305324" tIns="152662" rIns="305324" bIns="15266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26713" dirty="0">
                <a:solidFill>
                  <a:schemeClr val="tx1"/>
                </a:solidFill>
                <a:effectLst/>
              </a:rPr>
              <a:t>”</a:t>
            </a:r>
          </a:p>
        </p:txBody>
      </p:sp>
    </p:spTree>
    <p:extLst>
      <p:ext uri="{BB962C8B-B14F-4D97-AF65-F5344CB8AC3E}">
        <p14:creationId xmlns:p14="http://schemas.microsoft.com/office/powerpoint/2010/main" val="5875419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048029"/>
            <a:ext cx="30532388" cy="11199984"/>
          </a:xfrm>
          <a:prstGeom prst="rect">
            <a:avLst/>
          </a:prstGeom>
        </p:spPr>
      </p:pic>
      <p:sp>
        <p:nvSpPr>
          <p:cNvPr id="2" name="Title 1"/>
          <p:cNvSpPr>
            <a:spLocks noGrp="1"/>
          </p:cNvSpPr>
          <p:nvPr>
            <p:ph type="title"/>
          </p:nvPr>
        </p:nvSpPr>
        <p:spPr>
          <a:xfrm>
            <a:off x="2289929" y="6764617"/>
            <a:ext cx="25960483" cy="15107641"/>
          </a:xfrm>
        </p:spPr>
        <p:txBody>
          <a:bodyPr anchor="b"/>
          <a:lstStyle>
            <a:lvl1pPr algn="l">
              <a:defRPr sz="10685"/>
            </a:lvl1pPr>
          </a:lstStyle>
          <a:p>
            <a:r>
              <a:rPr lang="en-US"/>
              <a:t>Click to edit Master title style</a:t>
            </a:r>
            <a:endParaRPr lang="en-US" dirty="0"/>
          </a:p>
        </p:txBody>
      </p:sp>
      <p:sp>
        <p:nvSpPr>
          <p:cNvPr id="4" name="Text Placeholder 3"/>
          <p:cNvSpPr>
            <a:spLocks noGrp="1"/>
          </p:cNvSpPr>
          <p:nvPr>
            <p:ph type="body" sz="half" idx="2"/>
          </p:nvPr>
        </p:nvSpPr>
        <p:spPr>
          <a:xfrm>
            <a:off x="2289903" y="21943104"/>
            <a:ext cx="25956563" cy="6013892"/>
          </a:xfrm>
        </p:spPr>
        <p:txBody>
          <a:bodyPr anchor="t"/>
          <a:lstStyle>
            <a:lvl1pPr marL="0" indent="0">
              <a:buNone/>
              <a:defRPr sz="5343"/>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5" name="Date Placeholder 4"/>
          <p:cNvSpPr>
            <a:spLocks noGrp="1"/>
          </p:cNvSpPr>
          <p:nvPr>
            <p:ph type="dt" sz="half" idx="10"/>
          </p:nvPr>
        </p:nvSpPr>
        <p:spPr>
          <a:xfrm>
            <a:off x="18572453" y="2278832"/>
            <a:ext cx="7289608" cy="2196075"/>
          </a:xfrm>
        </p:spPr>
        <p:txBody>
          <a:bodyPr/>
          <a:lstStyle>
            <a:lvl1pPr algn="r">
              <a:defRPr/>
            </a:lvl1p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a:xfrm>
            <a:off x="1984605" y="2278832"/>
            <a:ext cx="16129863" cy="2196075"/>
          </a:xfrm>
        </p:spPr>
        <p:txBody>
          <a:bodyPr/>
          <a:lstStyle/>
          <a:p>
            <a:endParaRPr lang="lt-LT"/>
          </a:p>
        </p:txBody>
      </p:sp>
      <p:sp>
        <p:nvSpPr>
          <p:cNvPr id="7" name="Slide Number Placeholder 6"/>
          <p:cNvSpPr>
            <a:spLocks noGrp="1"/>
          </p:cNvSpPr>
          <p:nvPr>
            <p:ph type="sldNum" sz="quarter" idx="12"/>
          </p:nvPr>
        </p:nvSpPr>
        <p:spPr>
          <a:xfrm>
            <a:off x="26320047" y="2291565"/>
            <a:ext cx="2227736" cy="2196075"/>
          </a:xfrm>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3219932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7251447" y="4583115"/>
            <a:ext cx="21296337" cy="7842217"/>
          </a:xfrm>
        </p:spPr>
        <p:txBody>
          <a:bodyPr/>
          <a:lstStyle/>
          <a:p>
            <a:r>
              <a:rPr lang="en-US"/>
              <a:t>Click to edit Master title style</a:t>
            </a:r>
            <a:endParaRPr lang="en-US" dirty="0"/>
          </a:p>
        </p:txBody>
      </p:sp>
      <p:sp>
        <p:nvSpPr>
          <p:cNvPr id="7" name="Text Placeholder 2"/>
          <p:cNvSpPr>
            <a:spLocks noGrp="1"/>
          </p:cNvSpPr>
          <p:nvPr>
            <p:ph type="body" idx="1"/>
          </p:nvPr>
        </p:nvSpPr>
        <p:spPr>
          <a:xfrm>
            <a:off x="1984608" y="13244594"/>
            <a:ext cx="8549069" cy="3712923"/>
          </a:xfrm>
        </p:spPr>
        <p:txBody>
          <a:bodyPr anchor="b">
            <a:noAutofit/>
          </a:bodyPr>
          <a:lstStyle>
            <a:lvl1pPr marL="0" indent="0">
              <a:buNone/>
              <a:defRPr sz="8014"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8" name="Text Placeholder 3"/>
          <p:cNvSpPr>
            <a:spLocks noGrp="1"/>
          </p:cNvSpPr>
          <p:nvPr>
            <p:ph type="body" sz="half" idx="15"/>
          </p:nvPr>
        </p:nvSpPr>
        <p:spPr>
          <a:xfrm>
            <a:off x="1984605" y="17469745"/>
            <a:ext cx="8549069" cy="20203461"/>
          </a:xfrm>
        </p:spPr>
        <p:txBody>
          <a:bodyPr anchor="t">
            <a:normAutofit/>
          </a:bodyPr>
          <a:lstStyle>
            <a:lvl1pPr marL="0" indent="0">
              <a:buNone/>
              <a:defRPr sz="4675"/>
            </a:lvl1pPr>
            <a:lvl2pPr marL="1526637" indent="0">
              <a:buNone/>
              <a:defRPr sz="4007"/>
            </a:lvl2pPr>
            <a:lvl3pPr marL="3053273" indent="0">
              <a:buNone/>
              <a:defRPr sz="3339"/>
            </a:lvl3pPr>
            <a:lvl4pPr marL="4579910" indent="0">
              <a:buNone/>
              <a:defRPr sz="3005"/>
            </a:lvl4pPr>
            <a:lvl5pPr marL="6106546" indent="0">
              <a:buNone/>
              <a:defRPr sz="3005"/>
            </a:lvl5pPr>
            <a:lvl6pPr marL="7633183" indent="0">
              <a:buNone/>
              <a:defRPr sz="3005"/>
            </a:lvl6pPr>
            <a:lvl7pPr marL="9159819" indent="0">
              <a:buNone/>
              <a:defRPr sz="3005"/>
            </a:lvl7pPr>
            <a:lvl8pPr marL="10686456" indent="0">
              <a:buNone/>
              <a:defRPr sz="3005"/>
            </a:lvl8pPr>
            <a:lvl9pPr marL="12213092" indent="0">
              <a:buNone/>
              <a:defRPr sz="3005"/>
            </a:lvl9pPr>
          </a:lstStyle>
          <a:p>
            <a:pPr lvl="0"/>
            <a:r>
              <a:rPr lang="en-US"/>
              <a:t>Click to edit Master text styles</a:t>
            </a:r>
          </a:p>
        </p:txBody>
      </p:sp>
      <p:sp>
        <p:nvSpPr>
          <p:cNvPr id="9" name="Text Placeholder 4"/>
          <p:cNvSpPr>
            <a:spLocks noGrp="1"/>
          </p:cNvSpPr>
          <p:nvPr>
            <p:ph type="body" sz="quarter" idx="3"/>
          </p:nvPr>
        </p:nvSpPr>
        <p:spPr>
          <a:xfrm>
            <a:off x="11026376" y="13240101"/>
            <a:ext cx="8549069" cy="3768341"/>
          </a:xfrm>
        </p:spPr>
        <p:txBody>
          <a:bodyPr anchor="b">
            <a:noAutofit/>
          </a:bodyPr>
          <a:lstStyle>
            <a:lvl1pPr marL="0" indent="0">
              <a:buNone/>
              <a:defRPr sz="8014"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10" name="Text Placeholder 3"/>
          <p:cNvSpPr>
            <a:spLocks noGrp="1"/>
          </p:cNvSpPr>
          <p:nvPr>
            <p:ph type="body" sz="half" idx="16"/>
          </p:nvPr>
        </p:nvSpPr>
        <p:spPr>
          <a:xfrm>
            <a:off x="11021514" y="17466759"/>
            <a:ext cx="8549069" cy="20206426"/>
          </a:xfrm>
        </p:spPr>
        <p:txBody>
          <a:bodyPr anchor="t">
            <a:normAutofit/>
          </a:bodyPr>
          <a:lstStyle>
            <a:lvl1pPr marL="0" indent="0">
              <a:buNone/>
              <a:defRPr sz="4675"/>
            </a:lvl1pPr>
            <a:lvl2pPr marL="1526637" indent="0">
              <a:buNone/>
              <a:defRPr sz="4007"/>
            </a:lvl2pPr>
            <a:lvl3pPr marL="3053273" indent="0">
              <a:buNone/>
              <a:defRPr sz="3339"/>
            </a:lvl3pPr>
            <a:lvl4pPr marL="4579910" indent="0">
              <a:buNone/>
              <a:defRPr sz="3005"/>
            </a:lvl4pPr>
            <a:lvl5pPr marL="6106546" indent="0">
              <a:buNone/>
              <a:defRPr sz="3005"/>
            </a:lvl5pPr>
            <a:lvl6pPr marL="7633183" indent="0">
              <a:buNone/>
              <a:defRPr sz="3005"/>
            </a:lvl6pPr>
            <a:lvl7pPr marL="9159819" indent="0">
              <a:buNone/>
              <a:defRPr sz="3005"/>
            </a:lvl7pPr>
            <a:lvl8pPr marL="10686456" indent="0">
              <a:buNone/>
              <a:defRPr sz="3005"/>
            </a:lvl8pPr>
            <a:lvl9pPr marL="12213092" indent="0">
              <a:buNone/>
              <a:defRPr sz="3005"/>
            </a:lvl9pPr>
          </a:lstStyle>
          <a:p>
            <a:pPr lvl="0"/>
            <a:r>
              <a:rPr lang="en-US"/>
              <a:t>Click to edit Master text styles</a:t>
            </a:r>
          </a:p>
        </p:txBody>
      </p:sp>
      <p:sp>
        <p:nvSpPr>
          <p:cNvPr id="11" name="Text Placeholder 4"/>
          <p:cNvSpPr>
            <a:spLocks noGrp="1"/>
          </p:cNvSpPr>
          <p:nvPr>
            <p:ph type="body" sz="quarter" idx="13"/>
          </p:nvPr>
        </p:nvSpPr>
        <p:spPr>
          <a:xfrm>
            <a:off x="19998711" y="13189175"/>
            <a:ext cx="8549069" cy="3768341"/>
          </a:xfrm>
        </p:spPr>
        <p:txBody>
          <a:bodyPr anchor="b">
            <a:noAutofit/>
          </a:bodyPr>
          <a:lstStyle>
            <a:lvl1pPr marL="0" indent="0">
              <a:buNone/>
              <a:defRPr sz="8014"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12" name="Text Placeholder 3"/>
          <p:cNvSpPr>
            <a:spLocks noGrp="1"/>
          </p:cNvSpPr>
          <p:nvPr>
            <p:ph type="body" sz="half" idx="17"/>
          </p:nvPr>
        </p:nvSpPr>
        <p:spPr>
          <a:xfrm>
            <a:off x="19998714" y="17469745"/>
            <a:ext cx="8549069" cy="20203461"/>
          </a:xfrm>
        </p:spPr>
        <p:txBody>
          <a:bodyPr anchor="t">
            <a:normAutofit/>
          </a:bodyPr>
          <a:lstStyle>
            <a:lvl1pPr marL="0" indent="0">
              <a:buNone/>
              <a:defRPr sz="4675"/>
            </a:lvl1pPr>
            <a:lvl2pPr marL="1526637" indent="0">
              <a:buNone/>
              <a:defRPr sz="4007"/>
            </a:lvl2pPr>
            <a:lvl3pPr marL="3053273" indent="0">
              <a:buNone/>
              <a:defRPr sz="3339"/>
            </a:lvl3pPr>
            <a:lvl4pPr marL="4579910" indent="0">
              <a:buNone/>
              <a:defRPr sz="3005"/>
            </a:lvl4pPr>
            <a:lvl5pPr marL="6106546" indent="0">
              <a:buNone/>
              <a:defRPr sz="3005"/>
            </a:lvl5pPr>
            <a:lvl6pPr marL="7633183" indent="0">
              <a:buNone/>
              <a:defRPr sz="3005"/>
            </a:lvl6pPr>
            <a:lvl7pPr marL="9159819" indent="0">
              <a:buNone/>
              <a:defRPr sz="3005"/>
            </a:lvl7pPr>
            <a:lvl8pPr marL="10686456" indent="0">
              <a:buNone/>
              <a:defRPr sz="3005"/>
            </a:lvl8pPr>
            <a:lvl9pPr marL="12213092" indent="0">
              <a:buNone/>
              <a:defRPr sz="3005"/>
            </a:lvl9pPr>
          </a:lstStyle>
          <a:p>
            <a:pPr lvl="0"/>
            <a:r>
              <a:rPr lang="en-US"/>
              <a:t>Click to edit Master text styles</a:t>
            </a:r>
          </a:p>
        </p:txBody>
      </p:sp>
      <p:sp>
        <p:nvSpPr>
          <p:cNvPr id="3" name="Date Placeholder 2"/>
          <p:cNvSpPr>
            <a:spLocks noGrp="1"/>
          </p:cNvSpPr>
          <p:nvPr>
            <p:ph type="dt" sz="half" idx="10"/>
          </p:nvPr>
        </p:nvSpPr>
        <p:spPr/>
        <p:txBody>
          <a:bodyPr/>
          <a:lstStyle/>
          <a:p>
            <a:fld id="{643B8FB5-7B52-4C2C-9F77-FC2FE6085104}" type="datetimeFigureOut">
              <a:rPr lang="lt-LT" smtClean="0"/>
              <a:t>2024-05-23</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3622696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7251449" y="4583113"/>
            <a:ext cx="21309844" cy="7791291"/>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984605" y="24740030"/>
            <a:ext cx="8549069" cy="4106547"/>
          </a:xfrm>
        </p:spPr>
        <p:txBody>
          <a:bodyPr anchor="b">
            <a:noAutofit/>
          </a:bodyPr>
          <a:lstStyle>
            <a:lvl1pPr marL="0" indent="0">
              <a:buNone/>
              <a:defRPr sz="8014"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20" name="Picture Placeholder 2"/>
          <p:cNvSpPr>
            <a:spLocks noGrp="1" noChangeAspect="1"/>
          </p:cNvSpPr>
          <p:nvPr>
            <p:ph type="pic" idx="15"/>
          </p:nvPr>
        </p:nvSpPr>
        <p:spPr>
          <a:xfrm>
            <a:off x="1984605" y="14024324"/>
            <a:ext cx="8549069" cy="906578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5343"/>
            </a:lvl1pPr>
            <a:lvl2pPr marL="1526637" indent="0">
              <a:buNone/>
              <a:defRPr sz="5343"/>
            </a:lvl2pPr>
            <a:lvl3pPr marL="3053273" indent="0">
              <a:buNone/>
              <a:defRPr sz="5343"/>
            </a:lvl3pPr>
            <a:lvl4pPr marL="4579910" indent="0">
              <a:buNone/>
              <a:defRPr sz="5343"/>
            </a:lvl4pPr>
            <a:lvl5pPr marL="6106546" indent="0">
              <a:buNone/>
              <a:defRPr sz="5343"/>
            </a:lvl5pPr>
            <a:lvl6pPr marL="7633183" indent="0">
              <a:buNone/>
              <a:defRPr sz="5343"/>
            </a:lvl6pPr>
            <a:lvl7pPr marL="9159819" indent="0">
              <a:buNone/>
              <a:defRPr sz="5343"/>
            </a:lvl7pPr>
            <a:lvl8pPr marL="10686456" indent="0">
              <a:buNone/>
              <a:defRPr sz="5343"/>
            </a:lvl8pPr>
            <a:lvl9pPr marL="12213092" indent="0">
              <a:buNone/>
              <a:defRPr sz="5343"/>
            </a:lvl9pPr>
          </a:lstStyle>
          <a:p>
            <a:r>
              <a:rPr lang="en-US"/>
              <a:t>Click icon to add picture</a:t>
            </a:r>
            <a:endParaRPr lang="en-US" dirty="0"/>
          </a:p>
        </p:txBody>
      </p:sp>
      <p:sp>
        <p:nvSpPr>
          <p:cNvPr id="21" name="Text Placeholder 3"/>
          <p:cNvSpPr>
            <a:spLocks noGrp="1"/>
          </p:cNvSpPr>
          <p:nvPr>
            <p:ph type="body" sz="half" idx="18"/>
          </p:nvPr>
        </p:nvSpPr>
        <p:spPr>
          <a:xfrm>
            <a:off x="1984605" y="28846564"/>
            <a:ext cx="8549069" cy="8826624"/>
          </a:xfrm>
        </p:spPr>
        <p:txBody>
          <a:bodyPr anchor="t">
            <a:normAutofit/>
          </a:bodyPr>
          <a:lstStyle>
            <a:lvl1pPr marL="0" indent="0">
              <a:buNone/>
              <a:defRPr sz="4675"/>
            </a:lvl1pPr>
            <a:lvl2pPr marL="1526637" indent="0">
              <a:buNone/>
              <a:defRPr sz="4007"/>
            </a:lvl2pPr>
            <a:lvl3pPr marL="3053273" indent="0">
              <a:buNone/>
              <a:defRPr sz="3339"/>
            </a:lvl3pPr>
            <a:lvl4pPr marL="4579910" indent="0">
              <a:buNone/>
              <a:defRPr sz="3005"/>
            </a:lvl4pPr>
            <a:lvl5pPr marL="6106546" indent="0">
              <a:buNone/>
              <a:defRPr sz="3005"/>
            </a:lvl5pPr>
            <a:lvl6pPr marL="7633183" indent="0">
              <a:buNone/>
              <a:defRPr sz="3005"/>
            </a:lvl6pPr>
            <a:lvl7pPr marL="9159819" indent="0">
              <a:buNone/>
              <a:defRPr sz="3005"/>
            </a:lvl7pPr>
            <a:lvl8pPr marL="10686456" indent="0">
              <a:buNone/>
              <a:defRPr sz="3005"/>
            </a:lvl8pPr>
            <a:lvl9pPr marL="12213092" indent="0">
              <a:buNone/>
              <a:defRPr sz="3005"/>
            </a:lvl9pPr>
          </a:lstStyle>
          <a:p>
            <a:pPr lvl="0"/>
            <a:r>
              <a:rPr lang="en-US"/>
              <a:t>Click to edit Master text styles</a:t>
            </a:r>
          </a:p>
        </p:txBody>
      </p:sp>
      <p:sp>
        <p:nvSpPr>
          <p:cNvPr id="22" name="Text Placeholder 4"/>
          <p:cNvSpPr>
            <a:spLocks noGrp="1"/>
          </p:cNvSpPr>
          <p:nvPr>
            <p:ph type="body" sz="quarter" idx="3"/>
          </p:nvPr>
        </p:nvSpPr>
        <p:spPr>
          <a:xfrm>
            <a:off x="10991770" y="24740030"/>
            <a:ext cx="8549069" cy="4106547"/>
          </a:xfrm>
        </p:spPr>
        <p:txBody>
          <a:bodyPr anchor="b">
            <a:noAutofit/>
          </a:bodyPr>
          <a:lstStyle>
            <a:lvl1pPr marL="0" indent="0">
              <a:buNone/>
              <a:defRPr sz="8014"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23" name="Picture Placeholder 2"/>
          <p:cNvSpPr>
            <a:spLocks noGrp="1" noChangeAspect="1"/>
          </p:cNvSpPr>
          <p:nvPr>
            <p:ph type="pic" idx="21"/>
          </p:nvPr>
        </p:nvSpPr>
        <p:spPr>
          <a:xfrm>
            <a:off x="10991766" y="14024324"/>
            <a:ext cx="8549069" cy="9081191"/>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5343"/>
            </a:lvl1pPr>
            <a:lvl2pPr marL="1526637" indent="0">
              <a:buNone/>
              <a:defRPr sz="5343"/>
            </a:lvl2pPr>
            <a:lvl3pPr marL="3053273" indent="0">
              <a:buNone/>
              <a:defRPr sz="5343"/>
            </a:lvl3pPr>
            <a:lvl4pPr marL="4579910" indent="0">
              <a:buNone/>
              <a:defRPr sz="5343"/>
            </a:lvl4pPr>
            <a:lvl5pPr marL="6106546" indent="0">
              <a:buNone/>
              <a:defRPr sz="5343"/>
            </a:lvl5pPr>
            <a:lvl6pPr marL="7633183" indent="0">
              <a:buNone/>
              <a:defRPr sz="5343"/>
            </a:lvl6pPr>
            <a:lvl7pPr marL="9159819" indent="0">
              <a:buNone/>
              <a:defRPr sz="5343"/>
            </a:lvl7pPr>
            <a:lvl8pPr marL="10686456" indent="0">
              <a:buNone/>
              <a:defRPr sz="5343"/>
            </a:lvl8pPr>
            <a:lvl9pPr marL="12213092" indent="0">
              <a:buNone/>
              <a:defRPr sz="5343"/>
            </a:lvl9pPr>
          </a:lstStyle>
          <a:p>
            <a:r>
              <a:rPr lang="en-US"/>
              <a:t>Click icon to add picture</a:t>
            </a:r>
            <a:endParaRPr lang="en-US" dirty="0"/>
          </a:p>
        </p:txBody>
      </p:sp>
      <p:sp>
        <p:nvSpPr>
          <p:cNvPr id="24" name="Text Placeholder 3"/>
          <p:cNvSpPr>
            <a:spLocks noGrp="1"/>
          </p:cNvSpPr>
          <p:nvPr>
            <p:ph type="body" sz="half" idx="19"/>
          </p:nvPr>
        </p:nvSpPr>
        <p:spPr>
          <a:xfrm>
            <a:off x="10988381" y="28846558"/>
            <a:ext cx="8549069" cy="8826624"/>
          </a:xfrm>
        </p:spPr>
        <p:txBody>
          <a:bodyPr anchor="t">
            <a:normAutofit/>
          </a:bodyPr>
          <a:lstStyle>
            <a:lvl1pPr marL="0" indent="0">
              <a:buNone/>
              <a:defRPr sz="4675"/>
            </a:lvl1pPr>
            <a:lvl2pPr marL="1526637" indent="0">
              <a:buNone/>
              <a:defRPr sz="4007"/>
            </a:lvl2pPr>
            <a:lvl3pPr marL="3053273" indent="0">
              <a:buNone/>
              <a:defRPr sz="3339"/>
            </a:lvl3pPr>
            <a:lvl4pPr marL="4579910" indent="0">
              <a:buNone/>
              <a:defRPr sz="3005"/>
            </a:lvl4pPr>
            <a:lvl5pPr marL="6106546" indent="0">
              <a:buNone/>
              <a:defRPr sz="3005"/>
            </a:lvl5pPr>
            <a:lvl6pPr marL="7633183" indent="0">
              <a:buNone/>
              <a:defRPr sz="3005"/>
            </a:lvl6pPr>
            <a:lvl7pPr marL="9159819" indent="0">
              <a:buNone/>
              <a:defRPr sz="3005"/>
            </a:lvl7pPr>
            <a:lvl8pPr marL="10686456" indent="0">
              <a:buNone/>
              <a:defRPr sz="3005"/>
            </a:lvl8pPr>
            <a:lvl9pPr marL="12213092" indent="0">
              <a:buNone/>
              <a:defRPr sz="3005"/>
            </a:lvl9pPr>
          </a:lstStyle>
          <a:p>
            <a:pPr lvl="0"/>
            <a:r>
              <a:rPr lang="en-US"/>
              <a:t>Click to edit Master text styles</a:t>
            </a:r>
          </a:p>
        </p:txBody>
      </p:sp>
      <p:sp>
        <p:nvSpPr>
          <p:cNvPr id="25" name="Text Placeholder 4"/>
          <p:cNvSpPr>
            <a:spLocks noGrp="1"/>
          </p:cNvSpPr>
          <p:nvPr>
            <p:ph type="body" sz="quarter" idx="13"/>
          </p:nvPr>
        </p:nvSpPr>
        <p:spPr>
          <a:xfrm>
            <a:off x="20012220" y="24740030"/>
            <a:ext cx="8549069" cy="4106547"/>
          </a:xfrm>
        </p:spPr>
        <p:txBody>
          <a:bodyPr anchor="b">
            <a:noAutofit/>
          </a:bodyPr>
          <a:lstStyle>
            <a:lvl1pPr marL="0" indent="0">
              <a:buNone/>
              <a:defRPr sz="8014"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26" name="Picture Placeholder 2"/>
          <p:cNvSpPr>
            <a:spLocks noGrp="1" noChangeAspect="1"/>
          </p:cNvSpPr>
          <p:nvPr>
            <p:ph type="pic" idx="22"/>
          </p:nvPr>
        </p:nvSpPr>
        <p:spPr>
          <a:xfrm>
            <a:off x="20012217" y="14024334"/>
            <a:ext cx="8549069" cy="90755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5343"/>
            </a:lvl1pPr>
            <a:lvl2pPr marL="1526637" indent="0">
              <a:buNone/>
              <a:defRPr sz="5343"/>
            </a:lvl2pPr>
            <a:lvl3pPr marL="3053273" indent="0">
              <a:buNone/>
              <a:defRPr sz="5343"/>
            </a:lvl3pPr>
            <a:lvl4pPr marL="4579910" indent="0">
              <a:buNone/>
              <a:defRPr sz="5343"/>
            </a:lvl4pPr>
            <a:lvl5pPr marL="6106546" indent="0">
              <a:buNone/>
              <a:defRPr sz="5343"/>
            </a:lvl5pPr>
            <a:lvl6pPr marL="7633183" indent="0">
              <a:buNone/>
              <a:defRPr sz="5343"/>
            </a:lvl6pPr>
            <a:lvl7pPr marL="9159819" indent="0">
              <a:buNone/>
              <a:defRPr sz="5343"/>
            </a:lvl7pPr>
            <a:lvl8pPr marL="10686456" indent="0">
              <a:buNone/>
              <a:defRPr sz="5343"/>
            </a:lvl8pPr>
            <a:lvl9pPr marL="12213092" indent="0">
              <a:buNone/>
              <a:defRPr sz="5343"/>
            </a:lvl9pPr>
          </a:lstStyle>
          <a:p>
            <a:r>
              <a:rPr lang="en-US"/>
              <a:t>Click icon to add picture</a:t>
            </a:r>
            <a:endParaRPr lang="en-US" dirty="0"/>
          </a:p>
        </p:txBody>
      </p:sp>
      <p:sp>
        <p:nvSpPr>
          <p:cNvPr id="27" name="Text Placeholder 3"/>
          <p:cNvSpPr>
            <a:spLocks noGrp="1"/>
          </p:cNvSpPr>
          <p:nvPr>
            <p:ph type="body" sz="half" idx="20"/>
          </p:nvPr>
        </p:nvSpPr>
        <p:spPr>
          <a:xfrm>
            <a:off x="20011910" y="28846546"/>
            <a:ext cx="8549069" cy="8826624"/>
          </a:xfrm>
        </p:spPr>
        <p:txBody>
          <a:bodyPr anchor="t">
            <a:normAutofit/>
          </a:bodyPr>
          <a:lstStyle>
            <a:lvl1pPr marL="0" indent="0">
              <a:buNone/>
              <a:defRPr sz="4675"/>
            </a:lvl1pPr>
            <a:lvl2pPr marL="1526637" indent="0">
              <a:buNone/>
              <a:defRPr sz="4007"/>
            </a:lvl2pPr>
            <a:lvl3pPr marL="3053273" indent="0">
              <a:buNone/>
              <a:defRPr sz="3339"/>
            </a:lvl3pPr>
            <a:lvl4pPr marL="4579910" indent="0">
              <a:buNone/>
              <a:defRPr sz="3005"/>
            </a:lvl4pPr>
            <a:lvl5pPr marL="6106546" indent="0">
              <a:buNone/>
              <a:defRPr sz="3005"/>
            </a:lvl5pPr>
            <a:lvl6pPr marL="7633183" indent="0">
              <a:buNone/>
              <a:defRPr sz="3005"/>
            </a:lvl6pPr>
            <a:lvl7pPr marL="9159819" indent="0">
              <a:buNone/>
              <a:defRPr sz="3005"/>
            </a:lvl7pPr>
            <a:lvl8pPr marL="10686456" indent="0">
              <a:buNone/>
              <a:defRPr sz="3005"/>
            </a:lvl8pPr>
            <a:lvl9pPr marL="12213092" indent="0">
              <a:buNone/>
              <a:defRPr sz="3005"/>
            </a:lvl9pPr>
          </a:lstStyle>
          <a:p>
            <a:pPr lvl="0"/>
            <a:r>
              <a:rPr lang="en-US"/>
              <a:t>Click to edit Master text styles</a:t>
            </a:r>
          </a:p>
        </p:txBody>
      </p:sp>
      <p:sp>
        <p:nvSpPr>
          <p:cNvPr id="3" name="Date Placeholder 2"/>
          <p:cNvSpPr>
            <a:spLocks noGrp="1"/>
          </p:cNvSpPr>
          <p:nvPr>
            <p:ph type="dt" sz="half" idx="10"/>
          </p:nvPr>
        </p:nvSpPr>
        <p:spPr/>
        <p:txBody>
          <a:bodyPr/>
          <a:lstStyle/>
          <a:p>
            <a:fld id="{643B8FB5-7B52-4C2C-9F77-FC2FE6085104}" type="datetimeFigureOut">
              <a:rPr lang="lt-LT" smtClean="0"/>
              <a:t>2024-05-23</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1089232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984605" y="13199364"/>
            <a:ext cx="26563178" cy="2447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3B8FB5-7B52-4C2C-9F77-FC2FE6085104}" type="datetimeFigureOut">
              <a:rPr lang="lt-LT" smtClean="0"/>
              <a:t>2024-05-23</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2963895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048029"/>
            <a:ext cx="30532388" cy="11199984"/>
          </a:xfrm>
          <a:prstGeom prst="rect">
            <a:avLst/>
          </a:prstGeom>
        </p:spPr>
      </p:pic>
      <p:sp>
        <p:nvSpPr>
          <p:cNvPr id="2" name="Vertical Title 1"/>
          <p:cNvSpPr>
            <a:spLocks noGrp="1"/>
          </p:cNvSpPr>
          <p:nvPr>
            <p:ph type="title" orient="vert"/>
          </p:nvPr>
        </p:nvSpPr>
        <p:spPr>
          <a:xfrm>
            <a:off x="23395443" y="4493998"/>
            <a:ext cx="5152340" cy="25554010"/>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984607" y="4487637"/>
            <a:ext cx="20962752" cy="2556036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8572453" y="2291565"/>
            <a:ext cx="7289608" cy="2196075"/>
          </a:xfrm>
        </p:spPr>
        <p:txBody>
          <a:bodyPr/>
          <a:lstStyle>
            <a:lvl1pPr algn="r">
              <a:defRPr/>
            </a:lvl1pPr>
          </a:lstStyle>
          <a:p>
            <a:fld id="{643B8FB5-7B52-4C2C-9F77-FC2FE6085104}" type="datetimeFigureOut">
              <a:rPr lang="lt-LT" smtClean="0"/>
              <a:t>2024-05-23</a:t>
            </a:fld>
            <a:endParaRPr lang="lt-LT"/>
          </a:p>
        </p:txBody>
      </p:sp>
      <p:sp>
        <p:nvSpPr>
          <p:cNvPr id="5" name="Footer Placeholder 4"/>
          <p:cNvSpPr>
            <a:spLocks noGrp="1"/>
          </p:cNvSpPr>
          <p:nvPr>
            <p:ph type="ftr" sz="quarter" idx="11"/>
          </p:nvPr>
        </p:nvSpPr>
        <p:spPr>
          <a:xfrm>
            <a:off x="1984605" y="2291565"/>
            <a:ext cx="16129863" cy="2196075"/>
          </a:xfrm>
        </p:spPr>
        <p:txBody>
          <a:bodyPr/>
          <a:lstStyle/>
          <a:p>
            <a:endParaRPr lang="lt-LT"/>
          </a:p>
        </p:txBody>
      </p:sp>
      <p:sp>
        <p:nvSpPr>
          <p:cNvPr id="6" name="Slide Number Placeholder 5"/>
          <p:cNvSpPr>
            <a:spLocks noGrp="1"/>
          </p:cNvSpPr>
          <p:nvPr>
            <p:ph type="sldNum" sz="quarter" idx="12"/>
          </p:nvPr>
        </p:nvSpPr>
        <p:spPr>
          <a:xfrm>
            <a:off x="26320047" y="2291565"/>
            <a:ext cx="2227736" cy="2196075"/>
          </a:xfrm>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3646321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3B8FB5-7B52-4C2C-9F77-FC2FE6085104}" type="datetimeFigureOut">
              <a:rPr lang="lt-LT" smtClean="0"/>
              <a:t>2024-05-23</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2557008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048029"/>
            <a:ext cx="30532388" cy="11199984"/>
          </a:xfrm>
          <a:prstGeom prst="rect">
            <a:avLst/>
          </a:prstGeom>
        </p:spPr>
      </p:pic>
      <p:sp>
        <p:nvSpPr>
          <p:cNvPr id="2" name="Title 1"/>
          <p:cNvSpPr>
            <a:spLocks noGrp="1"/>
          </p:cNvSpPr>
          <p:nvPr>
            <p:ph type="title"/>
          </p:nvPr>
        </p:nvSpPr>
        <p:spPr>
          <a:xfrm>
            <a:off x="1984605" y="4532196"/>
            <a:ext cx="26563178" cy="16852472"/>
          </a:xfrm>
        </p:spPr>
        <p:txBody>
          <a:bodyPr anchor="b">
            <a:normAutofit/>
          </a:bodyPr>
          <a:lstStyle>
            <a:lvl1pPr algn="r">
              <a:defRPr sz="13356"/>
            </a:lvl1pPr>
          </a:lstStyle>
          <a:p>
            <a:r>
              <a:rPr lang="en-US"/>
              <a:t>Click to edit Master title style</a:t>
            </a:r>
            <a:endParaRPr lang="en-US" dirty="0"/>
          </a:p>
        </p:txBody>
      </p:sp>
      <p:sp>
        <p:nvSpPr>
          <p:cNvPr id="3" name="Text Placeholder 2"/>
          <p:cNvSpPr>
            <a:spLocks noGrp="1"/>
          </p:cNvSpPr>
          <p:nvPr>
            <p:ph type="body" idx="1"/>
          </p:nvPr>
        </p:nvSpPr>
        <p:spPr>
          <a:xfrm>
            <a:off x="1984607" y="21903465"/>
            <a:ext cx="26563181" cy="8144552"/>
          </a:xfrm>
        </p:spPr>
        <p:txBody>
          <a:bodyPr>
            <a:normAutofit/>
          </a:bodyPr>
          <a:lstStyle>
            <a:lvl1pPr marL="0" indent="0" algn="r">
              <a:buNone/>
              <a:defRPr sz="7346">
                <a:solidFill>
                  <a:schemeClr val="tx1">
                    <a:tint val="75000"/>
                  </a:schemeClr>
                </a:solidFill>
              </a:defRPr>
            </a:lvl1pPr>
            <a:lvl2pPr marL="1526637" indent="0">
              <a:buNone/>
              <a:defRPr sz="6678">
                <a:solidFill>
                  <a:schemeClr val="tx1">
                    <a:tint val="75000"/>
                  </a:schemeClr>
                </a:solidFill>
              </a:defRPr>
            </a:lvl2pPr>
            <a:lvl3pPr marL="3053273" indent="0">
              <a:buNone/>
              <a:defRPr sz="6010">
                <a:solidFill>
                  <a:schemeClr val="tx1">
                    <a:tint val="75000"/>
                  </a:schemeClr>
                </a:solidFill>
              </a:defRPr>
            </a:lvl3pPr>
            <a:lvl4pPr marL="4579910" indent="0">
              <a:buNone/>
              <a:defRPr sz="5343">
                <a:solidFill>
                  <a:schemeClr val="tx1">
                    <a:tint val="75000"/>
                  </a:schemeClr>
                </a:solidFill>
              </a:defRPr>
            </a:lvl4pPr>
            <a:lvl5pPr marL="6106546" indent="0">
              <a:buNone/>
              <a:defRPr sz="5343">
                <a:solidFill>
                  <a:schemeClr val="tx1">
                    <a:tint val="75000"/>
                  </a:schemeClr>
                </a:solidFill>
              </a:defRPr>
            </a:lvl5pPr>
            <a:lvl6pPr marL="7633183" indent="0">
              <a:buNone/>
              <a:defRPr sz="5343">
                <a:solidFill>
                  <a:schemeClr val="tx1">
                    <a:tint val="75000"/>
                  </a:schemeClr>
                </a:solidFill>
              </a:defRPr>
            </a:lvl6pPr>
            <a:lvl7pPr marL="9159819" indent="0">
              <a:buNone/>
              <a:defRPr sz="5343">
                <a:solidFill>
                  <a:schemeClr val="tx1">
                    <a:tint val="75000"/>
                  </a:schemeClr>
                </a:solidFill>
              </a:defRPr>
            </a:lvl7pPr>
            <a:lvl8pPr marL="10686456" indent="0">
              <a:buNone/>
              <a:defRPr sz="5343">
                <a:solidFill>
                  <a:schemeClr val="tx1">
                    <a:tint val="75000"/>
                  </a:schemeClr>
                </a:solidFill>
              </a:defRPr>
            </a:lvl8pPr>
            <a:lvl9pPr marL="12213092" indent="0">
              <a:buNone/>
              <a:defRPr sz="534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8572453" y="2291565"/>
            <a:ext cx="7289608" cy="2196075"/>
          </a:xfrm>
        </p:spPr>
        <p:txBody>
          <a:bodyPr/>
          <a:lstStyle>
            <a:lvl1pPr algn="r">
              <a:defRPr/>
            </a:lvl1pPr>
          </a:lstStyle>
          <a:p>
            <a:fld id="{643B8FB5-7B52-4C2C-9F77-FC2FE6085104}" type="datetimeFigureOut">
              <a:rPr lang="lt-LT" smtClean="0"/>
              <a:t>2024-05-23</a:t>
            </a:fld>
            <a:endParaRPr lang="lt-LT"/>
          </a:p>
        </p:txBody>
      </p:sp>
      <p:sp>
        <p:nvSpPr>
          <p:cNvPr id="5" name="Footer Placeholder 4"/>
          <p:cNvSpPr>
            <a:spLocks noGrp="1"/>
          </p:cNvSpPr>
          <p:nvPr>
            <p:ph type="ftr" sz="quarter" idx="11"/>
          </p:nvPr>
        </p:nvSpPr>
        <p:spPr>
          <a:xfrm>
            <a:off x="1984605" y="2291565"/>
            <a:ext cx="16129863" cy="2196075"/>
          </a:xfrm>
        </p:spPr>
        <p:txBody>
          <a:bodyPr/>
          <a:lstStyle/>
          <a:p>
            <a:endParaRPr lang="lt-LT"/>
          </a:p>
        </p:txBody>
      </p:sp>
      <p:sp>
        <p:nvSpPr>
          <p:cNvPr id="6" name="Slide Number Placeholder 5"/>
          <p:cNvSpPr>
            <a:spLocks noGrp="1"/>
          </p:cNvSpPr>
          <p:nvPr>
            <p:ph type="sldNum" sz="quarter" idx="12"/>
          </p:nvPr>
        </p:nvSpPr>
        <p:spPr>
          <a:xfrm>
            <a:off x="26320049" y="2291565"/>
            <a:ext cx="2227732" cy="2196075"/>
          </a:xfrm>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2554337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84607" y="13199364"/>
            <a:ext cx="13057668" cy="24473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500259" y="13199364"/>
            <a:ext cx="13047520" cy="24473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968928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51442" y="4583113"/>
            <a:ext cx="21296341" cy="7791291"/>
          </a:xfrm>
        </p:spPr>
        <p:txBody>
          <a:bodyPr/>
          <a:lstStyle/>
          <a:p>
            <a:r>
              <a:rPr lang="en-US"/>
              <a:t>Click to edit Master title style</a:t>
            </a:r>
            <a:endParaRPr lang="en-US" dirty="0"/>
          </a:p>
        </p:txBody>
      </p:sp>
      <p:sp>
        <p:nvSpPr>
          <p:cNvPr id="3" name="Text Placeholder 2"/>
          <p:cNvSpPr>
            <a:spLocks noGrp="1"/>
          </p:cNvSpPr>
          <p:nvPr>
            <p:ph type="body" idx="1"/>
          </p:nvPr>
        </p:nvSpPr>
        <p:spPr>
          <a:xfrm>
            <a:off x="2742304" y="13134659"/>
            <a:ext cx="12299968" cy="4955487"/>
          </a:xfrm>
        </p:spPr>
        <p:txBody>
          <a:bodyPr anchor="b">
            <a:normAutofit/>
          </a:bodyPr>
          <a:lstStyle>
            <a:lvl1pPr marL="0" indent="0">
              <a:buNone/>
              <a:defRPr sz="9349"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4" name="Content Placeholder 3"/>
          <p:cNvSpPr>
            <a:spLocks noGrp="1"/>
          </p:cNvSpPr>
          <p:nvPr>
            <p:ph sz="half" idx="2"/>
          </p:nvPr>
        </p:nvSpPr>
        <p:spPr>
          <a:xfrm>
            <a:off x="1984604" y="18841690"/>
            <a:ext cx="13057668" cy="188314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257957" y="13134659"/>
            <a:ext cx="12289824" cy="4955487"/>
          </a:xfrm>
        </p:spPr>
        <p:txBody>
          <a:bodyPr anchor="b">
            <a:normAutofit/>
          </a:bodyPr>
          <a:lstStyle>
            <a:lvl1pPr marL="0" indent="0">
              <a:buNone/>
              <a:defRPr sz="9349" b="0">
                <a:solidFill>
                  <a:schemeClr val="tx1"/>
                </a:solidFill>
              </a:defRPr>
            </a:lvl1pPr>
            <a:lvl2pPr marL="1526637" indent="0">
              <a:buNone/>
              <a:defRPr sz="6678" b="1"/>
            </a:lvl2pPr>
            <a:lvl3pPr marL="3053273" indent="0">
              <a:buNone/>
              <a:defRPr sz="6010" b="1"/>
            </a:lvl3pPr>
            <a:lvl4pPr marL="4579910" indent="0">
              <a:buNone/>
              <a:defRPr sz="5343" b="1"/>
            </a:lvl4pPr>
            <a:lvl5pPr marL="6106546" indent="0">
              <a:buNone/>
              <a:defRPr sz="5343" b="1"/>
            </a:lvl5pPr>
            <a:lvl6pPr marL="7633183" indent="0">
              <a:buNone/>
              <a:defRPr sz="5343" b="1"/>
            </a:lvl6pPr>
            <a:lvl7pPr marL="9159819" indent="0">
              <a:buNone/>
              <a:defRPr sz="5343" b="1"/>
            </a:lvl7pPr>
            <a:lvl8pPr marL="10686456" indent="0">
              <a:buNone/>
              <a:defRPr sz="5343" b="1"/>
            </a:lvl8pPr>
            <a:lvl9pPr marL="12213092" indent="0">
              <a:buNone/>
              <a:defRPr sz="5343" b="1"/>
            </a:lvl9pPr>
          </a:lstStyle>
          <a:p>
            <a:pPr lvl="0"/>
            <a:r>
              <a:rPr lang="en-US"/>
              <a:t>Click to edit Master text styles</a:t>
            </a:r>
          </a:p>
        </p:txBody>
      </p:sp>
      <p:sp>
        <p:nvSpPr>
          <p:cNvPr id="6" name="Content Placeholder 5"/>
          <p:cNvSpPr>
            <a:spLocks noGrp="1"/>
          </p:cNvSpPr>
          <p:nvPr>
            <p:ph sz="quarter" idx="4"/>
          </p:nvPr>
        </p:nvSpPr>
        <p:spPr>
          <a:xfrm>
            <a:off x="15500257" y="18841690"/>
            <a:ext cx="13047524" cy="188314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43B8FB5-7B52-4C2C-9F77-FC2FE6085104}" type="datetimeFigureOut">
              <a:rPr lang="lt-LT" smtClean="0"/>
              <a:t>2024-05-23</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1155576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43B8FB5-7B52-4C2C-9F77-FC2FE6085104}" type="datetimeFigureOut">
              <a:rPr lang="lt-LT" smtClean="0"/>
              <a:t>2024-05-23</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878709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3B8FB5-7B52-4C2C-9F77-FC2FE6085104}" type="datetimeFigureOut">
              <a:rPr lang="lt-LT" smtClean="0"/>
              <a:t>2024-05-23</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1851907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4605" y="9166225"/>
            <a:ext cx="10304681" cy="9624536"/>
          </a:xfrm>
        </p:spPr>
        <p:txBody>
          <a:bodyPr anchor="b"/>
          <a:lstStyle>
            <a:lvl1pPr algn="l">
              <a:defRPr sz="10685"/>
            </a:lvl1pPr>
          </a:lstStyle>
          <a:p>
            <a:r>
              <a:rPr lang="en-US"/>
              <a:t>Click to edit Master title style</a:t>
            </a:r>
            <a:endParaRPr lang="en-US" dirty="0"/>
          </a:p>
        </p:txBody>
      </p:sp>
      <p:sp>
        <p:nvSpPr>
          <p:cNvPr id="3" name="Content Placeholder 2"/>
          <p:cNvSpPr>
            <a:spLocks noGrp="1"/>
          </p:cNvSpPr>
          <p:nvPr>
            <p:ph idx="1"/>
          </p:nvPr>
        </p:nvSpPr>
        <p:spPr>
          <a:xfrm>
            <a:off x="12976265" y="4491450"/>
            <a:ext cx="15571518" cy="3318173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84605" y="18790761"/>
            <a:ext cx="10304681" cy="18882424"/>
          </a:xfrm>
        </p:spPr>
        <p:txBody>
          <a:bodyPr/>
          <a:lstStyle>
            <a:lvl1pPr marL="0" indent="0">
              <a:buNone/>
              <a:defRPr sz="5343"/>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5" name="Date Placeholder 4"/>
          <p:cNvSpPr>
            <a:spLocks noGrp="1"/>
          </p:cNvSpPr>
          <p:nvPr>
            <p:ph type="dt" sz="half" idx="10"/>
          </p:nvPr>
        </p:nvSpPr>
        <p:spPr/>
        <p:txBody>
          <a:body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3033650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4605" y="9166225"/>
            <a:ext cx="13609117" cy="9624536"/>
          </a:xfrm>
        </p:spPr>
        <p:txBody>
          <a:bodyPr anchor="b"/>
          <a:lstStyle>
            <a:lvl1pPr algn="l">
              <a:defRPr sz="10685"/>
            </a:lvl1pPr>
          </a:lstStyle>
          <a:p>
            <a:r>
              <a:rPr lang="en-US"/>
              <a:t>Click to edit Master title style</a:t>
            </a:r>
            <a:endParaRPr lang="en-US" dirty="0"/>
          </a:p>
        </p:txBody>
      </p:sp>
      <p:sp>
        <p:nvSpPr>
          <p:cNvPr id="3" name="Picture Placeholder 2"/>
          <p:cNvSpPr>
            <a:spLocks noGrp="1" noChangeAspect="1"/>
          </p:cNvSpPr>
          <p:nvPr>
            <p:ph type="pic" idx="1"/>
          </p:nvPr>
        </p:nvSpPr>
        <p:spPr>
          <a:xfrm>
            <a:off x="16286358" y="4518407"/>
            <a:ext cx="12268497" cy="33154778"/>
          </a:xfrm>
        </p:spPr>
        <p:txBody>
          <a:bodyPr anchor="t"/>
          <a:lstStyle>
            <a:lvl1pPr marL="0" indent="0">
              <a:buNone/>
              <a:defRPr sz="10685"/>
            </a:lvl1pPr>
            <a:lvl2pPr marL="1526637" indent="0">
              <a:buNone/>
              <a:defRPr sz="9349"/>
            </a:lvl2pPr>
            <a:lvl3pPr marL="3053273" indent="0">
              <a:buNone/>
              <a:defRPr sz="8014"/>
            </a:lvl3pPr>
            <a:lvl4pPr marL="4579910" indent="0">
              <a:buNone/>
              <a:defRPr sz="6678"/>
            </a:lvl4pPr>
            <a:lvl5pPr marL="6106546" indent="0">
              <a:buNone/>
              <a:defRPr sz="6678"/>
            </a:lvl5pPr>
            <a:lvl6pPr marL="7633183" indent="0">
              <a:buNone/>
              <a:defRPr sz="6678"/>
            </a:lvl6pPr>
            <a:lvl7pPr marL="9159819" indent="0">
              <a:buNone/>
              <a:defRPr sz="6678"/>
            </a:lvl7pPr>
            <a:lvl8pPr marL="10686456" indent="0">
              <a:buNone/>
              <a:defRPr sz="6678"/>
            </a:lvl8pPr>
            <a:lvl9pPr marL="12213092" indent="0">
              <a:buNone/>
              <a:defRPr sz="6678"/>
            </a:lvl9pPr>
          </a:lstStyle>
          <a:p>
            <a:r>
              <a:rPr lang="en-US"/>
              <a:t>Click icon to add picture</a:t>
            </a:r>
            <a:endParaRPr lang="en-US" dirty="0"/>
          </a:p>
        </p:txBody>
      </p:sp>
      <p:sp>
        <p:nvSpPr>
          <p:cNvPr id="4" name="Text Placeholder 3"/>
          <p:cNvSpPr>
            <a:spLocks noGrp="1"/>
          </p:cNvSpPr>
          <p:nvPr>
            <p:ph type="body" sz="half" idx="2"/>
          </p:nvPr>
        </p:nvSpPr>
        <p:spPr>
          <a:xfrm>
            <a:off x="1984605" y="18790761"/>
            <a:ext cx="13609117" cy="18882424"/>
          </a:xfrm>
        </p:spPr>
        <p:txBody>
          <a:bodyPr/>
          <a:lstStyle>
            <a:lvl1pPr marL="0" indent="0">
              <a:buNone/>
              <a:defRPr sz="5343"/>
            </a:lvl1pPr>
            <a:lvl2pPr marL="1526637" indent="0">
              <a:buNone/>
              <a:defRPr sz="4675"/>
            </a:lvl2pPr>
            <a:lvl3pPr marL="3053273" indent="0">
              <a:buNone/>
              <a:defRPr sz="4007"/>
            </a:lvl3pPr>
            <a:lvl4pPr marL="4579910" indent="0">
              <a:buNone/>
              <a:defRPr sz="3339"/>
            </a:lvl4pPr>
            <a:lvl5pPr marL="6106546" indent="0">
              <a:buNone/>
              <a:defRPr sz="3339"/>
            </a:lvl5pPr>
            <a:lvl6pPr marL="7633183" indent="0">
              <a:buNone/>
              <a:defRPr sz="3339"/>
            </a:lvl6pPr>
            <a:lvl7pPr marL="9159819" indent="0">
              <a:buNone/>
              <a:defRPr sz="3339"/>
            </a:lvl7pPr>
            <a:lvl8pPr marL="10686456" indent="0">
              <a:buNone/>
              <a:defRPr sz="3339"/>
            </a:lvl8pPr>
            <a:lvl9pPr marL="12213092" indent="0">
              <a:buNone/>
              <a:defRPr sz="3339"/>
            </a:lvl9pPr>
          </a:lstStyle>
          <a:p>
            <a:pPr lvl="0"/>
            <a:r>
              <a:rPr lang="en-US"/>
              <a:t>Click to edit Master text styles</a:t>
            </a:r>
          </a:p>
        </p:txBody>
      </p:sp>
      <p:sp>
        <p:nvSpPr>
          <p:cNvPr id="5" name="Date Placeholder 4"/>
          <p:cNvSpPr>
            <a:spLocks noGrp="1"/>
          </p:cNvSpPr>
          <p:nvPr>
            <p:ph type="dt" sz="half" idx="10"/>
          </p:nvPr>
        </p:nvSpPr>
        <p:spPr/>
        <p:txBody>
          <a:bodyPr/>
          <a:lstStyle/>
          <a:p>
            <a:fld id="{643B8FB5-7B52-4C2C-9F77-FC2FE6085104}" type="datetimeFigureOut">
              <a:rPr lang="lt-LT" smtClean="0"/>
              <a:t>2024-05-23</a:t>
            </a:fld>
            <a:endParaRPr lang="lt-LT"/>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008149-0F5D-484B-80C8-C46DBA0570D2}" type="slidenum">
              <a:rPr lang="lt-LT" smtClean="0"/>
              <a:t>‹#›</a:t>
            </a:fld>
            <a:endParaRPr lang="lt-LT"/>
          </a:p>
        </p:txBody>
      </p:sp>
    </p:spTree>
    <p:extLst>
      <p:ext uri="{BB962C8B-B14F-4D97-AF65-F5344CB8AC3E}">
        <p14:creationId xmlns:p14="http://schemas.microsoft.com/office/powerpoint/2010/main" val="1055111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30532388" cy="6502294"/>
          </a:xfrm>
          <a:prstGeom prst="rect">
            <a:avLst/>
          </a:prstGeom>
        </p:spPr>
      </p:pic>
      <p:sp>
        <p:nvSpPr>
          <p:cNvPr id="2" name="Title Placeholder 1"/>
          <p:cNvSpPr>
            <a:spLocks noGrp="1"/>
          </p:cNvSpPr>
          <p:nvPr>
            <p:ph type="title"/>
          </p:nvPr>
        </p:nvSpPr>
        <p:spPr>
          <a:xfrm>
            <a:off x="7251442" y="4597385"/>
            <a:ext cx="21296341" cy="777702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984605" y="13199364"/>
            <a:ext cx="26563178" cy="2447382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410837" y="38230806"/>
            <a:ext cx="7136946" cy="2196075"/>
          </a:xfrm>
          <a:prstGeom prst="rect">
            <a:avLst/>
          </a:prstGeom>
        </p:spPr>
        <p:txBody>
          <a:bodyPr vert="horz" lIns="91440" tIns="45720" rIns="91440" bIns="45720" rtlCol="0" anchor="ctr"/>
          <a:lstStyle>
            <a:lvl1pPr algn="r">
              <a:defRPr sz="3506">
                <a:solidFill>
                  <a:schemeClr val="tx1">
                    <a:tint val="75000"/>
                  </a:schemeClr>
                </a:solidFill>
              </a:defRPr>
            </a:lvl1pPr>
          </a:lstStyle>
          <a:p>
            <a:fld id="{643B8FB5-7B52-4C2C-9F77-FC2FE6085104}" type="datetimeFigureOut">
              <a:rPr lang="lt-LT" smtClean="0"/>
              <a:t>2024-05-23</a:t>
            </a:fld>
            <a:endParaRPr lang="lt-LT"/>
          </a:p>
        </p:txBody>
      </p:sp>
      <p:sp>
        <p:nvSpPr>
          <p:cNvPr id="5" name="Footer Placeholder 4"/>
          <p:cNvSpPr>
            <a:spLocks noGrp="1"/>
          </p:cNvSpPr>
          <p:nvPr>
            <p:ph type="ftr" sz="quarter" idx="3"/>
          </p:nvPr>
        </p:nvSpPr>
        <p:spPr>
          <a:xfrm>
            <a:off x="1984605" y="38227769"/>
            <a:ext cx="18968246" cy="2196075"/>
          </a:xfrm>
          <a:prstGeom prst="rect">
            <a:avLst/>
          </a:prstGeom>
        </p:spPr>
        <p:txBody>
          <a:bodyPr vert="horz" lIns="91440" tIns="45720" rIns="91440" bIns="45720" rtlCol="0" anchor="ctr"/>
          <a:lstStyle>
            <a:lvl1pPr algn="l">
              <a:defRPr sz="3506">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21945154" y="2291565"/>
            <a:ext cx="6602629" cy="2196075"/>
          </a:xfrm>
          <a:prstGeom prst="rect">
            <a:avLst/>
          </a:prstGeom>
        </p:spPr>
        <p:txBody>
          <a:bodyPr vert="horz" lIns="91440" tIns="45720" rIns="91440" bIns="45720" rtlCol="0" anchor="ctr"/>
          <a:lstStyle>
            <a:lvl1pPr algn="r">
              <a:defRPr sz="3506">
                <a:solidFill>
                  <a:schemeClr val="tx1">
                    <a:tint val="75000"/>
                  </a:schemeClr>
                </a:solidFill>
              </a:defRPr>
            </a:lvl1pPr>
          </a:lstStyle>
          <a:p>
            <a:fld id="{65008149-0F5D-484B-80C8-C46DBA0570D2}" type="slidenum">
              <a:rPr lang="lt-LT" smtClean="0"/>
              <a:t>‹#›</a:t>
            </a:fld>
            <a:endParaRPr lang="lt-LT"/>
          </a:p>
        </p:txBody>
      </p:sp>
    </p:spTree>
    <p:extLst>
      <p:ext uri="{BB962C8B-B14F-4D97-AF65-F5344CB8AC3E}">
        <p14:creationId xmlns:p14="http://schemas.microsoft.com/office/powerpoint/2010/main" val="2038415368"/>
      </p:ext>
    </p:extLst>
  </p:cSld>
  <p:clrMap bg1="lt1" tx1="dk1" bg2="lt2" tx2="dk2" accent1="accent1" accent2="accent2" accent3="accent3" accent4="accent4" accent5="accent5" accent6="accent6" hlink="hlink" folHlink="folHlink"/>
  <p:sldLayoutIdLst>
    <p:sldLayoutId id="2147485647" r:id="rId1"/>
    <p:sldLayoutId id="2147485648" r:id="rId2"/>
    <p:sldLayoutId id="2147485649" r:id="rId3"/>
    <p:sldLayoutId id="2147485650" r:id="rId4"/>
    <p:sldLayoutId id="2147485651" r:id="rId5"/>
    <p:sldLayoutId id="2147485652" r:id="rId6"/>
    <p:sldLayoutId id="2147485653" r:id="rId7"/>
    <p:sldLayoutId id="2147485654" r:id="rId8"/>
    <p:sldLayoutId id="2147485655" r:id="rId9"/>
    <p:sldLayoutId id="2147485656" r:id="rId10"/>
    <p:sldLayoutId id="2147485657" r:id="rId11"/>
    <p:sldLayoutId id="2147485658" r:id="rId12"/>
    <p:sldLayoutId id="2147485659" r:id="rId13"/>
    <p:sldLayoutId id="2147485660" r:id="rId14"/>
    <p:sldLayoutId id="2147485661" r:id="rId15"/>
    <p:sldLayoutId id="2147485662" r:id="rId16"/>
    <p:sldLayoutId id="2147485663" r:id="rId17"/>
  </p:sldLayoutIdLst>
  <p:txStyles>
    <p:titleStyle>
      <a:lvl1pPr algn="r" defTabSz="3053273" rtl="0" eaLnBrk="1" latinLnBrk="0" hangingPunct="1">
        <a:lnSpc>
          <a:spcPct val="90000"/>
        </a:lnSpc>
        <a:spcBef>
          <a:spcPct val="0"/>
        </a:spcBef>
        <a:buNone/>
        <a:defRPr sz="13356" kern="1200" cap="all" baseline="0">
          <a:solidFill>
            <a:schemeClr val="tx1"/>
          </a:solidFill>
          <a:latin typeface="+mj-lt"/>
          <a:ea typeface="+mj-ea"/>
          <a:cs typeface="+mj-cs"/>
        </a:defRPr>
      </a:lvl1pPr>
    </p:titleStyle>
    <p:bodyStyle>
      <a:lvl1pPr marL="763318" indent="-763318" algn="l" defTabSz="3053273" rtl="0" eaLnBrk="1" latinLnBrk="0" hangingPunct="1">
        <a:lnSpc>
          <a:spcPct val="90000"/>
        </a:lnSpc>
        <a:spcBef>
          <a:spcPts val="3339"/>
        </a:spcBef>
        <a:buFont typeface="Arial" panose="020B0604020202020204" pitchFamily="34" charset="0"/>
        <a:buChar char="•"/>
        <a:defRPr sz="7346" kern="1200">
          <a:solidFill>
            <a:schemeClr val="tx1"/>
          </a:solidFill>
          <a:latin typeface="+mn-lt"/>
          <a:ea typeface="+mn-ea"/>
          <a:cs typeface="+mn-cs"/>
        </a:defRPr>
      </a:lvl1pPr>
      <a:lvl2pPr marL="2289955" indent="-763318" algn="l" defTabSz="3053273" rtl="0" eaLnBrk="1" latinLnBrk="0" hangingPunct="1">
        <a:lnSpc>
          <a:spcPct val="90000"/>
        </a:lnSpc>
        <a:spcBef>
          <a:spcPts val="1670"/>
        </a:spcBef>
        <a:buFont typeface="Arial" panose="020B0604020202020204" pitchFamily="34" charset="0"/>
        <a:buChar char="•"/>
        <a:defRPr sz="6678" kern="1200">
          <a:solidFill>
            <a:schemeClr val="tx1"/>
          </a:solidFill>
          <a:latin typeface="+mn-lt"/>
          <a:ea typeface="+mn-ea"/>
          <a:cs typeface="+mn-cs"/>
        </a:defRPr>
      </a:lvl2pPr>
      <a:lvl3pPr marL="3816591" indent="-763318" algn="l" defTabSz="3053273" rtl="0" eaLnBrk="1" latinLnBrk="0" hangingPunct="1">
        <a:lnSpc>
          <a:spcPct val="90000"/>
        </a:lnSpc>
        <a:spcBef>
          <a:spcPts val="1670"/>
        </a:spcBef>
        <a:buFont typeface="Arial" panose="020B0604020202020204" pitchFamily="34" charset="0"/>
        <a:buChar char="•"/>
        <a:defRPr sz="6010" kern="1200">
          <a:solidFill>
            <a:schemeClr val="tx1"/>
          </a:solidFill>
          <a:latin typeface="+mn-lt"/>
          <a:ea typeface="+mn-ea"/>
          <a:cs typeface="+mn-cs"/>
        </a:defRPr>
      </a:lvl3pPr>
      <a:lvl4pPr marL="5343228" indent="-763318" algn="l" defTabSz="3053273" rtl="0" eaLnBrk="1" latinLnBrk="0" hangingPunct="1">
        <a:lnSpc>
          <a:spcPct val="90000"/>
        </a:lnSpc>
        <a:spcBef>
          <a:spcPts val="1670"/>
        </a:spcBef>
        <a:buFont typeface="Arial" panose="020B0604020202020204" pitchFamily="34" charset="0"/>
        <a:buChar char="•"/>
        <a:defRPr sz="5343" kern="1200">
          <a:solidFill>
            <a:schemeClr val="tx1"/>
          </a:solidFill>
          <a:latin typeface="+mn-lt"/>
          <a:ea typeface="+mn-ea"/>
          <a:cs typeface="+mn-cs"/>
        </a:defRPr>
      </a:lvl4pPr>
      <a:lvl5pPr marL="6869864" indent="-763318" algn="l" defTabSz="3053273" rtl="0" eaLnBrk="1" latinLnBrk="0" hangingPunct="1">
        <a:lnSpc>
          <a:spcPct val="90000"/>
        </a:lnSpc>
        <a:spcBef>
          <a:spcPts val="1670"/>
        </a:spcBef>
        <a:buFont typeface="Arial" panose="020B0604020202020204" pitchFamily="34" charset="0"/>
        <a:buChar char="•"/>
        <a:defRPr sz="5343" kern="1200">
          <a:solidFill>
            <a:schemeClr val="tx1"/>
          </a:solidFill>
          <a:latin typeface="+mn-lt"/>
          <a:ea typeface="+mn-ea"/>
          <a:cs typeface="+mn-cs"/>
        </a:defRPr>
      </a:lvl5pPr>
      <a:lvl6pPr marL="8396501" indent="-763318" algn="l" defTabSz="3053273" rtl="0" eaLnBrk="1" latinLnBrk="0" hangingPunct="1">
        <a:lnSpc>
          <a:spcPct val="90000"/>
        </a:lnSpc>
        <a:spcBef>
          <a:spcPts val="1670"/>
        </a:spcBef>
        <a:buFont typeface="Arial" panose="020B0604020202020204" pitchFamily="34" charset="0"/>
        <a:buChar char="•"/>
        <a:defRPr sz="5343" kern="1200">
          <a:solidFill>
            <a:schemeClr val="tx1"/>
          </a:solidFill>
          <a:latin typeface="+mn-lt"/>
          <a:ea typeface="+mn-ea"/>
          <a:cs typeface="+mn-cs"/>
        </a:defRPr>
      </a:lvl6pPr>
      <a:lvl7pPr marL="9923137" indent="-763318" algn="l" defTabSz="3053273" rtl="0" eaLnBrk="1" latinLnBrk="0" hangingPunct="1">
        <a:lnSpc>
          <a:spcPct val="90000"/>
        </a:lnSpc>
        <a:spcBef>
          <a:spcPts val="1670"/>
        </a:spcBef>
        <a:buFont typeface="Arial" panose="020B0604020202020204" pitchFamily="34" charset="0"/>
        <a:buChar char="•"/>
        <a:defRPr sz="5343" kern="1200">
          <a:solidFill>
            <a:schemeClr val="tx1"/>
          </a:solidFill>
          <a:latin typeface="+mn-lt"/>
          <a:ea typeface="+mn-ea"/>
          <a:cs typeface="+mn-cs"/>
        </a:defRPr>
      </a:lvl7pPr>
      <a:lvl8pPr marL="11449774" indent="-763318" algn="l" defTabSz="3053273" rtl="0" eaLnBrk="1" latinLnBrk="0" hangingPunct="1">
        <a:lnSpc>
          <a:spcPct val="90000"/>
        </a:lnSpc>
        <a:spcBef>
          <a:spcPts val="1670"/>
        </a:spcBef>
        <a:buFont typeface="Arial" panose="020B0604020202020204" pitchFamily="34" charset="0"/>
        <a:buChar char="•"/>
        <a:defRPr sz="5343" kern="1200">
          <a:solidFill>
            <a:schemeClr val="tx1"/>
          </a:solidFill>
          <a:latin typeface="+mn-lt"/>
          <a:ea typeface="+mn-ea"/>
          <a:cs typeface="+mn-cs"/>
        </a:defRPr>
      </a:lvl8pPr>
      <a:lvl9pPr marL="12976410" indent="-763318" algn="l" defTabSz="3053273" rtl="0" eaLnBrk="1" latinLnBrk="0" hangingPunct="1">
        <a:lnSpc>
          <a:spcPct val="90000"/>
        </a:lnSpc>
        <a:spcBef>
          <a:spcPts val="1670"/>
        </a:spcBef>
        <a:buFont typeface="Arial" panose="020B0604020202020204" pitchFamily="34" charset="0"/>
        <a:buChar char="•"/>
        <a:defRPr sz="5343" kern="1200">
          <a:solidFill>
            <a:schemeClr val="tx1"/>
          </a:solidFill>
          <a:latin typeface="+mn-lt"/>
          <a:ea typeface="+mn-ea"/>
          <a:cs typeface="+mn-cs"/>
        </a:defRPr>
      </a:lvl9pPr>
    </p:bodyStyle>
    <p:otherStyle>
      <a:defPPr>
        <a:defRPr lang="en-US"/>
      </a:defPPr>
      <a:lvl1pPr marL="0" algn="l" defTabSz="3053273" rtl="0" eaLnBrk="1" latinLnBrk="0" hangingPunct="1">
        <a:defRPr sz="6010" kern="1200">
          <a:solidFill>
            <a:schemeClr val="tx1"/>
          </a:solidFill>
          <a:latin typeface="+mn-lt"/>
          <a:ea typeface="+mn-ea"/>
          <a:cs typeface="+mn-cs"/>
        </a:defRPr>
      </a:lvl1pPr>
      <a:lvl2pPr marL="1526637" algn="l" defTabSz="3053273" rtl="0" eaLnBrk="1" latinLnBrk="0" hangingPunct="1">
        <a:defRPr sz="6010" kern="1200">
          <a:solidFill>
            <a:schemeClr val="tx1"/>
          </a:solidFill>
          <a:latin typeface="+mn-lt"/>
          <a:ea typeface="+mn-ea"/>
          <a:cs typeface="+mn-cs"/>
        </a:defRPr>
      </a:lvl2pPr>
      <a:lvl3pPr marL="3053273" algn="l" defTabSz="3053273" rtl="0" eaLnBrk="1" latinLnBrk="0" hangingPunct="1">
        <a:defRPr sz="6010" kern="1200">
          <a:solidFill>
            <a:schemeClr val="tx1"/>
          </a:solidFill>
          <a:latin typeface="+mn-lt"/>
          <a:ea typeface="+mn-ea"/>
          <a:cs typeface="+mn-cs"/>
        </a:defRPr>
      </a:lvl3pPr>
      <a:lvl4pPr marL="4579910" algn="l" defTabSz="3053273" rtl="0" eaLnBrk="1" latinLnBrk="0" hangingPunct="1">
        <a:defRPr sz="6010" kern="1200">
          <a:solidFill>
            <a:schemeClr val="tx1"/>
          </a:solidFill>
          <a:latin typeface="+mn-lt"/>
          <a:ea typeface="+mn-ea"/>
          <a:cs typeface="+mn-cs"/>
        </a:defRPr>
      </a:lvl4pPr>
      <a:lvl5pPr marL="6106546" algn="l" defTabSz="3053273" rtl="0" eaLnBrk="1" latinLnBrk="0" hangingPunct="1">
        <a:defRPr sz="6010" kern="1200">
          <a:solidFill>
            <a:schemeClr val="tx1"/>
          </a:solidFill>
          <a:latin typeface="+mn-lt"/>
          <a:ea typeface="+mn-ea"/>
          <a:cs typeface="+mn-cs"/>
        </a:defRPr>
      </a:lvl5pPr>
      <a:lvl6pPr marL="7633183" algn="l" defTabSz="3053273" rtl="0" eaLnBrk="1" latinLnBrk="0" hangingPunct="1">
        <a:defRPr sz="6010" kern="1200">
          <a:solidFill>
            <a:schemeClr val="tx1"/>
          </a:solidFill>
          <a:latin typeface="+mn-lt"/>
          <a:ea typeface="+mn-ea"/>
          <a:cs typeface="+mn-cs"/>
        </a:defRPr>
      </a:lvl6pPr>
      <a:lvl7pPr marL="9159819" algn="l" defTabSz="3053273" rtl="0" eaLnBrk="1" latinLnBrk="0" hangingPunct="1">
        <a:defRPr sz="6010" kern="1200">
          <a:solidFill>
            <a:schemeClr val="tx1"/>
          </a:solidFill>
          <a:latin typeface="+mn-lt"/>
          <a:ea typeface="+mn-ea"/>
          <a:cs typeface="+mn-cs"/>
        </a:defRPr>
      </a:lvl7pPr>
      <a:lvl8pPr marL="10686456" algn="l" defTabSz="3053273" rtl="0" eaLnBrk="1" latinLnBrk="0" hangingPunct="1">
        <a:defRPr sz="6010" kern="1200">
          <a:solidFill>
            <a:schemeClr val="tx1"/>
          </a:solidFill>
          <a:latin typeface="+mn-lt"/>
          <a:ea typeface="+mn-ea"/>
          <a:cs typeface="+mn-cs"/>
        </a:defRPr>
      </a:lvl8pPr>
      <a:lvl9pPr marL="12213092" algn="l" defTabSz="3053273" rtl="0" eaLnBrk="1" latinLnBrk="0" hangingPunct="1">
        <a:defRPr sz="601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14"/>
          <p:cNvSpPr>
            <a:spLocks noChangeArrowheads="1"/>
          </p:cNvSpPr>
          <p:nvPr/>
        </p:nvSpPr>
        <p:spPr bwMode="auto">
          <a:xfrm>
            <a:off x="-5046474" y="-5922468"/>
            <a:ext cx="251363" cy="65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4434" tIns="62217" rIns="124434" bIns="62217" numCol="1" anchor="ctr" anchorCtr="0" compatLnSpc="1">
            <a:prstTxWarp prst="textNoShape">
              <a:avLst/>
            </a:prstTxWarp>
            <a:spAutoFit/>
          </a:bodyPr>
          <a:lstStyle/>
          <a:p>
            <a:endParaRPr lang="lt-LT" sz="3465"/>
          </a:p>
        </p:txBody>
      </p:sp>
      <p:sp>
        <p:nvSpPr>
          <p:cNvPr id="48" name="Rectangle 47">
            <a:extLst>
              <a:ext uri="{FF2B5EF4-FFF2-40B4-BE49-F238E27FC236}">
                <a16:creationId xmlns:a16="http://schemas.microsoft.com/office/drawing/2014/main" id="{2B0880CB-6BBB-4CC7-920C-7DB014A0233A}"/>
              </a:ext>
            </a:extLst>
          </p:cNvPr>
          <p:cNvSpPr/>
          <p:nvPr/>
        </p:nvSpPr>
        <p:spPr>
          <a:xfrm>
            <a:off x="6662680" y="42207283"/>
            <a:ext cx="19593970" cy="13422905"/>
          </a:xfrm>
          <a:prstGeom prst="rect">
            <a:avLst/>
          </a:prstGeom>
        </p:spPr>
        <p:txBody>
          <a:bodyPr>
            <a:spAutoFit/>
          </a:bodyPr>
          <a:lstStyle/>
          <a:p>
            <a:pPr marL="466630" indent="-466630" algn="just">
              <a:buFont typeface="Wingdings" panose="05000000000000000000" pitchFamily="2" charset="2"/>
              <a:buChar char="§"/>
            </a:pPr>
            <a:endParaRPr lang="lt-LT" sz="3465" dirty="0">
              <a:latin typeface="Times New Roman" panose="02020603050405020304" pitchFamily="18" charset="0"/>
              <a:cs typeface="Times New Roman" panose="02020603050405020304" pitchFamily="18" charset="0"/>
            </a:endParaRPr>
          </a:p>
          <a:p>
            <a:pPr marL="466630" indent="-466630" algn="just">
              <a:buFont typeface="Wingdings" panose="05000000000000000000" pitchFamily="2" charset="2"/>
              <a:buChar char="§"/>
            </a:pPr>
            <a:endParaRPr lang="lt-LT"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lt-LT" sz="3465" dirty="0">
              <a:latin typeface="Times New Roman" panose="02020603050405020304" pitchFamily="18" charset="0"/>
              <a:cs typeface="Times New Roman" panose="02020603050405020304" pitchFamily="18" charset="0"/>
            </a:endParaRPr>
          </a:p>
          <a:p>
            <a:pPr algn="just"/>
            <a:endParaRPr lang="lt-LT" sz="3465" dirty="0">
              <a:latin typeface="Times New Roman" panose="02020603050405020304" pitchFamily="18" charset="0"/>
              <a:cs typeface="Times New Roman" panose="02020603050405020304" pitchFamily="18" charset="0"/>
            </a:endParaRPr>
          </a:p>
          <a:p>
            <a:pPr algn="just"/>
            <a:endParaRPr lang="lt-LT"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GB" sz="3465" dirty="0">
              <a:latin typeface="Times New Roman" panose="02020603050405020304" pitchFamily="18" charset="0"/>
              <a:cs typeface="Times New Roman" panose="02020603050405020304" pitchFamily="18" charset="0"/>
            </a:endParaRPr>
          </a:p>
          <a:p>
            <a:pPr algn="just"/>
            <a:endParaRPr lang="en-US" sz="3465"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76AF0648-5073-493F-B708-AF25B2745257}"/>
              </a:ext>
            </a:extLst>
          </p:cNvPr>
          <p:cNvSpPr txBox="1"/>
          <p:nvPr/>
        </p:nvSpPr>
        <p:spPr>
          <a:xfrm>
            <a:off x="4236308" y="4611168"/>
            <a:ext cx="27598630" cy="1446550"/>
          </a:xfrm>
          <a:prstGeom prst="rect">
            <a:avLst/>
          </a:prstGeom>
          <a:noFill/>
        </p:spPr>
        <p:txBody>
          <a:bodyPr wrap="square" rtlCol="0">
            <a:spAutoFit/>
          </a:bodyPr>
          <a:lstStyle/>
          <a:p>
            <a:pPr algn="ctr"/>
            <a:r>
              <a:rPr lang="en-US" sz="4400" b="1" dirty="0">
                <a:latin typeface="Times New Roman" panose="02020603050405020304" pitchFamily="18" charset="0"/>
                <a:cs typeface="Times New Roman" panose="02020603050405020304" pitchFamily="18" charset="0"/>
              </a:rPr>
              <a:t>INFLUENCE OF THE INTERACTION BETWEEN FIBER HEMP RESIDUES AND SOIL ON THE MECHANICAL CHARACTERISTICS OF RESIDUES</a:t>
            </a:r>
          </a:p>
        </p:txBody>
      </p:sp>
      <p:sp>
        <p:nvSpPr>
          <p:cNvPr id="34" name="TextBox 33">
            <a:extLst>
              <a:ext uri="{FF2B5EF4-FFF2-40B4-BE49-F238E27FC236}">
                <a16:creationId xmlns:a16="http://schemas.microsoft.com/office/drawing/2014/main" id="{44697DE5-07E9-44A1-8F5F-60E38734F806}"/>
              </a:ext>
            </a:extLst>
          </p:cNvPr>
          <p:cNvSpPr txBox="1"/>
          <p:nvPr/>
        </p:nvSpPr>
        <p:spPr>
          <a:xfrm>
            <a:off x="5517603" y="6081807"/>
            <a:ext cx="23185852" cy="1323439"/>
          </a:xfrm>
          <a:prstGeom prst="rect">
            <a:avLst/>
          </a:prstGeom>
          <a:noFill/>
        </p:spPr>
        <p:txBody>
          <a:bodyPr wrap="square">
            <a:spAutoFit/>
          </a:bodyPr>
          <a:lstStyle/>
          <a:p>
            <a:pPr algn="ctr"/>
            <a:r>
              <a:rPr lang="lt-LT" sz="4000" b="1" dirty="0">
                <a:solidFill>
                  <a:srgbClr val="000000"/>
                </a:solidFill>
                <a:effectLst/>
                <a:latin typeface="Times New Roman" panose="02020603050405020304" pitchFamily="18" charset="0"/>
                <a:ea typeface="Calibri" panose="020F0502020204030204" pitchFamily="34" charset="0"/>
              </a:rPr>
              <a:t>Lekavičienė</a:t>
            </a:r>
            <a:r>
              <a:rPr lang="en-GB" sz="4000" b="1" dirty="0">
                <a:solidFill>
                  <a:srgbClr val="000000"/>
                </a:solidFill>
                <a:effectLst/>
                <a:latin typeface="Times New Roman" panose="02020603050405020304" pitchFamily="18" charset="0"/>
                <a:ea typeface="Calibri" panose="020F0502020204030204" pitchFamily="34" charset="0"/>
              </a:rPr>
              <a:t> </a:t>
            </a:r>
            <a:r>
              <a:rPr lang="lt-LT" sz="4000" b="1" dirty="0">
                <a:solidFill>
                  <a:srgbClr val="000000"/>
                </a:solidFill>
                <a:latin typeface="Times New Roman" panose="02020603050405020304" pitchFamily="18" charset="0"/>
                <a:ea typeface="Calibri" panose="020F0502020204030204" pitchFamily="34" charset="0"/>
              </a:rPr>
              <a:t>K</a:t>
            </a:r>
            <a:r>
              <a:rPr lang="en-GB" sz="4000" b="1" dirty="0">
                <a:solidFill>
                  <a:srgbClr val="000000"/>
                </a:solidFill>
                <a:effectLst/>
                <a:latin typeface="Times New Roman" panose="02020603050405020304" pitchFamily="18" charset="0"/>
                <a:ea typeface="Calibri" panose="020F0502020204030204" pitchFamily="34" charset="0"/>
              </a:rPr>
              <a:t>.,</a:t>
            </a:r>
            <a:r>
              <a:rPr lang="lt-LT" sz="4000" b="1" dirty="0">
                <a:solidFill>
                  <a:srgbClr val="000000"/>
                </a:solidFill>
                <a:effectLst/>
                <a:latin typeface="Times New Roman" panose="02020603050405020304" pitchFamily="18" charset="0"/>
                <a:ea typeface="Calibri" panose="020F0502020204030204" pitchFamily="34" charset="0"/>
              </a:rPr>
              <a:t> </a:t>
            </a:r>
            <a:r>
              <a:rPr lang="lt-LT" sz="4000" b="1" dirty="0" err="1">
                <a:solidFill>
                  <a:srgbClr val="000000"/>
                </a:solidFill>
                <a:effectLst/>
                <a:latin typeface="Times New Roman" panose="02020603050405020304" pitchFamily="18" charset="0"/>
                <a:ea typeface="Calibri" panose="020F0502020204030204" pitchFamily="34" charset="0"/>
              </a:rPr>
              <a:t>Naujokienė</a:t>
            </a:r>
            <a:r>
              <a:rPr lang="en-GB" sz="4000" b="1" dirty="0">
                <a:solidFill>
                  <a:srgbClr val="000000"/>
                </a:solidFill>
                <a:latin typeface="Times New Roman" panose="02020603050405020304" pitchFamily="18" charset="0"/>
                <a:ea typeface="Calibri" panose="020F0502020204030204" pitchFamily="34" charset="0"/>
              </a:rPr>
              <a:t> </a:t>
            </a:r>
            <a:r>
              <a:rPr lang="lt-LT" sz="4000" b="1" dirty="0">
                <a:solidFill>
                  <a:srgbClr val="000000"/>
                </a:solidFill>
                <a:latin typeface="Times New Roman" panose="02020603050405020304" pitchFamily="18" charset="0"/>
                <a:ea typeface="Calibri" panose="020F0502020204030204" pitchFamily="34" charset="0"/>
              </a:rPr>
              <a:t>V</a:t>
            </a:r>
            <a:r>
              <a:rPr lang="en-GB" sz="4000" b="1" dirty="0">
                <a:solidFill>
                  <a:srgbClr val="000000"/>
                </a:solidFill>
                <a:latin typeface="Times New Roman" panose="02020603050405020304" pitchFamily="18" charset="0"/>
                <a:ea typeface="Calibri" panose="020F0502020204030204" pitchFamily="34" charset="0"/>
              </a:rPr>
              <a:t>., </a:t>
            </a:r>
            <a:r>
              <a:rPr lang="lt-LT" sz="4000" b="1" dirty="0">
                <a:solidFill>
                  <a:srgbClr val="000000"/>
                </a:solidFill>
                <a:latin typeface="Times New Roman" panose="02020603050405020304" pitchFamily="18" charset="0"/>
                <a:ea typeface="Calibri" panose="020F0502020204030204" pitchFamily="34" charset="0"/>
              </a:rPr>
              <a:t>Eigirdas</a:t>
            </a:r>
            <a:r>
              <a:rPr lang="en-GB" sz="4000" b="1" dirty="0">
                <a:solidFill>
                  <a:srgbClr val="000000"/>
                </a:solidFill>
                <a:latin typeface="Times New Roman" panose="02020603050405020304" pitchFamily="18" charset="0"/>
                <a:ea typeface="Calibri" panose="020F0502020204030204" pitchFamily="34" charset="0"/>
              </a:rPr>
              <a:t> </a:t>
            </a:r>
            <a:r>
              <a:rPr lang="lt-LT" sz="4000" b="1" dirty="0">
                <a:solidFill>
                  <a:srgbClr val="000000"/>
                </a:solidFill>
                <a:latin typeface="Times New Roman" panose="02020603050405020304" pitchFamily="18" charset="0"/>
                <a:ea typeface="Calibri" panose="020F0502020204030204" pitchFamily="34" charset="0"/>
              </a:rPr>
              <a:t>E</a:t>
            </a:r>
            <a:r>
              <a:rPr lang="en-GB" sz="4000" b="1" dirty="0">
                <a:solidFill>
                  <a:srgbClr val="000000"/>
                </a:solidFill>
                <a:effectLst/>
                <a:latin typeface="Times New Roman" panose="02020603050405020304" pitchFamily="18" charset="0"/>
                <a:ea typeface="Calibri" panose="020F0502020204030204" pitchFamily="34" charset="0"/>
              </a:rPr>
              <a:t>. </a:t>
            </a:r>
            <a:endParaRPr lang="lt-LT" sz="4000" b="1" dirty="0">
              <a:solidFill>
                <a:srgbClr val="000000"/>
              </a:solidFill>
              <a:effectLst/>
              <a:latin typeface="Times New Roman" panose="02020603050405020304" pitchFamily="18" charset="0"/>
              <a:ea typeface="Calibri" panose="020F0502020204030204" pitchFamily="34" charset="0"/>
            </a:endParaRPr>
          </a:p>
          <a:p>
            <a:pPr algn="ctr"/>
            <a:r>
              <a:rPr lang="en-GB" sz="4000" dirty="0" err="1">
                <a:solidFill>
                  <a:srgbClr val="000000"/>
                </a:solidFill>
                <a:effectLst/>
                <a:latin typeface="Times New Roman" panose="02020603050405020304" pitchFamily="18" charset="0"/>
                <a:ea typeface="Calibri" panose="020F0502020204030204" pitchFamily="34" charset="0"/>
              </a:rPr>
              <a:t>Vytautas</a:t>
            </a:r>
            <a:r>
              <a:rPr lang="en-GB" sz="4000" dirty="0">
                <a:solidFill>
                  <a:srgbClr val="000000"/>
                </a:solidFill>
                <a:effectLst/>
                <a:latin typeface="Times New Roman" panose="02020603050405020304" pitchFamily="18" charset="0"/>
                <a:ea typeface="Calibri" panose="020F0502020204030204" pitchFamily="34" charset="0"/>
              </a:rPr>
              <a:t> Magnus University, Agriculture Academy (Lithuania)</a:t>
            </a:r>
            <a:endParaRPr lang="en-US" dirty="0"/>
          </a:p>
        </p:txBody>
      </p:sp>
      <p:sp>
        <p:nvSpPr>
          <p:cNvPr id="40" name="TextBox 39">
            <a:extLst>
              <a:ext uri="{FF2B5EF4-FFF2-40B4-BE49-F238E27FC236}">
                <a16:creationId xmlns:a16="http://schemas.microsoft.com/office/drawing/2014/main" id="{CA0A9E5F-E3A6-49CC-87F9-FF82792CE2A9}"/>
              </a:ext>
            </a:extLst>
          </p:cNvPr>
          <p:cNvSpPr txBox="1"/>
          <p:nvPr/>
        </p:nvSpPr>
        <p:spPr>
          <a:xfrm>
            <a:off x="1040434" y="32370034"/>
            <a:ext cx="9476265" cy="907941"/>
          </a:xfrm>
          <a:prstGeom prst="rect">
            <a:avLst/>
          </a:prstGeom>
          <a:noFill/>
        </p:spPr>
        <p:txBody>
          <a:bodyPr wrap="square" rtlCol="0">
            <a:spAutoFit/>
          </a:bodyPr>
          <a:lstStyle/>
          <a:p>
            <a:r>
              <a:rPr lang="en-US" altLang="fr-FR" sz="3500" b="1" dirty="0">
                <a:solidFill>
                  <a:schemeClr val="tx1"/>
                </a:solidFill>
                <a:latin typeface="Times New Roman" panose="02020603050405020304" pitchFamily="18" charset="0"/>
                <a:cs typeface="Times New Roman" panose="02020603050405020304" pitchFamily="18" charset="0"/>
              </a:rPr>
              <a:t>Fig. </a:t>
            </a:r>
            <a:r>
              <a:rPr lang="lt-LT" altLang="fr-FR" sz="3500" b="1" dirty="0">
                <a:solidFill>
                  <a:schemeClr val="tx1"/>
                </a:solidFill>
                <a:latin typeface="Times New Roman" panose="02020603050405020304" pitchFamily="18" charset="0"/>
                <a:cs typeface="Times New Roman" panose="02020603050405020304" pitchFamily="18" charset="0"/>
              </a:rPr>
              <a:t>3</a:t>
            </a:r>
            <a:r>
              <a:rPr lang="en-US" altLang="fr-FR" sz="3500" b="1" dirty="0">
                <a:solidFill>
                  <a:schemeClr val="tx1"/>
                </a:solidFill>
                <a:latin typeface="Times New Roman" panose="02020603050405020304" pitchFamily="18" charset="0"/>
                <a:cs typeface="Times New Roman" panose="02020603050405020304" pitchFamily="18" charset="0"/>
              </a:rPr>
              <a:t>. </a:t>
            </a:r>
            <a:r>
              <a:rPr lang="en-US" altLang="fr-FR" sz="3500" dirty="0">
                <a:solidFill>
                  <a:schemeClr val="tx1"/>
                </a:solidFill>
                <a:latin typeface="Times New Roman" panose="02020603050405020304" pitchFamily="18" charset="0"/>
                <a:cs typeface="Times New Roman" panose="02020603050405020304" pitchFamily="18" charset="0"/>
              </a:rPr>
              <a:t>Breaking time of unrolled and rolled hemp.</a:t>
            </a:r>
          </a:p>
          <a:p>
            <a:endParaRPr lang="en-US" dirty="0"/>
          </a:p>
        </p:txBody>
      </p:sp>
      <p:pic>
        <p:nvPicPr>
          <p:cNvPr id="47" name="Picture 46">
            <a:extLst>
              <a:ext uri="{FF2B5EF4-FFF2-40B4-BE49-F238E27FC236}">
                <a16:creationId xmlns:a16="http://schemas.microsoft.com/office/drawing/2014/main" id="{D0D971C3-DDCA-4E57-81E6-BE6D3D818E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32554" y="1900741"/>
            <a:ext cx="6073547" cy="1935687"/>
          </a:xfrm>
          <a:prstGeom prst="roundRect">
            <a:avLst>
              <a:gd name="adj" fmla="val 8594"/>
            </a:avLst>
          </a:prstGeom>
          <a:solidFill>
            <a:schemeClr val="bg1"/>
          </a:solidFill>
          <a:ln>
            <a:noFill/>
          </a:ln>
          <a:effectLst>
            <a:reflection blurRad="12700" stA="38000" endPos="28000" dist="5000" dir="5400000" sy="-100000" algn="bl" rotWithShape="0"/>
          </a:effectLst>
        </p:spPr>
      </p:pic>
      <p:pic>
        <p:nvPicPr>
          <p:cNvPr id="1028" name="Picture 4">
            <a:extLst>
              <a:ext uri="{FF2B5EF4-FFF2-40B4-BE49-F238E27FC236}">
                <a16:creationId xmlns:a16="http://schemas.microsoft.com/office/drawing/2014/main" id="{3235A103-383B-16CD-E224-F6A0C2F0F0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9581" t="79647"/>
          <a:stretch/>
        </p:blipFill>
        <p:spPr bwMode="auto">
          <a:xfrm>
            <a:off x="22993027" y="2149648"/>
            <a:ext cx="6527245" cy="177532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EA6A8132-9DBC-D9BA-6A35-350A023FA2C8}"/>
              </a:ext>
            </a:extLst>
          </p:cNvPr>
          <p:cNvGrpSpPr/>
          <p:nvPr/>
        </p:nvGrpSpPr>
        <p:grpSpPr>
          <a:xfrm>
            <a:off x="588790" y="7475832"/>
            <a:ext cx="35864408" cy="18826286"/>
            <a:chOff x="588790" y="7475832"/>
            <a:chExt cx="35864408" cy="18826286"/>
          </a:xfrm>
        </p:grpSpPr>
        <p:sp>
          <p:nvSpPr>
            <p:cNvPr id="53" name="Rectangle: Rounded Corners 52">
              <a:extLst>
                <a:ext uri="{FF2B5EF4-FFF2-40B4-BE49-F238E27FC236}">
                  <a16:creationId xmlns:a16="http://schemas.microsoft.com/office/drawing/2014/main" id="{6546999C-5DB7-41EA-AF9A-644AE7B94AC1}"/>
                </a:ext>
              </a:extLst>
            </p:cNvPr>
            <p:cNvSpPr/>
            <p:nvPr/>
          </p:nvSpPr>
          <p:spPr>
            <a:xfrm>
              <a:off x="666748" y="13917159"/>
              <a:ext cx="29534866" cy="714577"/>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407"/>
            </a:p>
          </p:txBody>
        </p:sp>
        <p:sp>
          <p:nvSpPr>
            <p:cNvPr id="66" name="Rectangle: Rounded Corners 65">
              <a:extLst>
                <a:ext uri="{FF2B5EF4-FFF2-40B4-BE49-F238E27FC236}">
                  <a16:creationId xmlns:a16="http://schemas.microsoft.com/office/drawing/2014/main" id="{3D77E0E9-AF08-4384-A683-E64F3384BE51}"/>
                </a:ext>
              </a:extLst>
            </p:cNvPr>
            <p:cNvSpPr/>
            <p:nvPr/>
          </p:nvSpPr>
          <p:spPr>
            <a:xfrm>
              <a:off x="666748" y="22395908"/>
              <a:ext cx="29464204" cy="714577"/>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407"/>
            </a:p>
          </p:txBody>
        </p:sp>
        <p:sp>
          <p:nvSpPr>
            <p:cNvPr id="17" name="TextBox 16">
              <a:extLst>
                <a:ext uri="{FF2B5EF4-FFF2-40B4-BE49-F238E27FC236}">
                  <a16:creationId xmlns:a16="http://schemas.microsoft.com/office/drawing/2014/main" id="{BC109E04-33E0-4522-B828-A56EAA921E6B}"/>
                </a:ext>
              </a:extLst>
            </p:cNvPr>
            <p:cNvSpPr txBox="1"/>
            <p:nvPr/>
          </p:nvSpPr>
          <p:spPr>
            <a:xfrm>
              <a:off x="725133" y="8203037"/>
              <a:ext cx="29325310" cy="5632311"/>
            </a:xfrm>
            <a:prstGeom prst="rect">
              <a:avLst/>
            </a:prstGeom>
            <a:noFill/>
          </p:spPr>
          <p:txBody>
            <a:bodyPr wrap="square" rtlCol="0">
              <a:spAutoFit/>
            </a:bodyPr>
            <a:lstStyle/>
            <a:p>
              <a:pPr algn="just"/>
              <a:r>
                <a:rPr lang="en-US" sz="4000" dirty="0">
                  <a:effectLst/>
                  <a:latin typeface="Times New Roman" panose="02020603050405020304" pitchFamily="18" charset="0"/>
                  <a:ea typeface="Calibri" panose="020F0502020204030204" pitchFamily="34" charset="0"/>
                </a:rPr>
                <a:t>In order to contribute to the mitigation of climate change, the management of plant residues by reducing tillage is proposed </a:t>
              </a:r>
              <a:r>
                <a:rPr lang="lt-LT" sz="4000" dirty="0">
                  <a:effectLst/>
                  <a:latin typeface="Times New Roman" panose="02020603050405020304" pitchFamily="18" charset="0"/>
                  <a:ea typeface="Calibri" panose="020F0502020204030204" pitchFamily="34" charset="0"/>
                </a:rPr>
                <a:t>[1,2]</a:t>
              </a:r>
              <a:r>
                <a:rPr lang="en-US" sz="4000" dirty="0">
                  <a:effectLst/>
                  <a:latin typeface="Times New Roman" panose="02020603050405020304" pitchFamily="18" charset="0"/>
                  <a:ea typeface="Calibri" panose="020F0502020204030204" pitchFamily="34" charset="0"/>
                </a:rPr>
                <a:t>. However, after reducing tillage, plant residues on the surface of the soil do not lose their strong mechanical properties in a short time, so they clog the working parts of tillage machines or are inserted into the place of seed growth, thus worsening the technological process of sowing</a:t>
              </a:r>
              <a:r>
                <a:rPr lang="lt-LT" sz="4000" dirty="0">
                  <a:effectLst/>
                  <a:latin typeface="Times New Roman" panose="02020603050405020304" pitchFamily="18" charset="0"/>
                  <a:ea typeface="Calibri" panose="020F0502020204030204" pitchFamily="34" charset="0"/>
                </a:rPr>
                <a:t> [3,4]</a:t>
              </a:r>
              <a:r>
                <a:rPr lang="en-US" sz="4000" dirty="0">
                  <a:effectLst/>
                  <a:latin typeface="Times New Roman" panose="02020603050405020304" pitchFamily="18" charset="0"/>
                  <a:ea typeface="Calibri" panose="020F0502020204030204" pitchFamily="34" charset="0"/>
                </a:rPr>
                <a:t>. The force required to cut or break plant residues depends on the plant type, stem diameter, plant length, moisture, cell structure and elasticity, the time which the residue remains </a:t>
              </a:r>
              <a:r>
                <a:rPr lang="lt-LT" sz="4000" dirty="0">
                  <a:latin typeface="Times New Roman" panose="02020603050405020304" pitchFamily="18" charset="0"/>
                  <a:ea typeface="Calibri" panose="020F0502020204030204" pitchFamily="34" charset="0"/>
                </a:rPr>
                <a:t>[5,6,7]</a:t>
              </a:r>
              <a:r>
                <a:rPr lang="en-US" sz="4000" dirty="0">
                  <a:effectLst/>
                  <a:latin typeface="Times New Roman" panose="02020603050405020304" pitchFamily="18" charset="0"/>
                  <a:ea typeface="Calibri" panose="020F0502020204030204" pitchFamily="34" charset="0"/>
                </a:rPr>
                <a:t>. </a:t>
              </a:r>
            </a:p>
            <a:p>
              <a:pPr algn="just"/>
              <a:r>
                <a:rPr lang="en-US" sz="4000" dirty="0">
                  <a:effectLst/>
                  <a:latin typeface="Times New Roman" panose="02020603050405020304" pitchFamily="18" charset="0"/>
                  <a:ea typeface="Calibri" panose="020F0502020204030204" pitchFamily="34" charset="0"/>
                </a:rPr>
                <a:t>Growing population and consumption forces us to look to alternatives, and to make efforts and find solutions to facilitate the cultivation of fiber hemp because use fiber hemp can be for many different types of products. Therefore, it is important to look for solutions to facilitate the cultivation technologies of fiber hemp. The aim of the study was to evaluate the impact of the interaction of fibrous hemp (Cannabis sativa L.) residue and soil on the mechanical properties.</a:t>
              </a:r>
            </a:p>
          </p:txBody>
        </p:sp>
        <p:sp>
          <p:nvSpPr>
            <p:cNvPr id="29" name="Rectangle: Rounded Corners 28">
              <a:extLst>
                <a:ext uri="{FF2B5EF4-FFF2-40B4-BE49-F238E27FC236}">
                  <a16:creationId xmlns:a16="http://schemas.microsoft.com/office/drawing/2014/main" id="{996933E3-EA3A-4486-80D5-9C4D58F76F33}"/>
                </a:ext>
              </a:extLst>
            </p:cNvPr>
            <p:cNvSpPr/>
            <p:nvPr/>
          </p:nvSpPr>
          <p:spPr>
            <a:xfrm>
              <a:off x="588790" y="7490085"/>
              <a:ext cx="29690782" cy="714577"/>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407"/>
            </a:p>
          </p:txBody>
        </p:sp>
        <p:sp>
          <p:nvSpPr>
            <p:cNvPr id="35" name="TextBox 34">
              <a:extLst>
                <a:ext uri="{FF2B5EF4-FFF2-40B4-BE49-F238E27FC236}">
                  <a16:creationId xmlns:a16="http://schemas.microsoft.com/office/drawing/2014/main" id="{2AE12438-C83F-4F29-8197-DEAD9B911746}"/>
                </a:ext>
              </a:extLst>
            </p:cNvPr>
            <p:cNvSpPr txBox="1"/>
            <p:nvPr/>
          </p:nvSpPr>
          <p:spPr>
            <a:xfrm>
              <a:off x="725134" y="14682194"/>
              <a:ext cx="17880968" cy="7478970"/>
            </a:xfrm>
            <a:prstGeom prst="rect">
              <a:avLst/>
            </a:prstGeom>
            <a:noFill/>
          </p:spPr>
          <p:txBody>
            <a:bodyPr wrap="square" rtlCol="0">
              <a:spAutoFit/>
            </a:bodyPr>
            <a:lstStyle/>
            <a:p>
              <a:pPr algn="just"/>
              <a:r>
                <a:rPr lang="en-US" sz="4000" dirty="0">
                  <a:latin typeface="Times New Roman" panose="02020603050405020304" pitchFamily="18" charset="0"/>
                  <a:cs typeface="Times New Roman" panose="02020603050405020304" pitchFamily="18" charset="0"/>
                </a:rPr>
                <a:t>The research determined rolled and unrolled fiber hemp residues' effect on the moisture content, and mechanical characteristics. The fiber hemp is rolled with a roller after harvest in September (Fig. 1). Rolled and unrolled plant residues are left to overwinter. The mechanical characteristics of rolled and unrolled hemp in spring were determined with „Instron 5960“ equipment (Fig. 2). The breaking research was carried out with 5 mm, 8 mm, 10 mm diameter, and 100 mm length hemp carrying out five replications. </a:t>
              </a:r>
              <a:endParaRPr lang="lt-LT" sz="4000" dirty="0">
                <a:latin typeface="Times New Roman" panose="02020603050405020304" pitchFamily="18" charset="0"/>
                <a:cs typeface="Times New Roman" panose="02020603050405020304" pitchFamily="18" charset="0"/>
              </a:endParaRPr>
            </a:p>
            <a:p>
              <a:pPr algn="just"/>
              <a:r>
                <a:rPr lang="en-US" sz="4000" dirty="0">
                  <a:latin typeface="Times New Roman" panose="02020603050405020304" pitchFamily="18" charset="0"/>
                  <a:cs typeface="Times New Roman" panose="02020603050405020304" pitchFamily="18" charset="0"/>
                </a:rPr>
                <a:t>Moisture content was determined by drying hemp residues in a drying cabinet at a temperature of 105 ºC until their mass no longer changed. The resulting difference between the initial and final mass is converted into a percentage.</a:t>
              </a:r>
              <a:endParaRPr lang="lt-LT" sz="4000" dirty="0">
                <a:latin typeface="Times New Roman" panose="02020603050405020304" pitchFamily="18" charset="0"/>
                <a:cs typeface="Times New Roman" panose="02020603050405020304" pitchFamily="18" charset="0"/>
              </a:endParaRPr>
            </a:p>
            <a:p>
              <a:pPr algn="just"/>
              <a:r>
                <a:rPr lang="lt-LT" sz="4000" dirty="0">
                  <a:latin typeface="Times New Roman" panose="02020603050405020304" pitchFamily="18" charset="0"/>
                  <a:cs typeface="Times New Roman" panose="02020603050405020304" pitchFamily="18" charset="0"/>
                </a:rPr>
                <a:t>Data a</a:t>
              </a:r>
              <a:r>
                <a:rPr lang="en-US" sz="4000" dirty="0" err="1">
                  <a:latin typeface="Times New Roman" panose="02020603050405020304" pitchFamily="18" charset="0"/>
                  <a:cs typeface="Times New Roman" panose="02020603050405020304" pitchFamily="18" charset="0"/>
                </a:rPr>
                <a:t>rithmetic</a:t>
              </a:r>
              <a:r>
                <a:rPr lang="en-US" sz="4000" dirty="0">
                  <a:latin typeface="Times New Roman" panose="02020603050405020304" pitchFamily="18" charset="0"/>
                  <a:cs typeface="Times New Roman" panose="02020603050405020304" pitchFamily="18" charset="0"/>
                </a:rPr>
                <a:t> averages, standard deviation and their intervals of confidence were determined with probability level (p &lt; 0.05), respectively.</a:t>
              </a:r>
            </a:p>
          </p:txBody>
        </p:sp>
        <p:sp>
          <p:nvSpPr>
            <p:cNvPr id="36" name="TextBox 35">
              <a:extLst>
                <a:ext uri="{FF2B5EF4-FFF2-40B4-BE49-F238E27FC236}">
                  <a16:creationId xmlns:a16="http://schemas.microsoft.com/office/drawing/2014/main" id="{673D1AF9-C28E-4F17-8511-9D8922CA8AA7}"/>
                </a:ext>
              </a:extLst>
            </p:cNvPr>
            <p:cNvSpPr txBox="1"/>
            <p:nvPr/>
          </p:nvSpPr>
          <p:spPr>
            <a:xfrm>
              <a:off x="636207" y="23132019"/>
              <a:ext cx="29383695" cy="3170099"/>
            </a:xfrm>
            <a:prstGeom prst="rect">
              <a:avLst/>
            </a:prstGeom>
            <a:noFill/>
          </p:spPr>
          <p:txBody>
            <a:bodyPr wrap="square">
              <a:spAutoFit/>
            </a:bodyPr>
            <a:lstStyle/>
            <a:p>
              <a:pPr algn="just"/>
              <a:r>
                <a:rPr lang="en-US" sz="4000" dirty="0">
                  <a:latin typeface="Times New Roman" panose="02020603050405020304" pitchFamily="18" charset="0"/>
                  <a:ea typeface="Calibri" panose="020F0502020204030204" pitchFamily="34" charset="0"/>
                </a:rPr>
                <a:t>Experimental studies have shown a significantly higher moisture content (73%) for rolled hemp compared to unrolled hemp. Moisture of rolled fiber hemp were 48%, unrolled 13%. When fiber hemp is rolled, it mixes with the soil, so it takes longer for the moisture to decrease than unrolled hemp.</a:t>
              </a:r>
              <a:r>
                <a:rPr lang="lt-LT" sz="4000" dirty="0">
                  <a:latin typeface="Times New Roman" panose="02020603050405020304" pitchFamily="18" charset="0"/>
                  <a:ea typeface="Calibri" panose="020F0502020204030204" pitchFamily="34" charset="0"/>
                </a:rPr>
                <a:t> </a:t>
              </a:r>
              <a:r>
                <a:rPr lang="en-GB" sz="4000" dirty="0">
                  <a:effectLst/>
                  <a:latin typeface="Times New Roman" panose="02020603050405020304" pitchFamily="18" charset="0"/>
                  <a:ea typeface="Calibri" panose="020F0502020204030204" pitchFamily="34" charset="0"/>
                </a:rPr>
                <a:t>Studies have shown that</a:t>
              </a:r>
              <a:r>
                <a:rPr lang="lt-LT" sz="4000" dirty="0">
                  <a:effectLst/>
                  <a:latin typeface="Times New Roman" panose="02020603050405020304" pitchFamily="18" charset="0"/>
                  <a:ea typeface="Calibri" panose="020F0502020204030204" pitchFamily="34" charset="0"/>
                </a:rPr>
                <a:t> t</a:t>
              </a:r>
              <a:r>
                <a:rPr lang="en-US" sz="4000" dirty="0">
                  <a:latin typeface="Times New Roman" panose="02020603050405020304" pitchFamily="18" charset="0"/>
                  <a:ea typeface="Calibri" panose="020F0502020204030204" pitchFamily="34" charset="0"/>
                </a:rPr>
                <a:t>he hemp residues rolled takes about 39% longer time to break (Fig. </a:t>
              </a:r>
              <a:r>
                <a:rPr lang="lt-LT" sz="4000" dirty="0">
                  <a:latin typeface="Times New Roman" panose="02020603050405020304" pitchFamily="18" charset="0"/>
                  <a:ea typeface="Calibri" panose="020F0502020204030204" pitchFamily="34" charset="0"/>
                </a:rPr>
                <a:t>3</a:t>
              </a:r>
              <a:r>
                <a:rPr lang="en-US" sz="4000" dirty="0">
                  <a:latin typeface="Times New Roman" panose="02020603050405020304" pitchFamily="18" charset="0"/>
                  <a:ea typeface="Calibri" panose="020F0502020204030204" pitchFamily="34" charset="0"/>
                </a:rPr>
                <a:t>), it extension is about 39% higher (Fig. </a:t>
              </a:r>
              <a:r>
                <a:rPr lang="lt-LT" sz="4000" dirty="0">
                  <a:latin typeface="Times New Roman" panose="02020603050405020304" pitchFamily="18" charset="0"/>
                  <a:ea typeface="Calibri" panose="020F0502020204030204" pitchFamily="34" charset="0"/>
                </a:rPr>
                <a:t>4</a:t>
              </a:r>
              <a:r>
                <a:rPr lang="en-US" sz="4000" dirty="0">
                  <a:latin typeface="Times New Roman" panose="02020603050405020304" pitchFamily="18" charset="0"/>
                  <a:ea typeface="Calibri" panose="020F0502020204030204" pitchFamily="34" charset="0"/>
                </a:rPr>
                <a:t>), and energy required to break the 39% higher (Fig. </a:t>
              </a:r>
              <a:r>
                <a:rPr lang="lt-LT" sz="4000" dirty="0">
                  <a:latin typeface="Times New Roman" panose="02020603050405020304" pitchFamily="18" charset="0"/>
                  <a:ea typeface="Calibri" panose="020F0502020204030204" pitchFamily="34" charset="0"/>
                </a:rPr>
                <a:t>5</a:t>
              </a:r>
              <a:r>
                <a:rPr lang="en-US" sz="4000" dirty="0">
                  <a:latin typeface="Times New Roman" panose="02020603050405020304" pitchFamily="18" charset="0"/>
                  <a:ea typeface="Calibri" panose="020F0502020204030204" pitchFamily="34" charset="0"/>
                </a:rPr>
                <a:t>) compared to unrolled hemp, which has a significantly lower moisture content.</a:t>
              </a:r>
              <a:endParaRPr lang="en-US" sz="4000" dirty="0"/>
            </a:p>
          </p:txBody>
        </p:sp>
        <p:pic>
          <p:nvPicPr>
            <p:cNvPr id="2" name="Picture 1" descr="No description available.">
              <a:extLst>
                <a:ext uri="{FF2B5EF4-FFF2-40B4-BE49-F238E27FC236}">
                  <a16:creationId xmlns:a16="http://schemas.microsoft.com/office/drawing/2014/main" id="{9682B00F-A7D3-6440-1EE2-DCE422D65E4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90731" y="14820588"/>
              <a:ext cx="3874302" cy="5164268"/>
            </a:xfrm>
            <a:prstGeom prst="rect">
              <a:avLst/>
            </a:prstGeom>
            <a:noFill/>
            <a:ln>
              <a:noFill/>
            </a:ln>
          </p:spPr>
        </p:pic>
        <p:pic>
          <p:nvPicPr>
            <p:cNvPr id="4" name="image4.jpeg" descr="Paveikslėlis, kuriame yra žolė, laukas, lauko objektas, parkas  Automatiškai sugeneruotas aprašymas">
              <a:extLst>
                <a:ext uri="{FF2B5EF4-FFF2-40B4-BE49-F238E27FC236}">
                  <a16:creationId xmlns:a16="http://schemas.microsoft.com/office/drawing/2014/main" id="{3EA069EB-942E-2BCE-BC48-7DA5953094C5}"/>
                </a:ext>
              </a:extLst>
            </p:cNvPr>
            <p:cNvPicPr>
              <a:picLocks noChangeAspect="1"/>
            </p:cNvPicPr>
            <p:nvPr/>
          </p:nvPicPr>
          <p:blipFill>
            <a:blip r:embed="rId5" cstate="print"/>
            <a:stretch>
              <a:fillRect/>
            </a:stretch>
          </p:blipFill>
          <p:spPr>
            <a:xfrm>
              <a:off x="19251632" y="15493990"/>
              <a:ext cx="5948630" cy="4462032"/>
            </a:xfrm>
            <a:prstGeom prst="rect">
              <a:avLst/>
            </a:prstGeom>
          </p:spPr>
        </p:pic>
        <p:sp>
          <p:nvSpPr>
            <p:cNvPr id="6" name="TextBox 5">
              <a:extLst>
                <a:ext uri="{FF2B5EF4-FFF2-40B4-BE49-F238E27FC236}">
                  <a16:creationId xmlns:a16="http://schemas.microsoft.com/office/drawing/2014/main" id="{3996B031-9550-A6A5-2168-5BF145C464B7}"/>
                </a:ext>
              </a:extLst>
            </p:cNvPr>
            <p:cNvSpPr txBox="1"/>
            <p:nvPr/>
          </p:nvSpPr>
          <p:spPr>
            <a:xfrm>
              <a:off x="19251632" y="20025665"/>
              <a:ext cx="9680315" cy="907941"/>
            </a:xfrm>
            <a:prstGeom prst="rect">
              <a:avLst/>
            </a:prstGeom>
            <a:noFill/>
          </p:spPr>
          <p:txBody>
            <a:bodyPr wrap="square" rtlCol="0">
              <a:spAutoFit/>
            </a:bodyPr>
            <a:lstStyle/>
            <a:p>
              <a:r>
                <a:rPr lang="en-US" altLang="fr-FR" sz="3500" b="1" dirty="0">
                  <a:solidFill>
                    <a:schemeClr val="tx1"/>
                  </a:solidFill>
                  <a:latin typeface="Times New Roman" panose="02020603050405020304" pitchFamily="18" charset="0"/>
                  <a:cs typeface="Times New Roman" panose="02020603050405020304" pitchFamily="18" charset="0"/>
                </a:rPr>
                <a:t> Fig. </a:t>
              </a:r>
              <a:r>
                <a:rPr lang="lt-LT" altLang="fr-FR" sz="3500" b="1" dirty="0">
                  <a:solidFill>
                    <a:schemeClr val="tx1"/>
                  </a:solidFill>
                  <a:latin typeface="Times New Roman" panose="02020603050405020304" pitchFamily="18" charset="0"/>
                  <a:cs typeface="Times New Roman" panose="02020603050405020304" pitchFamily="18" charset="0"/>
                </a:rPr>
                <a:t>1</a:t>
              </a:r>
              <a:r>
                <a:rPr lang="en-US" altLang="fr-FR" sz="3500" b="1" dirty="0">
                  <a:solidFill>
                    <a:schemeClr val="tx1"/>
                  </a:solidFill>
                  <a:latin typeface="Times New Roman" panose="02020603050405020304" pitchFamily="18" charset="0"/>
                  <a:cs typeface="Times New Roman" panose="02020603050405020304" pitchFamily="18" charset="0"/>
                </a:rPr>
                <a:t>. </a:t>
              </a:r>
              <a:r>
                <a:rPr lang="en-US" altLang="fr-FR" sz="3500" dirty="0">
                  <a:latin typeface="Times New Roman" panose="02020603050405020304" pitchFamily="18" charset="0"/>
                  <a:cs typeface="Times New Roman" panose="02020603050405020304" pitchFamily="18" charset="0"/>
                </a:rPr>
                <a:t>Roller</a:t>
              </a:r>
              <a:r>
                <a:rPr lang="lt-LT" altLang="fr-FR" sz="3500" dirty="0">
                  <a:solidFill>
                    <a:schemeClr val="tx1"/>
                  </a:solidFill>
                  <a:latin typeface="Times New Roman" panose="02020603050405020304" pitchFamily="18" charset="0"/>
                  <a:cs typeface="Times New Roman" panose="02020603050405020304" pitchFamily="18" charset="0"/>
                </a:rPr>
                <a:t>.        </a:t>
              </a:r>
              <a:endParaRPr lang="en-US" altLang="fr-FR" sz="35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7" name="TextBox 6">
              <a:extLst>
                <a:ext uri="{FF2B5EF4-FFF2-40B4-BE49-F238E27FC236}">
                  <a16:creationId xmlns:a16="http://schemas.microsoft.com/office/drawing/2014/main" id="{EDCCADB4-167F-B554-CFD8-D19899509EC4}"/>
                </a:ext>
              </a:extLst>
            </p:cNvPr>
            <p:cNvSpPr txBox="1"/>
            <p:nvPr/>
          </p:nvSpPr>
          <p:spPr>
            <a:xfrm>
              <a:off x="25341926" y="20054499"/>
              <a:ext cx="5190462" cy="2523768"/>
            </a:xfrm>
            <a:prstGeom prst="rect">
              <a:avLst/>
            </a:prstGeom>
            <a:noFill/>
          </p:spPr>
          <p:txBody>
            <a:bodyPr wrap="square" rtlCol="0">
              <a:spAutoFit/>
            </a:bodyPr>
            <a:lstStyle/>
            <a:p>
              <a:r>
                <a:rPr lang="en-US" altLang="fr-FR" sz="3500" b="1" dirty="0">
                  <a:solidFill>
                    <a:schemeClr val="tx1"/>
                  </a:solidFill>
                  <a:latin typeface="Times New Roman" panose="02020603050405020304" pitchFamily="18" charset="0"/>
                  <a:cs typeface="Times New Roman" panose="02020603050405020304" pitchFamily="18" charset="0"/>
                </a:rPr>
                <a:t>Fig. </a:t>
              </a:r>
              <a:r>
                <a:rPr lang="lt-LT" altLang="fr-FR" sz="3500" b="1" dirty="0">
                  <a:solidFill>
                    <a:schemeClr val="tx1"/>
                  </a:solidFill>
                  <a:latin typeface="Times New Roman" panose="02020603050405020304" pitchFamily="18" charset="0"/>
                  <a:cs typeface="Times New Roman" panose="02020603050405020304" pitchFamily="18" charset="0"/>
                </a:rPr>
                <a:t>2</a:t>
              </a:r>
              <a:r>
                <a:rPr lang="en-US" altLang="fr-FR" sz="3500" b="1" dirty="0">
                  <a:solidFill>
                    <a:schemeClr val="tx1"/>
                  </a:solidFill>
                  <a:latin typeface="Times New Roman" panose="02020603050405020304" pitchFamily="18" charset="0"/>
                  <a:cs typeface="Times New Roman" panose="02020603050405020304" pitchFamily="18" charset="0"/>
                </a:rPr>
                <a:t>. </a:t>
              </a:r>
              <a:r>
                <a:rPr lang="en-US" altLang="fr-FR" sz="3500" dirty="0">
                  <a:latin typeface="Times New Roman" panose="02020603050405020304" pitchFamily="18" charset="0"/>
                  <a:cs typeface="Times New Roman" panose="02020603050405020304" pitchFamily="18" charset="0"/>
                </a:rPr>
                <a:t>Equipment</a:t>
              </a:r>
              <a:r>
                <a:rPr lang="en-US" altLang="fr-FR" sz="3500" dirty="0">
                  <a:solidFill>
                    <a:schemeClr val="tx1"/>
                  </a:solidFill>
                  <a:latin typeface="Times New Roman" panose="02020603050405020304" pitchFamily="18" charset="0"/>
                  <a:cs typeface="Times New Roman" panose="02020603050405020304" pitchFamily="18" charset="0"/>
                </a:rPr>
                <a:t> for determining the mechanical properties of plant residues “Instron 5960”.</a:t>
              </a:r>
            </a:p>
            <a:p>
              <a:endParaRPr lang="en-US" dirty="0"/>
            </a:p>
          </p:txBody>
        </p:sp>
        <p:sp>
          <p:nvSpPr>
            <p:cNvPr id="8" name="TextBox 7">
              <a:extLst>
                <a:ext uri="{FF2B5EF4-FFF2-40B4-BE49-F238E27FC236}">
                  <a16:creationId xmlns:a16="http://schemas.microsoft.com/office/drawing/2014/main" id="{0500A5CC-73D5-683A-3A0B-FA566BFF36FE}"/>
                </a:ext>
              </a:extLst>
            </p:cNvPr>
            <p:cNvSpPr txBox="1"/>
            <p:nvPr/>
          </p:nvSpPr>
          <p:spPr>
            <a:xfrm>
              <a:off x="13632237" y="7475832"/>
              <a:ext cx="22820961" cy="769441"/>
            </a:xfrm>
            <a:prstGeom prst="rect">
              <a:avLst/>
            </a:prstGeom>
            <a:noFill/>
          </p:spPr>
          <p:txBody>
            <a:bodyPr wrap="square" rtlCol="0">
              <a:spAutoFit/>
            </a:bodyPr>
            <a:lstStyle/>
            <a:p>
              <a:r>
                <a:rPr lang="lt-LT" sz="4400" b="1" dirty="0">
                  <a:latin typeface="Times New Roman" panose="02020603050405020304" pitchFamily="18" charset="0"/>
                  <a:cs typeface="Times New Roman" panose="02020603050405020304" pitchFamily="18" charset="0"/>
                </a:rPr>
                <a:t>INTRODUCTION</a:t>
              </a:r>
              <a:endParaRPr lang="en-US" sz="4400"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EDBD506-FB2A-137E-5243-49D349B53E25}"/>
                </a:ext>
              </a:extLst>
            </p:cNvPr>
            <p:cNvSpPr txBox="1"/>
            <p:nvPr/>
          </p:nvSpPr>
          <p:spPr>
            <a:xfrm>
              <a:off x="12141316" y="13896909"/>
              <a:ext cx="8771897" cy="769440"/>
            </a:xfrm>
            <a:prstGeom prst="rect">
              <a:avLst/>
            </a:prstGeom>
            <a:noFill/>
          </p:spPr>
          <p:txBody>
            <a:bodyPr wrap="square" rtlCol="0">
              <a:spAutoFit/>
            </a:bodyPr>
            <a:lstStyle/>
            <a:p>
              <a:r>
                <a:rPr lang="lt-LT" sz="4400" b="1" dirty="0">
                  <a:latin typeface="Times New Roman" panose="02020603050405020304" pitchFamily="18" charset="0"/>
                  <a:cs typeface="Times New Roman" panose="02020603050405020304" pitchFamily="18" charset="0"/>
                </a:rPr>
                <a:t>MATERIALS AND METHODS</a:t>
              </a:r>
              <a:endParaRPr lang="en-US" sz="4400" b="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6107736B-F3F2-EBAA-9C01-F684F034A11E}"/>
                </a:ext>
              </a:extLst>
            </p:cNvPr>
            <p:cNvSpPr txBox="1"/>
            <p:nvPr/>
          </p:nvSpPr>
          <p:spPr>
            <a:xfrm>
              <a:off x="12396659" y="22376095"/>
              <a:ext cx="10596368" cy="769440"/>
            </a:xfrm>
            <a:prstGeom prst="rect">
              <a:avLst/>
            </a:prstGeom>
            <a:noFill/>
          </p:spPr>
          <p:txBody>
            <a:bodyPr wrap="square" rtlCol="0">
              <a:spAutoFit/>
            </a:bodyPr>
            <a:lstStyle/>
            <a:p>
              <a:r>
                <a:rPr lang="lt-LT" sz="3270" b="1" dirty="0">
                  <a:latin typeface="Times New Roman" panose="02020603050405020304" pitchFamily="18" charset="0"/>
                  <a:cs typeface="Times New Roman" panose="02020603050405020304" pitchFamily="18" charset="0"/>
                </a:rPr>
                <a:t>                   </a:t>
              </a:r>
              <a:r>
                <a:rPr lang="lt-LT" sz="4400" b="1" dirty="0">
                  <a:latin typeface="Times New Roman" panose="02020603050405020304" pitchFamily="18" charset="0"/>
                  <a:cs typeface="Times New Roman" panose="02020603050405020304" pitchFamily="18" charset="0"/>
                </a:rPr>
                <a:t>RESULTS</a:t>
              </a:r>
              <a:endParaRPr lang="en-US" sz="4400" b="1" dirty="0">
                <a:latin typeface="Times New Roman" panose="02020603050405020304" pitchFamily="18" charset="0"/>
                <a:cs typeface="Times New Roman" panose="02020603050405020304" pitchFamily="18" charset="0"/>
              </a:endParaRPr>
            </a:p>
          </p:txBody>
        </p:sp>
      </p:grpSp>
      <p:pic>
        <p:nvPicPr>
          <p:cNvPr id="20" name="Picture 19">
            <a:extLst>
              <a:ext uri="{FF2B5EF4-FFF2-40B4-BE49-F238E27FC236}">
                <a16:creationId xmlns:a16="http://schemas.microsoft.com/office/drawing/2014/main" id="{54B4D1DB-139A-4E32-5133-326402939C93}"/>
              </a:ext>
            </a:extLst>
          </p:cNvPr>
          <p:cNvPicPr>
            <a:picLocks noChangeAspect="1"/>
          </p:cNvPicPr>
          <p:nvPr/>
        </p:nvPicPr>
        <p:blipFill>
          <a:blip r:embed="rId6"/>
          <a:stretch>
            <a:fillRect/>
          </a:stretch>
        </p:blipFill>
        <p:spPr>
          <a:xfrm>
            <a:off x="1019471" y="26378693"/>
            <a:ext cx="10036505" cy="6035285"/>
          </a:xfrm>
          <a:prstGeom prst="rect">
            <a:avLst/>
          </a:prstGeom>
        </p:spPr>
      </p:pic>
      <p:sp>
        <p:nvSpPr>
          <p:cNvPr id="23" name="TextBox 22">
            <a:extLst>
              <a:ext uri="{FF2B5EF4-FFF2-40B4-BE49-F238E27FC236}">
                <a16:creationId xmlns:a16="http://schemas.microsoft.com/office/drawing/2014/main" id="{8FE701EA-97A9-62AC-A478-D50250E4B0AC}"/>
              </a:ext>
            </a:extLst>
          </p:cNvPr>
          <p:cNvSpPr txBox="1"/>
          <p:nvPr/>
        </p:nvSpPr>
        <p:spPr>
          <a:xfrm>
            <a:off x="11162228" y="32405236"/>
            <a:ext cx="9476265" cy="907941"/>
          </a:xfrm>
          <a:prstGeom prst="rect">
            <a:avLst/>
          </a:prstGeom>
          <a:noFill/>
        </p:spPr>
        <p:txBody>
          <a:bodyPr wrap="square" rtlCol="0">
            <a:spAutoFit/>
          </a:bodyPr>
          <a:lstStyle/>
          <a:p>
            <a:r>
              <a:rPr lang="lt-LT" altLang="fr-FR" sz="3500" b="1" dirty="0">
                <a:solidFill>
                  <a:schemeClr val="tx1"/>
                </a:solidFill>
                <a:latin typeface="Times New Roman" panose="02020603050405020304" pitchFamily="18" charset="0"/>
                <a:cs typeface="Times New Roman" panose="02020603050405020304" pitchFamily="18" charset="0"/>
              </a:rPr>
              <a:t> </a:t>
            </a:r>
            <a:r>
              <a:rPr lang="en-US" altLang="fr-FR" sz="3500" b="1" dirty="0">
                <a:solidFill>
                  <a:schemeClr val="tx1"/>
                </a:solidFill>
                <a:latin typeface="Times New Roman" panose="02020603050405020304" pitchFamily="18" charset="0"/>
                <a:cs typeface="Times New Roman" panose="02020603050405020304" pitchFamily="18" charset="0"/>
              </a:rPr>
              <a:t>Fig. </a:t>
            </a:r>
            <a:r>
              <a:rPr lang="lt-LT" altLang="fr-FR" sz="3500" b="1" dirty="0">
                <a:latin typeface="Times New Roman" panose="02020603050405020304" pitchFamily="18" charset="0"/>
                <a:cs typeface="Times New Roman" panose="02020603050405020304" pitchFamily="18" charset="0"/>
              </a:rPr>
              <a:t>4</a:t>
            </a:r>
            <a:r>
              <a:rPr lang="en-US" altLang="fr-FR" sz="3500" b="1" dirty="0">
                <a:solidFill>
                  <a:schemeClr val="tx1"/>
                </a:solidFill>
                <a:latin typeface="Times New Roman" panose="02020603050405020304" pitchFamily="18" charset="0"/>
                <a:cs typeface="Times New Roman" panose="02020603050405020304" pitchFamily="18" charset="0"/>
              </a:rPr>
              <a:t>. </a:t>
            </a:r>
            <a:r>
              <a:rPr lang="lt-LT" altLang="fr-FR" sz="3500" dirty="0" err="1">
                <a:latin typeface="Times New Roman" panose="02020603050405020304" pitchFamily="18" charset="0"/>
                <a:cs typeface="Times New Roman" panose="02020603050405020304" pitchFamily="18" charset="0"/>
              </a:rPr>
              <a:t>Extension</a:t>
            </a:r>
            <a:r>
              <a:rPr lang="lt-LT" altLang="fr-FR" sz="3500" dirty="0">
                <a:latin typeface="Times New Roman" panose="02020603050405020304" pitchFamily="18" charset="0"/>
                <a:cs typeface="Times New Roman" panose="02020603050405020304" pitchFamily="18" charset="0"/>
              </a:rPr>
              <a:t> </a:t>
            </a:r>
            <a:r>
              <a:rPr lang="lt-LT" altLang="fr-FR" sz="3500" dirty="0" err="1">
                <a:latin typeface="Times New Roman" panose="02020603050405020304" pitchFamily="18" charset="0"/>
                <a:cs typeface="Times New Roman" panose="02020603050405020304" pitchFamily="18" charset="0"/>
              </a:rPr>
              <a:t>of</a:t>
            </a:r>
            <a:r>
              <a:rPr lang="lt-LT" altLang="fr-FR" sz="3500" dirty="0">
                <a:latin typeface="Times New Roman" panose="02020603050405020304" pitchFamily="18" charset="0"/>
                <a:cs typeface="Times New Roman" panose="02020603050405020304" pitchFamily="18" charset="0"/>
              </a:rPr>
              <a:t> u</a:t>
            </a:r>
            <a:r>
              <a:rPr lang="en-US" altLang="fr-FR" sz="3500" dirty="0" err="1">
                <a:solidFill>
                  <a:schemeClr val="tx1"/>
                </a:solidFill>
                <a:latin typeface="Times New Roman" panose="02020603050405020304" pitchFamily="18" charset="0"/>
                <a:cs typeface="Times New Roman" panose="02020603050405020304" pitchFamily="18" charset="0"/>
              </a:rPr>
              <a:t>nrolled</a:t>
            </a:r>
            <a:r>
              <a:rPr lang="en-US" altLang="fr-FR" sz="3500" dirty="0">
                <a:solidFill>
                  <a:schemeClr val="tx1"/>
                </a:solidFill>
                <a:latin typeface="Times New Roman" panose="02020603050405020304" pitchFamily="18" charset="0"/>
                <a:cs typeface="Times New Roman" panose="02020603050405020304" pitchFamily="18" charset="0"/>
              </a:rPr>
              <a:t> and rolled hemp.</a:t>
            </a:r>
          </a:p>
          <a:p>
            <a:endParaRPr lang="en-US" dirty="0"/>
          </a:p>
        </p:txBody>
      </p:sp>
      <p:sp>
        <p:nvSpPr>
          <p:cNvPr id="32" name="TextBox 31">
            <a:extLst>
              <a:ext uri="{FF2B5EF4-FFF2-40B4-BE49-F238E27FC236}">
                <a16:creationId xmlns:a16="http://schemas.microsoft.com/office/drawing/2014/main" id="{22CE10F5-D286-5AFF-555A-BC949F0E28AE}"/>
              </a:ext>
            </a:extLst>
          </p:cNvPr>
          <p:cNvSpPr txBox="1"/>
          <p:nvPr/>
        </p:nvSpPr>
        <p:spPr>
          <a:xfrm>
            <a:off x="994917" y="39244234"/>
            <a:ext cx="9670102" cy="907941"/>
          </a:xfrm>
          <a:prstGeom prst="rect">
            <a:avLst/>
          </a:prstGeom>
          <a:noFill/>
        </p:spPr>
        <p:txBody>
          <a:bodyPr wrap="square" rtlCol="0">
            <a:spAutoFit/>
          </a:bodyPr>
          <a:lstStyle/>
          <a:p>
            <a:r>
              <a:rPr lang="en-US" altLang="fr-FR" sz="3500" b="1" dirty="0">
                <a:solidFill>
                  <a:schemeClr val="tx1"/>
                </a:solidFill>
                <a:latin typeface="Times New Roman" panose="02020603050405020304" pitchFamily="18" charset="0"/>
                <a:cs typeface="Times New Roman" panose="02020603050405020304" pitchFamily="18" charset="0"/>
              </a:rPr>
              <a:t>Fig. </a:t>
            </a:r>
            <a:r>
              <a:rPr lang="lt-LT" altLang="fr-FR" sz="3500" b="1" dirty="0">
                <a:solidFill>
                  <a:schemeClr val="tx1"/>
                </a:solidFill>
                <a:latin typeface="Times New Roman" panose="02020603050405020304" pitchFamily="18" charset="0"/>
                <a:cs typeface="Times New Roman" panose="02020603050405020304" pitchFamily="18" charset="0"/>
              </a:rPr>
              <a:t>5</a:t>
            </a:r>
            <a:r>
              <a:rPr lang="en-US" altLang="fr-FR" sz="3500" b="1" dirty="0">
                <a:solidFill>
                  <a:schemeClr val="tx1"/>
                </a:solidFill>
                <a:latin typeface="Times New Roman" panose="02020603050405020304" pitchFamily="18" charset="0"/>
                <a:cs typeface="Times New Roman" panose="02020603050405020304" pitchFamily="18" charset="0"/>
              </a:rPr>
              <a:t>. </a:t>
            </a:r>
            <a:r>
              <a:rPr lang="lt-LT" altLang="fr-FR" sz="3500" dirty="0" err="1">
                <a:latin typeface="Times New Roman" panose="02020603050405020304" pitchFamily="18" charset="0"/>
                <a:cs typeface="Times New Roman" panose="02020603050405020304" pitchFamily="18" charset="0"/>
              </a:rPr>
              <a:t>Breaking</a:t>
            </a:r>
            <a:r>
              <a:rPr lang="lt-LT" altLang="fr-FR" sz="3500" dirty="0">
                <a:latin typeface="Times New Roman" panose="02020603050405020304" pitchFamily="18" charset="0"/>
                <a:cs typeface="Times New Roman" panose="02020603050405020304" pitchFamily="18" charset="0"/>
              </a:rPr>
              <a:t> </a:t>
            </a:r>
            <a:r>
              <a:rPr lang="lt-LT" altLang="fr-FR" sz="3500" dirty="0" err="1">
                <a:latin typeface="Times New Roman" panose="02020603050405020304" pitchFamily="18" charset="0"/>
                <a:cs typeface="Times New Roman" panose="02020603050405020304" pitchFamily="18" charset="0"/>
              </a:rPr>
              <a:t>energy</a:t>
            </a:r>
            <a:r>
              <a:rPr lang="lt-LT" altLang="fr-FR" sz="3500" dirty="0">
                <a:latin typeface="Times New Roman" panose="02020603050405020304" pitchFamily="18" charset="0"/>
                <a:cs typeface="Times New Roman" panose="02020603050405020304" pitchFamily="18" charset="0"/>
              </a:rPr>
              <a:t> </a:t>
            </a:r>
            <a:r>
              <a:rPr lang="lt-LT" altLang="fr-FR" sz="3500" dirty="0" err="1">
                <a:latin typeface="Times New Roman" panose="02020603050405020304" pitchFamily="18" charset="0"/>
                <a:cs typeface="Times New Roman" panose="02020603050405020304" pitchFamily="18" charset="0"/>
              </a:rPr>
              <a:t>of</a:t>
            </a:r>
            <a:r>
              <a:rPr lang="lt-LT" altLang="fr-FR" sz="3500" dirty="0">
                <a:latin typeface="Times New Roman" panose="02020603050405020304" pitchFamily="18" charset="0"/>
                <a:cs typeface="Times New Roman" panose="02020603050405020304" pitchFamily="18" charset="0"/>
              </a:rPr>
              <a:t> u</a:t>
            </a:r>
            <a:r>
              <a:rPr lang="en-US" altLang="fr-FR" sz="3500" dirty="0" err="1">
                <a:solidFill>
                  <a:schemeClr val="tx1"/>
                </a:solidFill>
                <a:latin typeface="Times New Roman" panose="02020603050405020304" pitchFamily="18" charset="0"/>
                <a:cs typeface="Times New Roman" panose="02020603050405020304" pitchFamily="18" charset="0"/>
              </a:rPr>
              <a:t>nrolled</a:t>
            </a:r>
            <a:r>
              <a:rPr lang="en-US" altLang="fr-FR" sz="3500" dirty="0">
                <a:solidFill>
                  <a:schemeClr val="tx1"/>
                </a:solidFill>
                <a:latin typeface="Times New Roman" panose="02020603050405020304" pitchFamily="18" charset="0"/>
                <a:cs typeface="Times New Roman" panose="02020603050405020304" pitchFamily="18" charset="0"/>
              </a:rPr>
              <a:t> and rolled hemp.</a:t>
            </a:r>
          </a:p>
          <a:p>
            <a:endParaRPr lang="en-US" dirty="0"/>
          </a:p>
        </p:txBody>
      </p:sp>
      <p:sp>
        <p:nvSpPr>
          <p:cNvPr id="3" name="Stačiakampis: suapvalinti kampai 2">
            <a:extLst>
              <a:ext uri="{FF2B5EF4-FFF2-40B4-BE49-F238E27FC236}">
                <a16:creationId xmlns:a16="http://schemas.microsoft.com/office/drawing/2014/main" id="{AF0C3D08-21CD-4BFC-B131-2FD73BD56F76}"/>
              </a:ext>
            </a:extLst>
          </p:cNvPr>
          <p:cNvSpPr/>
          <p:nvPr/>
        </p:nvSpPr>
        <p:spPr>
          <a:xfrm>
            <a:off x="11088026" y="33713356"/>
            <a:ext cx="10239733" cy="6719462"/>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just"/>
            <a:r>
              <a:rPr lang="en-US" sz="4000" dirty="0">
                <a:latin typeface="Times New Roman" panose="02020603050405020304" pitchFamily="18" charset="0"/>
                <a:cs typeface="Times New Roman" panose="02020603050405020304" pitchFamily="18" charset="0"/>
              </a:rPr>
              <a:t>Studies have shown that rolled hemp residues left to overwinter strengthen their mechanical properties compared to unrolled. Therefore, during no tillage technologies they can be uncut and can be inserted into the plant's seedbed. In this place, conditions are </a:t>
            </a:r>
            <a:r>
              <a:rPr lang="en-US" sz="4000" dirty="0" err="1">
                <a:latin typeface="Times New Roman" panose="02020603050405020304" pitchFamily="18" charset="0"/>
                <a:cs typeface="Times New Roman" panose="02020603050405020304" pitchFamily="18" charset="0"/>
              </a:rPr>
              <a:t>unfavourable</a:t>
            </a:r>
            <a:r>
              <a:rPr lang="en-US" sz="4000" dirty="0">
                <a:latin typeface="Times New Roman" panose="02020603050405020304" pitchFamily="18" charset="0"/>
                <a:cs typeface="Times New Roman" panose="02020603050405020304" pitchFamily="18" charset="0"/>
              </a:rPr>
              <a:t> for growing seed. The research can be applied to the choice of technological processes for hemp cultivation.</a:t>
            </a:r>
          </a:p>
        </p:txBody>
      </p:sp>
      <p:sp>
        <p:nvSpPr>
          <p:cNvPr id="39" name="Stačiakampis: suapvalinti kampai 38">
            <a:extLst>
              <a:ext uri="{FF2B5EF4-FFF2-40B4-BE49-F238E27FC236}">
                <a16:creationId xmlns:a16="http://schemas.microsoft.com/office/drawing/2014/main" id="{F629271E-21CE-4153-801B-01603CF66A6A}"/>
              </a:ext>
            </a:extLst>
          </p:cNvPr>
          <p:cNvSpPr/>
          <p:nvPr/>
        </p:nvSpPr>
        <p:spPr>
          <a:xfrm>
            <a:off x="21416251" y="26655949"/>
            <a:ext cx="8733192" cy="13776869"/>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just"/>
            <a:r>
              <a:rPr lang="en-US" sz="2700" dirty="0">
                <a:latin typeface="Times New Roman" panose="02020603050405020304" pitchFamily="18" charset="0"/>
                <a:cs typeface="Times New Roman" panose="02020603050405020304" pitchFamily="18" charset="0"/>
              </a:rPr>
              <a:t>1. Wang, D.; </a:t>
            </a:r>
            <a:r>
              <a:rPr lang="en-US" sz="2700" dirty="0" err="1">
                <a:latin typeface="Times New Roman" panose="02020603050405020304" pitchFamily="18" charset="0"/>
                <a:cs typeface="Times New Roman" panose="02020603050405020304" pitchFamily="18" charset="0"/>
              </a:rPr>
              <a:t>Blumfield</a:t>
            </a:r>
            <a:r>
              <a:rPr lang="en-US" sz="2700" dirty="0">
                <a:latin typeface="Times New Roman" panose="02020603050405020304" pitchFamily="18" charset="0"/>
                <a:cs typeface="Times New Roman" panose="02020603050405020304" pitchFamily="18" charset="0"/>
              </a:rPr>
              <a:t>, T.J.; Xu, Z. Long-term impacts of soil compaction and cultivation on soil carbon and nitrogen pools, foliar δ13C and δ15N as well as tree growth in a hoop pine plantation of subtropical Australia. Journal of Soils and Sediments 2020, 20, 2829–2842.</a:t>
            </a:r>
            <a:r>
              <a:rPr lang="da-DK" sz="2700" dirty="0">
                <a:latin typeface="Times New Roman" panose="02020603050405020304" pitchFamily="18" charset="0"/>
                <a:cs typeface="Times New Roman" panose="02020603050405020304" pitchFamily="18" charset="0"/>
              </a:rPr>
              <a:t>; </a:t>
            </a:r>
            <a:endParaRPr lang="lt-LT" sz="2700" dirty="0">
              <a:latin typeface="Times New Roman" panose="02020603050405020304" pitchFamily="18" charset="0"/>
              <a:cs typeface="Times New Roman" panose="02020603050405020304" pitchFamily="18" charset="0"/>
            </a:endParaRPr>
          </a:p>
          <a:p>
            <a:pPr algn="just"/>
            <a:r>
              <a:rPr lang="da-DK" sz="2700" dirty="0">
                <a:latin typeface="Times New Roman" panose="02020603050405020304" pitchFamily="18" charset="0"/>
                <a:cs typeface="Times New Roman" panose="02020603050405020304" pitchFamily="18" charset="0"/>
              </a:rPr>
              <a:t>2. Alskaf, K.; Mooney, S.J.; Sparkes, D.L.; Wilson, P.; Sjögersten, S. Short-term impacts of different tillage practices and plant residue retention on soil physical properties and greenhouse gas emissions. Soil and Tillage Research 2021, 206, 104803.</a:t>
            </a:r>
            <a:r>
              <a:rPr lang="lt-LT" sz="2700" dirty="0">
                <a:latin typeface="Times New Roman" panose="02020603050405020304" pitchFamily="18" charset="0"/>
                <a:cs typeface="Times New Roman" panose="02020603050405020304" pitchFamily="18" charset="0"/>
              </a:rPr>
              <a:t>3. </a:t>
            </a:r>
            <a:endParaRPr lang="en-US" sz="2700" dirty="0">
              <a:latin typeface="Times New Roman" panose="02020603050405020304" pitchFamily="18" charset="0"/>
              <a:cs typeface="Times New Roman" panose="02020603050405020304" pitchFamily="18" charset="0"/>
            </a:endParaRPr>
          </a:p>
          <a:p>
            <a:pPr algn="just"/>
            <a:r>
              <a:rPr lang="en-US" sz="2700" dirty="0">
                <a:latin typeface="Times New Roman" panose="02020603050405020304" pitchFamily="18" charset="0"/>
                <a:cs typeface="Times New Roman" panose="02020603050405020304" pitchFamily="18" charset="0"/>
              </a:rPr>
              <a:t>3. </a:t>
            </a:r>
            <a:r>
              <a:rPr lang="en-US" sz="2700" dirty="0" err="1">
                <a:latin typeface="Times New Roman" panose="02020603050405020304" pitchFamily="18" charset="0"/>
                <a:cs typeface="Times New Roman" panose="02020603050405020304" pitchFamily="18" charset="0"/>
              </a:rPr>
              <a:t>Korucu</a:t>
            </a:r>
            <a:r>
              <a:rPr lang="en-US" sz="2700" dirty="0">
                <a:latin typeface="Times New Roman" panose="02020603050405020304" pitchFamily="18" charset="0"/>
                <a:cs typeface="Times New Roman" panose="02020603050405020304" pitchFamily="18" charset="0"/>
              </a:rPr>
              <a:t>, F.; Arslan, S. Effects of direct and conventional planting on soil properties and yield characteristics of second crop maize. Tar. </a:t>
            </a:r>
            <a:r>
              <a:rPr lang="en-US" sz="2700" dirty="0" err="1">
                <a:latin typeface="Times New Roman" panose="02020603050405020304" pitchFamily="18" charset="0"/>
                <a:cs typeface="Times New Roman" panose="02020603050405020304" pitchFamily="18" charset="0"/>
              </a:rPr>
              <a:t>Bil</a:t>
            </a:r>
            <a:r>
              <a:rPr lang="en-US" sz="2700" dirty="0">
                <a:latin typeface="Times New Roman" panose="02020603050405020304" pitchFamily="18" charset="0"/>
                <a:cs typeface="Times New Roman" panose="02020603050405020304" pitchFamily="18" charset="0"/>
              </a:rPr>
              <a:t>. </a:t>
            </a:r>
            <a:r>
              <a:rPr lang="en-US" sz="2700" dirty="0" err="1">
                <a:latin typeface="Times New Roman" panose="02020603050405020304" pitchFamily="18" charset="0"/>
                <a:cs typeface="Times New Roman" panose="02020603050405020304" pitchFamily="18" charset="0"/>
              </a:rPr>
              <a:t>Derg</a:t>
            </a:r>
            <a:r>
              <a:rPr lang="en-US" sz="2700" dirty="0">
                <a:latin typeface="Times New Roman" panose="02020603050405020304" pitchFamily="18" charset="0"/>
                <a:cs typeface="Times New Roman" panose="02020603050405020304" pitchFamily="18" charset="0"/>
              </a:rPr>
              <a:t>. 2009, 15, 157–165.</a:t>
            </a:r>
          </a:p>
          <a:p>
            <a:pPr algn="just"/>
            <a:r>
              <a:rPr lang="lt-LT" sz="2700" dirty="0">
                <a:latin typeface="Times New Roman" panose="02020603050405020304" pitchFamily="18" charset="0"/>
                <a:cs typeface="Times New Roman" panose="02020603050405020304" pitchFamily="18" charset="0"/>
              </a:rPr>
              <a:t>4. </a:t>
            </a:r>
            <a:r>
              <a:rPr lang="en-US" sz="2700" dirty="0" err="1">
                <a:latin typeface="Times New Roman" panose="02020603050405020304" pitchFamily="18" charset="0"/>
                <a:cs typeface="Times New Roman" panose="02020603050405020304" pitchFamily="18" charset="0"/>
              </a:rPr>
              <a:t>Tourn</a:t>
            </a:r>
            <a:r>
              <a:rPr lang="en-US" sz="2700" dirty="0">
                <a:latin typeface="Times New Roman" panose="02020603050405020304" pitchFamily="18" charset="0"/>
                <a:cs typeface="Times New Roman" panose="02020603050405020304" pitchFamily="18" charset="0"/>
              </a:rPr>
              <a:t>, M.; </a:t>
            </a:r>
            <a:r>
              <a:rPr lang="en-US" sz="2700" dirty="0" err="1">
                <a:latin typeface="Times New Roman" panose="02020603050405020304" pitchFamily="18" charset="0"/>
                <a:cs typeface="Times New Roman" panose="02020603050405020304" pitchFamily="18" charset="0"/>
              </a:rPr>
              <a:t>Soza</a:t>
            </a:r>
            <a:r>
              <a:rPr lang="en-US" sz="2700" dirty="0">
                <a:latin typeface="Times New Roman" panose="02020603050405020304" pitchFamily="18" charset="0"/>
                <a:cs typeface="Times New Roman" panose="02020603050405020304" pitchFamily="18" charset="0"/>
              </a:rPr>
              <a:t>, E.; </a:t>
            </a:r>
            <a:r>
              <a:rPr lang="en-US" sz="2700" dirty="0" err="1">
                <a:latin typeface="Times New Roman" panose="02020603050405020304" pitchFamily="18" charset="0"/>
                <a:cs typeface="Times New Roman" panose="02020603050405020304" pitchFamily="18" charset="0"/>
              </a:rPr>
              <a:t>Botta</a:t>
            </a:r>
            <a:r>
              <a:rPr lang="en-US" sz="2700" dirty="0">
                <a:latin typeface="Times New Roman" panose="02020603050405020304" pitchFamily="18" charset="0"/>
                <a:cs typeface="Times New Roman" panose="02020603050405020304" pitchFamily="18" charset="0"/>
              </a:rPr>
              <a:t>, G.; Mete, A. Direct corn seedling. Effects of residue clearance on implant efficiency. Span. J. Agric. Res. 2003, 1, 99.</a:t>
            </a:r>
            <a:endParaRPr lang="lt-LT" sz="2700" dirty="0">
              <a:latin typeface="Times New Roman" panose="02020603050405020304" pitchFamily="18" charset="0"/>
              <a:cs typeface="Times New Roman" panose="02020603050405020304" pitchFamily="18" charset="0"/>
            </a:endParaRPr>
          </a:p>
          <a:p>
            <a:pPr algn="just"/>
            <a:r>
              <a:rPr lang="lt-LT" sz="2700" dirty="0">
                <a:latin typeface="Times New Roman" panose="02020603050405020304" pitchFamily="18" charset="0"/>
                <a:cs typeface="Times New Roman" panose="02020603050405020304" pitchFamily="18" charset="0"/>
              </a:rPr>
              <a:t>5. </a:t>
            </a:r>
            <a:r>
              <a:rPr lang="lt-LT" sz="2700" dirty="0" err="1">
                <a:latin typeface="Times New Roman" panose="02020603050405020304" pitchFamily="18" charset="0"/>
                <a:cs typeface="Times New Roman" panose="02020603050405020304" pitchFamily="18" charset="0"/>
              </a:rPr>
              <a:t>Hemmatian</a:t>
            </a:r>
            <a:r>
              <a:rPr lang="lt-LT" sz="2700" dirty="0">
                <a:latin typeface="Times New Roman" panose="02020603050405020304" pitchFamily="18" charset="0"/>
                <a:cs typeface="Times New Roman" panose="02020603050405020304" pitchFamily="18" charset="0"/>
              </a:rPr>
              <a:t>, R.; </a:t>
            </a:r>
            <a:r>
              <a:rPr lang="lt-LT" sz="2700" dirty="0" err="1">
                <a:latin typeface="Times New Roman" panose="02020603050405020304" pitchFamily="18" charset="0"/>
                <a:cs typeface="Times New Roman" panose="02020603050405020304" pitchFamily="18" charset="0"/>
              </a:rPr>
              <a:t>Najafi</a:t>
            </a:r>
            <a:r>
              <a:rPr lang="lt-LT" sz="2700" dirty="0">
                <a:latin typeface="Times New Roman" panose="02020603050405020304" pitchFamily="18" charset="0"/>
                <a:cs typeface="Times New Roman" panose="02020603050405020304" pitchFamily="18" charset="0"/>
              </a:rPr>
              <a:t>, G.; Samani, B.H.; </a:t>
            </a:r>
            <a:r>
              <a:rPr lang="lt-LT" sz="2700" dirty="0" err="1">
                <a:latin typeface="Times New Roman" panose="02020603050405020304" pitchFamily="18" charset="0"/>
                <a:cs typeface="Times New Roman" panose="02020603050405020304" pitchFamily="18" charset="0"/>
              </a:rPr>
              <a:t>Hashjin</a:t>
            </a:r>
            <a:r>
              <a:rPr lang="lt-LT" sz="2700" dirty="0">
                <a:latin typeface="Times New Roman" panose="02020603050405020304" pitchFamily="18" charset="0"/>
                <a:cs typeface="Times New Roman" panose="02020603050405020304" pitchFamily="18" charset="0"/>
              </a:rPr>
              <a:t>, T.T.; </a:t>
            </a:r>
            <a:r>
              <a:rPr lang="lt-LT" sz="2700" dirty="0" err="1">
                <a:latin typeface="Times New Roman" panose="02020603050405020304" pitchFamily="18" charset="0"/>
                <a:cs typeface="Times New Roman" panose="02020603050405020304" pitchFamily="18" charset="0"/>
              </a:rPr>
              <a:t>Khoshtaghaza</a:t>
            </a:r>
            <a:r>
              <a:rPr lang="lt-LT" sz="2700" dirty="0">
                <a:latin typeface="Times New Roman" panose="02020603050405020304" pitchFamily="18" charset="0"/>
                <a:cs typeface="Times New Roman" panose="02020603050405020304" pitchFamily="18" charset="0"/>
              </a:rPr>
              <a:t>, M.H. </a:t>
            </a:r>
            <a:r>
              <a:rPr lang="lt-LT" sz="2700" dirty="0" err="1">
                <a:latin typeface="Times New Roman" panose="02020603050405020304" pitchFamily="18" charset="0"/>
                <a:cs typeface="Times New Roman" panose="02020603050405020304" pitchFamily="18" charset="0"/>
              </a:rPr>
              <a:t>Experimental</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and</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theoretical</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investigation</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of</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the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effects</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of</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moisture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content</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and</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internodes</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position</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on</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shearing</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characteristics</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of</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sugar</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cane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stems</a:t>
            </a:r>
            <a:r>
              <a:rPr lang="lt-LT" sz="2700" dirty="0">
                <a:latin typeface="Times New Roman" panose="02020603050405020304" pitchFamily="18" charset="0"/>
                <a:cs typeface="Times New Roman" panose="02020603050405020304" pitchFamily="18" charset="0"/>
              </a:rPr>
              <a:t>. J. </a:t>
            </a:r>
            <a:r>
              <a:rPr lang="lt-LT" sz="2700" dirty="0" err="1">
                <a:latin typeface="Times New Roman" panose="02020603050405020304" pitchFamily="18" charset="0"/>
                <a:cs typeface="Times New Roman" panose="02020603050405020304" pitchFamily="18" charset="0"/>
              </a:rPr>
              <a:t>Agric</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Sci</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Technol</a:t>
            </a:r>
            <a:r>
              <a:rPr lang="lt-LT" sz="2700" dirty="0">
                <a:latin typeface="Times New Roman" panose="02020603050405020304" pitchFamily="18" charset="0"/>
                <a:cs typeface="Times New Roman" panose="02020603050405020304" pitchFamily="18" charset="0"/>
              </a:rPr>
              <a:t>. 2012, 14, 963–974.</a:t>
            </a:r>
          </a:p>
          <a:p>
            <a:pPr algn="just"/>
            <a:r>
              <a:rPr lang="lt-LT" sz="2700" dirty="0">
                <a:latin typeface="Times New Roman" panose="02020603050405020304" pitchFamily="18" charset="0"/>
                <a:cs typeface="Times New Roman" panose="02020603050405020304" pitchFamily="18" charset="0"/>
              </a:rPr>
              <a:t>6. Šarauskis, E.; Masilionytė, L.; Andriušis, A.; Jakštas, A. </a:t>
            </a:r>
            <a:r>
              <a:rPr lang="lt-LT" sz="2700" dirty="0" err="1">
                <a:latin typeface="Times New Roman" panose="02020603050405020304" pitchFamily="18" charset="0"/>
                <a:cs typeface="Times New Roman" panose="02020603050405020304" pitchFamily="18" charset="0"/>
              </a:rPr>
              <a:t>The</a:t>
            </a:r>
            <a:r>
              <a:rPr lang="lt-LT" sz="2700" dirty="0">
                <a:latin typeface="Times New Roman" panose="02020603050405020304" pitchFamily="18" charset="0"/>
                <a:cs typeface="Times New Roman" panose="02020603050405020304" pitchFamily="18" charset="0"/>
              </a:rPr>
              <a:t> force </a:t>
            </a:r>
            <a:r>
              <a:rPr lang="lt-LT" sz="2700" dirty="0" err="1">
                <a:latin typeface="Times New Roman" panose="02020603050405020304" pitchFamily="18" charset="0"/>
                <a:cs typeface="Times New Roman" panose="02020603050405020304" pitchFamily="18" charset="0"/>
              </a:rPr>
              <a:t>needed</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for</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breaking</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and</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cutting</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of</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winter</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wheat</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and</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spring</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barley</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straw</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Zemdirb</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Agric</a:t>
            </a:r>
            <a:r>
              <a:rPr lang="lt-LT" sz="2700" dirty="0">
                <a:latin typeface="Times New Roman" panose="02020603050405020304" pitchFamily="18" charset="0"/>
                <a:cs typeface="Times New Roman" panose="02020603050405020304" pitchFamily="18" charset="0"/>
              </a:rPr>
              <a:t>. 2013, 100, 269–276.</a:t>
            </a:r>
          </a:p>
          <a:p>
            <a:pPr algn="just"/>
            <a:r>
              <a:rPr lang="lt-LT" sz="2700" dirty="0">
                <a:latin typeface="Times New Roman" panose="02020603050405020304" pitchFamily="18" charset="0"/>
                <a:cs typeface="Times New Roman" panose="02020603050405020304" pitchFamily="18" charset="0"/>
              </a:rPr>
              <a:t>7. </a:t>
            </a:r>
            <a:r>
              <a:rPr lang="lt-LT" sz="2700" dirty="0" err="1">
                <a:latin typeface="Times New Roman" panose="02020603050405020304" pitchFamily="18" charset="0"/>
                <a:cs typeface="Times New Roman" panose="02020603050405020304" pitchFamily="18" charset="0"/>
              </a:rPr>
              <a:t>Vaitauskienė</a:t>
            </a:r>
            <a:r>
              <a:rPr lang="lt-LT" sz="2700" dirty="0">
                <a:latin typeface="Times New Roman" panose="02020603050405020304" pitchFamily="18" charset="0"/>
                <a:cs typeface="Times New Roman" panose="02020603050405020304" pitchFamily="18" charset="0"/>
              </a:rPr>
              <a:t>, K.; Šarauskis, E.; </a:t>
            </a:r>
            <a:r>
              <a:rPr lang="lt-LT" sz="2700" dirty="0" err="1">
                <a:latin typeface="Times New Roman" panose="02020603050405020304" pitchFamily="18" charset="0"/>
                <a:cs typeface="Times New Roman" panose="02020603050405020304" pitchFamily="18" charset="0"/>
              </a:rPr>
              <a:t>Naujokienė</a:t>
            </a:r>
            <a:r>
              <a:rPr lang="lt-LT" sz="2700" dirty="0">
                <a:latin typeface="Times New Roman" panose="02020603050405020304" pitchFamily="18" charset="0"/>
                <a:cs typeface="Times New Roman" panose="02020603050405020304" pitchFamily="18" charset="0"/>
              </a:rPr>
              <a:t>, V.; </a:t>
            </a:r>
            <a:r>
              <a:rPr lang="lt-LT" sz="2700" dirty="0" err="1">
                <a:latin typeface="Times New Roman" panose="02020603050405020304" pitchFamily="18" charset="0"/>
                <a:cs typeface="Times New Roman" panose="02020603050405020304" pitchFamily="18" charset="0"/>
              </a:rPr>
              <a:t>Liakas</a:t>
            </a:r>
            <a:r>
              <a:rPr lang="lt-LT" sz="2700" dirty="0">
                <a:latin typeface="Times New Roman" panose="02020603050405020304" pitchFamily="18" charset="0"/>
                <a:cs typeface="Times New Roman" panose="02020603050405020304" pitchFamily="18" charset="0"/>
              </a:rPr>
              <a:t>, V. </a:t>
            </a:r>
            <a:r>
              <a:rPr lang="lt-LT" sz="2700" dirty="0" err="1">
                <a:latin typeface="Times New Roman" panose="02020603050405020304" pitchFamily="18" charset="0"/>
                <a:cs typeface="Times New Roman" panose="02020603050405020304" pitchFamily="18" charset="0"/>
              </a:rPr>
              <a:t>The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influence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of</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free-living</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nitrogen-fixing</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bacteria</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on</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the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mechanical</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characteristics</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of</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different</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plant</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residues</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under</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no-till</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and</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strip-till</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conditions</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Soil</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Tillage</a:t>
            </a:r>
            <a:r>
              <a:rPr lang="lt-LT" sz="2700" dirty="0">
                <a:latin typeface="Times New Roman" panose="02020603050405020304" pitchFamily="18" charset="0"/>
                <a:cs typeface="Times New Roman" panose="02020603050405020304" pitchFamily="18" charset="0"/>
              </a:rPr>
              <a:t> </a:t>
            </a:r>
            <a:r>
              <a:rPr lang="lt-LT" sz="2700" dirty="0" err="1">
                <a:latin typeface="Times New Roman" panose="02020603050405020304" pitchFamily="18" charset="0"/>
                <a:cs typeface="Times New Roman" panose="02020603050405020304" pitchFamily="18" charset="0"/>
              </a:rPr>
              <a:t>Res</a:t>
            </a:r>
            <a:r>
              <a:rPr lang="lt-LT" sz="2700" dirty="0">
                <a:latin typeface="Times New Roman" panose="02020603050405020304" pitchFamily="18" charset="0"/>
                <a:cs typeface="Times New Roman" panose="02020603050405020304" pitchFamily="18" charset="0"/>
              </a:rPr>
              <a:t>. 2015, 154, 91–102.</a:t>
            </a:r>
          </a:p>
        </p:txBody>
      </p:sp>
      <p:sp>
        <p:nvSpPr>
          <p:cNvPr id="41" name="Rectangle: Rounded Corners 11">
            <a:extLst>
              <a:ext uri="{FF2B5EF4-FFF2-40B4-BE49-F238E27FC236}">
                <a16:creationId xmlns:a16="http://schemas.microsoft.com/office/drawing/2014/main" id="{1D36C786-93C7-4019-A0E8-FC25BC7CA273}"/>
              </a:ext>
            </a:extLst>
          </p:cNvPr>
          <p:cNvSpPr/>
          <p:nvPr/>
        </p:nvSpPr>
        <p:spPr>
          <a:xfrm>
            <a:off x="21800916" y="26051718"/>
            <a:ext cx="8095265" cy="739667"/>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407"/>
          </a:p>
        </p:txBody>
      </p:sp>
      <p:sp>
        <p:nvSpPr>
          <p:cNvPr id="42" name="TextBox 41">
            <a:extLst>
              <a:ext uri="{FF2B5EF4-FFF2-40B4-BE49-F238E27FC236}">
                <a16:creationId xmlns:a16="http://schemas.microsoft.com/office/drawing/2014/main" id="{814FE6E3-0F46-4BAA-A8D6-FA6FFF526DC3}"/>
              </a:ext>
            </a:extLst>
          </p:cNvPr>
          <p:cNvSpPr txBox="1"/>
          <p:nvPr/>
        </p:nvSpPr>
        <p:spPr>
          <a:xfrm>
            <a:off x="23875869" y="25558343"/>
            <a:ext cx="4887631" cy="1949765"/>
          </a:xfrm>
          <a:prstGeom prst="rect">
            <a:avLst/>
          </a:prstGeom>
          <a:noFill/>
        </p:spPr>
        <p:txBody>
          <a:bodyPr wrap="square" rtlCol="0">
            <a:spAutoFit/>
          </a:bodyPr>
          <a:lstStyle/>
          <a:p>
            <a:r>
              <a:rPr lang="lt-LT" sz="3270" b="1" dirty="0">
                <a:latin typeface="Times New Roman" panose="02020603050405020304" pitchFamily="18" charset="0"/>
                <a:cs typeface="Times New Roman" panose="02020603050405020304" pitchFamily="18" charset="0"/>
              </a:rPr>
              <a:t>                   </a:t>
            </a:r>
            <a:r>
              <a:rPr lang="lt-LT" sz="4400" b="1" dirty="0">
                <a:latin typeface="Times New Roman" panose="02020603050405020304" pitchFamily="18" charset="0"/>
                <a:cs typeface="Times New Roman" panose="02020603050405020304" pitchFamily="18" charset="0"/>
              </a:rPr>
              <a:t>REFERENCES						            </a:t>
            </a:r>
            <a:endParaRPr lang="en-US" sz="4400" b="1" dirty="0">
              <a:latin typeface="Times New Roman" panose="02020603050405020304" pitchFamily="18" charset="0"/>
              <a:cs typeface="Times New Roman" panose="02020603050405020304" pitchFamily="18" charset="0"/>
            </a:endParaRPr>
          </a:p>
        </p:txBody>
      </p:sp>
      <p:sp>
        <p:nvSpPr>
          <p:cNvPr id="43" name="Rectangle: Rounded Corners 11">
            <a:extLst>
              <a:ext uri="{FF2B5EF4-FFF2-40B4-BE49-F238E27FC236}">
                <a16:creationId xmlns:a16="http://schemas.microsoft.com/office/drawing/2014/main" id="{B7870EC4-FFA7-410E-BC9F-FFA0049A3CE0}"/>
              </a:ext>
            </a:extLst>
          </p:cNvPr>
          <p:cNvSpPr/>
          <p:nvPr/>
        </p:nvSpPr>
        <p:spPr>
          <a:xfrm>
            <a:off x="11447398" y="33441322"/>
            <a:ext cx="9909858" cy="720870"/>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407"/>
          </a:p>
        </p:txBody>
      </p:sp>
      <p:sp>
        <p:nvSpPr>
          <p:cNvPr id="44" name="TextBox 43">
            <a:extLst>
              <a:ext uri="{FF2B5EF4-FFF2-40B4-BE49-F238E27FC236}">
                <a16:creationId xmlns:a16="http://schemas.microsoft.com/office/drawing/2014/main" id="{37C41A66-2A57-418E-A7E6-0D421C5EAABB}"/>
              </a:ext>
            </a:extLst>
          </p:cNvPr>
          <p:cNvSpPr txBox="1"/>
          <p:nvPr/>
        </p:nvSpPr>
        <p:spPr>
          <a:xfrm>
            <a:off x="12173462" y="33441322"/>
            <a:ext cx="7160269" cy="1446550"/>
          </a:xfrm>
          <a:prstGeom prst="rect">
            <a:avLst/>
          </a:prstGeom>
          <a:noFill/>
        </p:spPr>
        <p:txBody>
          <a:bodyPr wrap="square" rtlCol="0">
            <a:spAutoFit/>
          </a:bodyPr>
          <a:lstStyle/>
          <a:p>
            <a:r>
              <a:rPr lang="lt-LT" sz="3270" b="1" dirty="0">
                <a:latin typeface="Times New Roman" panose="02020603050405020304" pitchFamily="18" charset="0"/>
                <a:cs typeface="Times New Roman" panose="02020603050405020304" pitchFamily="18" charset="0"/>
              </a:rPr>
              <a:t>                   </a:t>
            </a:r>
            <a:r>
              <a:rPr lang="lt-LT" sz="4400" b="1" dirty="0">
                <a:latin typeface="Times New Roman" panose="02020603050405020304" pitchFamily="18" charset="0"/>
                <a:cs typeface="Times New Roman" panose="02020603050405020304" pitchFamily="18" charset="0"/>
              </a:rPr>
              <a:t>CONSLUSION						            </a:t>
            </a:r>
            <a:endParaRPr lang="en-US" sz="4400" b="1" dirty="0">
              <a:latin typeface="Times New Roman" panose="02020603050405020304" pitchFamily="18" charset="0"/>
              <a:cs typeface="Times New Roman" panose="02020603050405020304" pitchFamily="18" charset="0"/>
            </a:endParaRPr>
          </a:p>
        </p:txBody>
      </p:sp>
      <p:pic>
        <p:nvPicPr>
          <p:cNvPr id="45" name="Picture 20">
            <a:extLst>
              <a:ext uri="{FF2B5EF4-FFF2-40B4-BE49-F238E27FC236}">
                <a16:creationId xmlns:a16="http://schemas.microsoft.com/office/drawing/2014/main" id="{8CA24614-60A2-4142-9E33-0AACFB934E35}"/>
              </a:ext>
            </a:extLst>
          </p:cNvPr>
          <p:cNvPicPr>
            <a:picLocks noChangeAspect="1"/>
          </p:cNvPicPr>
          <p:nvPr/>
        </p:nvPicPr>
        <p:blipFill>
          <a:blip r:embed="rId7"/>
          <a:stretch>
            <a:fillRect/>
          </a:stretch>
        </p:blipFill>
        <p:spPr>
          <a:xfrm>
            <a:off x="11154621" y="26374238"/>
            <a:ext cx="10014297" cy="6035285"/>
          </a:xfrm>
          <a:prstGeom prst="rect">
            <a:avLst/>
          </a:prstGeom>
        </p:spPr>
      </p:pic>
      <p:pic>
        <p:nvPicPr>
          <p:cNvPr id="49" name="Picture 15">
            <a:extLst>
              <a:ext uri="{FF2B5EF4-FFF2-40B4-BE49-F238E27FC236}">
                <a16:creationId xmlns:a16="http://schemas.microsoft.com/office/drawing/2014/main" id="{DDE1AF77-1D7F-4266-B1EA-2A70AD293394}"/>
              </a:ext>
            </a:extLst>
          </p:cNvPr>
          <p:cNvPicPr>
            <a:picLocks noChangeAspect="1"/>
          </p:cNvPicPr>
          <p:nvPr/>
        </p:nvPicPr>
        <p:blipFill>
          <a:blip r:embed="rId8"/>
          <a:stretch>
            <a:fillRect/>
          </a:stretch>
        </p:blipFill>
        <p:spPr>
          <a:xfrm>
            <a:off x="992624" y="33184735"/>
            <a:ext cx="10118483" cy="6084581"/>
          </a:xfrm>
          <a:prstGeom prst="rect">
            <a:avLst/>
          </a:prstGeom>
        </p:spPr>
      </p:pic>
      <p:pic>
        <p:nvPicPr>
          <p:cNvPr id="11" name="Paveikslėlis 10">
            <a:extLst>
              <a:ext uri="{FF2B5EF4-FFF2-40B4-BE49-F238E27FC236}">
                <a16:creationId xmlns:a16="http://schemas.microsoft.com/office/drawing/2014/main" id="{F408A393-C06B-4124-8297-9B55CD99B207}"/>
              </a:ext>
            </a:extLst>
          </p:cNvPr>
          <p:cNvPicPr>
            <a:picLocks noChangeAspect="1"/>
          </p:cNvPicPr>
          <p:nvPr/>
        </p:nvPicPr>
        <p:blipFill>
          <a:blip r:embed="rId9"/>
          <a:stretch>
            <a:fillRect/>
          </a:stretch>
        </p:blipFill>
        <p:spPr>
          <a:xfrm>
            <a:off x="20810273" y="1932411"/>
            <a:ext cx="2006396" cy="1992557"/>
          </a:xfrm>
          <a:prstGeom prst="rect">
            <a:avLst/>
          </a:prstGeom>
        </p:spPr>
      </p:pic>
    </p:spTree>
    <p:extLst>
      <p:ext uri="{BB962C8B-B14F-4D97-AF65-F5344CB8AC3E}">
        <p14:creationId xmlns:p14="http://schemas.microsoft.com/office/powerpoint/2010/main" val="567967767"/>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Vapor Trail</Template>
  <TotalTime>8053</TotalTime>
  <Words>1018</Words>
  <Application>Microsoft Office PowerPoint</Application>
  <PresentationFormat>Pasirinktinai</PresentationFormat>
  <Paragraphs>50</Paragraphs>
  <Slides>1</Slides>
  <Notes>0</Notes>
  <HiddenSlides>0</HiddenSlides>
  <MMClips>0</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1</vt:i4>
      </vt:variant>
    </vt:vector>
  </HeadingPairs>
  <TitlesOfParts>
    <vt:vector size="7" baseType="lpstr">
      <vt:lpstr>Arial</vt:lpstr>
      <vt:lpstr>Calibri</vt:lpstr>
      <vt:lpstr>Century Gothic</vt:lpstr>
      <vt:lpstr>Times New Roman</vt:lpstr>
      <vt:lpstr>Wingdings</vt:lpstr>
      <vt:lpstr>Vapor Trail</vt:lpstr>
      <vt:lpstr>„PowerPoint“ pateiktis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Simona Paulikiene</dc:creator>
  <cp:lastModifiedBy>VDU</cp:lastModifiedBy>
  <cp:revision>740</cp:revision>
  <cp:lastPrinted>2019-09-25T12:08:59Z</cp:lastPrinted>
  <dcterms:created xsi:type="dcterms:W3CDTF">2016-10-02T19:56:05Z</dcterms:created>
  <dcterms:modified xsi:type="dcterms:W3CDTF">2024-05-23T06:37:31Z</dcterms:modified>
</cp:coreProperties>
</file>